
<file path=[Content_Types].xml><?xml version="1.0" encoding="utf-8"?>
<Types xmlns="http://schemas.openxmlformats.org/package/2006/content-types">
  <Default Extension="gif" ContentType="image/gif"/>
  <Default Extension="glb" ContentType="model/gltf.binary"/>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3" r:id="rId8"/>
    <p:sldId id="262" r:id="rId9"/>
    <p:sldId id="266" r:id="rId10"/>
    <p:sldId id="265" r:id="rId11"/>
    <p:sldId id="267"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jin Cheruvathoor" initials="SC" lastIdx="1" clrIdx="0">
    <p:extLst>
      <p:ext uri="{19B8F6BF-5375-455C-9EA6-DF929625EA0E}">
        <p15:presenceInfo xmlns:p15="http://schemas.microsoft.com/office/powerpoint/2012/main" userId="6a47e243c294e3e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EF51D9-ED4D-44EB-97E5-6F732203C8BE}" type="datetimeFigureOut">
              <a:rPr lang="en-GB" smtClean="0"/>
              <a:t>10/04/2020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476E4E-0A25-4918-8050-F73664C96799}" type="slidenum">
              <a:rPr lang="en-GB" smtClean="0"/>
              <a:t>‹#›</a:t>
            </a:fld>
            <a:endParaRPr lang="en-GB"/>
          </a:p>
        </p:txBody>
      </p:sp>
    </p:spTree>
    <p:extLst>
      <p:ext uri="{BB962C8B-B14F-4D97-AF65-F5344CB8AC3E}">
        <p14:creationId xmlns:p14="http://schemas.microsoft.com/office/powerpoint/2010/main" val="3032075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A476E4E-0A25-4918-8050-F73664C96799}" type="slidenum">
              <a:rPr lang="en-GB" smtClean="0"/>
              <a:t>7</a:t>
            </a:fld>
            <a:endParaRPr lang="en-GB"/>
          </a:p>
        </p:txBody>
      </p:sp>
    </p:spTree>
    <p:extLst>
      <p:ext uri="{BB962C8B-B14F-4D97-AF65-F5344CB8AC3E}">
        <p14:creationId xmlns:p14="http://schemas.microsoft.com/office/powerpoint/2010/main" val="1397156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A476E4E-0A25-4918-8050-F73664C96799}" type="slidenum">
              <a:rPr lang="en-GB" smtClean="0"/>
              <a:t>11</a:t>
            </a:fld>
            <a:endParaRPr lang="en-GB"/>
          </a:p>
        </p:txBody>
      </p:sp>
    </p:spTree>
    <p:extLst>
      <p:ext uri="{BB962C8B-B14F-4D97-AF65-F5344CB8AC3E}">
        <p14:creationId xmlns:p14="http://schemas.microsoft.com/office/powerpoint/2010/main" val="1685680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9AEC4-2C1B-4D99-8365-3CBFE17EFB4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E3DBE0C-50AA-41AE-93AD-2ABD0178344E}"/>
              </a:ext>
            </a:extLst>
          </p:cNvPr>
          <p:cNvSpPr>
            <a:spLocks noGrp="1"/>
          </p:cNvSpPr>
          <p:nvPr>
            <p:ph type="dt" sz="half" idx="10"/>
          </p:nvPr>
        </p:nvSpPr>
        <p:spPr/>
        <p:txBody>
          <a:bodyPr/>
          <a:lstStyle/>
          <a:p>
            <a:fld id="{5B0DFA6B-F7BD-4856-91B6-8F5146960B27}" type="datetimeFigureOut">
              <a:rPr lang="en-GB" smtClean="0"/>
              <a:t>10/04/2020</a:t>
            </a:fld>
            <a:endParaRPr lang="en-GB"/>
          </a:p>
        </p:txBody>
      </p:sp>
      <p:sp>
        <p:nvSpPr>
          <p:cNvPr id="4" name="Footer Placeholder 3">
            <a:extLst>
              <a:ext uri="{FF2B5EF4-FFF2-40B4-BE49-F238E27FC236}">
                <a16:creationId xmlns:a16="http://schemas.microsoft.com/office/drawing/2014/main" id="{17F033FD-D511-46A0-9158-35387EEAABC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87C9203-9EB9-469E-A832-674B3170F7D9}"/>
              </a:ext>
            </a:extLst>
          </p:cNvPr>
          <p:cNvSpPr>
            <a:spLocks noGrp="1"/>
          </p:cNvSpPr>
          <p:nvPr>
            <p:ph type="sldNum" sz="quarter" idx="12"/>
          </p:nvPr>
        </p:nvSpPr>
        <p:spPr/>
        <p:txBody>
          <a:bodyPr/>
          <a:lstStyle/>
          <a:p>
            <a:fld id="{08EB611E-E9CE-4D28-B9EC-0EAA64743552}" type="slidenum">
              <a:rPr lang="en-GB" smtClean="0"/>
              <a:t>‹#›</a:t>
            </a:fld>
            <a:endParaRPr lang="en-GB"/>
          </a:p>
        </p:txBody>
      </p:sp>
    </p:spTree>
    <p:extLst>
      <p:ext uri="{BB962C8B-B14F-4D97-AF65-F5344CB8AC3E}">
        <p14:creationId xmlns:p14="http://schemas.microsoft.com/office/powerpoint/2010/main" val="3528005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6F39B7-1D56-4963-92AF-1F0290BAF5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E0D8647-6D03-4223-B78C-9336131EFF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FE47DB-2BEB-4305-915C-D7FD134F65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0DFA6B-F7BD-4856-91B6-8F5146960B27}" type="datetimeFigureOut">
              <a:rPr lang="en-GB" smtClean="0"/>
              <a:t>10/04/2020</a:t>
            </a:fld>
            <a:endParaRPr lang="en-GB"/>
          </a:p>
        </p:txBody>
      </p:sp>
      <p:sp>
        <p:nvSpPr>
          <p:cNvPr id="5" name="Footer Placeholder 4">
            <a:extLst>
              <a:ext uri="{FF2B5EF4-FFF2-40B4-BE49-F238E27FC236}">
                <a16:creationId xmlns:a16="http://schemas.microsoft.com/office/drawing/2014/main" id="{7F7096D3-A810-4DDE-B893-1C6C690A6B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B461932-C821-4D23-A38E-7CA0B329F9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EB611E-E9CE-4D28-B9EC-0EAA64743552}" type="slidenum">
              <a:rPr lang="en-GB" smtClean="0"/>
              <a:t>‹#›</a:t>
            </a:fld>
            <a:endParaRPr lang="en-GB"/>
          </a:p>
        </p:txBody>
      </p:sp>
    </p:spTree>
    <p:extLst>
      <p:ext uri="{BB962C8B-B14F-4D97-AF65-F5344CB8AC3E}">
        <p14:creationId xmlns:p14="http://schemas.microsoft.com/office/powerpoint/2010/main" val="2830258263"/>
      </p:ext>
    </p:extLst>
  </p:cSld>
  <p:clrMap bg1="lt1" tx1="dk1" bg2="lt2" tx2="dk2" accent1="accent1" accent2="accent2" accent3="accent3" accent4="accent4" accent5="accent5" accent6="accent6" hlink="hlink" folHlink="folHlink"/>
  <p:sldLayoutIdLst>
    <p:sldLayoutId id="2147483654"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hyperlink" Target="http://littleevangelist.com/childrens_liturgy.php" TargetMode="External"/><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www.youtube.com/channel/UCndM2GK0dnpWg5ECUscdDcA/feature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7"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1.xml"/><Relationship Id="rId6" Type="http://schemas.microsoft.com/office/2017/06/relationships/model3d" Target="../media/model3d3.glb"/><Relationship Id="rId5" Type="http://schemas.openxmlformats.org/officeDocument/2006/relationships/image" Target="../media/image8.png"/><Relationship Id="rId4" Type="http://schemas.microsoft.com/office/2017/06/relationships/model3d" Target="../media/model3d2.glb"/></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gif"/><Relationship Id="rId4" Type="http://schemas.openxmlformats.org/officeDocument/2006/relationships/image" Target="../media/image11.gif"/></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video" Target="https://www.youtube.com/embed/1es2lN0uOEE?feature=oembed" TargetMode="External"/><Relationship Id="rId6" Type="http://schemas.openxmlformats.org/officeDocument/2006/relationships/image" Target="../media/image15.jpeg"/><Relationship Id="rId5" Type="http://schemas.openxmlformats.org/officeDocument/2006/relationships/image" Target="../media/image14.png"/><Relationship Id="rId4" Type="http://schemas.microsoft.com/office/2017/06/relationships/model3d" Target="../media/model3d1.glb"/></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26A91EB-1CC3-4F00-B94F-2946D02FE292}"/>
              </a:ext>
            </a:extLst>
          </p:cNvPr>
          <p:cNvSpPr>
            <a:spLocks noGrp="1"/>
          </p:cNvSpPr>
          <p:nvPr>
            <p:ph type="title"/>
          </p:nvPr>
        </p:nvSpPr>
        <p:spPr/>
        <p:txBody>
          <a:bodyPr/>
          <a:lstStyle/>
          <a:p>
            <a:r>
              <a:rPr lang="en-US"/>
              <a:t>HE IS ALIVE </a:t>
            </a:r>
            <a:endParaRPr lang="en-US" dirty="0"/>
          </a:p>
        </p:txBody>
      </p:sp>
      <p:pic>
        <p:nvPicPr>
          <p:cNvPr id="3" name="Picture 2">
            <a:extLst>
              <a:ext uri="{FF2B5EF4-FFF2-40B4-BE49-F238E27FC236}">
                <a16:creationId xmlns:a16="http://schemas.microsoft.com/office/drawing/2014/main" id="{C727C2CF-F734-4317-97D9-33B79802BE71}"/>
              </a:ext>
            </a:extLst>
          </p:cNvPr>
          <p:cNvPicPr/>
          <p:nvPr/>
        </p:nvPicPr>
        <p:blipFill>
          <a:blip r:embed="rId2"/>
          <a:stretch>
            <a:fillRect/>
          </a:stretch>
        </p:blipFill>
        <p:spPr>
          <a:xfrm>
            <a:off x="0" y="0"/>
            <a:ext cx="12192000" cy="6858000"/>
          </a:xfrm>
          <a:prstGeom prst="rect">
            <a:avLst/>
          </a:prstGeom>
        </p:spPr>
      </p:pic>
      <mc:AlternateContent xmlns:mc="http://schemas.openxmlformats.org/markup-compatibility/2006">
        <mc:Choice xmlns:am3d="http://schemas.microsoft.com/office/drawing/2017/model3d" Requires="am3d">
          <p:graphicFrame>
            <p:nvGraphicFramePr>
              <p:cNvPr id="5" name="3D Model 4" descr="Partying Face Emoji">
                <a:extLst>
                  <a:ext uri="{FF2B5EF4-FFF2-40B4-BE49-F238E27FC236}">
                    <a16:creationId xmlns:a16="http://schemas.microsoft.com/office/drawing/2014/main" id="{2E158A48-F30C-41EA-9CF6-7B3A855043F6}"/>
                  </a:ext>
                </a:extLst>
              </p:cNvPr>
              <p:cNvGraphicFramePr>
                <a:graphicFrameLocks noChangeAspect="1"/>
              </p:cNvGraphicFramePr>
              <p:nvPr>
                <p:extLst>
                  <p:ext uri="{D42A27DB-BD31-4B8C-83A1-F6EECF244321}">
                    <p14:modId xmlns:p14="http://schemas.microsoft.com/office/powerpoint/2010/main" val="2000070790"/>
                  </p:ext>
                </p:extLst>
              </p:nvPr>
            </p:nvGraphicFramePr>
            <p:xfrm>
              <a:off x="8515576" y="3570869"/>
              <a:ext cx="2118177" cy="2272994"/>
            </p:xfrm>
            <a:graphic>
              <a:graphicData uri="http://schemas.microsoft.com/office/drawing/2017/model3d">
                <am3d:model3d r:embed="rId3">
                  <am3d:spPr>
                    <a:xfrm>
                      <a:off x="0" y="0"/>
                      <a:ext cx="2118177" cy="2272994"/>
                    </a:xfrm>
                    <a:prstGeom prst="rect">
                      <a:avLst/>
                    </a:prstGeom>
                  </am3d:spPr>
                  <am3d:camera>
                    <am3d:pos x="0" y="0" z="75438660"/>
                    <am3d:up dx="0" dy="36000000" dz="0"/>
                    <am3d:lookAt x="0" y="0" z="0"/>
                    <am3d:perspective fov="2700000"/>
                  </am3d:camera>
                  <am3d:trans>
                    <am3d:meterPerModelUnit n="84443" d="1000000"/>
                    <am3d:preTrans dx="8" dy="-15959735" dz="-2040254"/>
                    <am3d:scale>
                      <am3d:sx n="1000000" d="1000000"/>
                      <am3d:sy n="1000000" d="1000000"/>
                      <am3d:sz n="1000000" d="1000000"/>
                    </am3d:scale>
                    <am3d:rot/>
                    <am3d:postTrans dx="0" dy="0" dz="0"/>
                  </am3d:trans>
                  <am3d:raster rName="Office3DRenderer" rVer="16.0.8326">
                    <am3d:blip r:embed="rId4"/>
                  </am3d:raster>
                  <am3d:objViewport viewportSz="400412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 name="3D Model 4" descr="Partying Face Emoji">
                <a:extLst>
                  <a:ext uri="{FF2B5EF4-FFF2-40B4-BE49-F238E27FC236}">
                    <a16:creationId xmlns:a16="http://schemas.microsoft.com/office/drawing/2014/main" id="{2E158A48-F30C-41EA-9CF6-7B3A855043F6}"/>
                  </a:ext>
                </a:extLst>
              </p:cNvPr>
              <p:cNvPicPr>
                <a:picLocks noGrp="1" noRot="1" noChangeAspect="1" noMove="1" noResize="1" noEditPoints="1" noAdjustHandles="1" noChangeArrowheads="1" noChangeShapeType="1" noCrop="1"/>
              </p:cNvPicPr>
              <p:nvPr/>
            </p:nvPicPr>
            <p:blipFill>
              <a:blip r:embed="rId4"/>
              <a:stretch>
                <a:fillRect/>
              </a:stretch>
            </p:blipFill>
            <p:spPr>
              <a:xfrm>
                <a:off x="8515576" y="3570869"/>
                <a:ext cx="2118177" cy="2272994"/>
              </a:xfrm>
              <a:prstGeom prst="rect">
                <a:avLst/>
              </a:prstGeom>
            </p:spPr>
          </p:pic>
        </mc:Fallback>
      </mc:AlternateContent>
      <p:sp>
        <p:nvSpPr>
          <p:cNvPr id="6" name="TextBox 5">
            <a:extLst>
              <a:ext uri="{FF2B5EF4-FFF2-40B4-BE49-F238E27FC236}">
                <a16:creationId xmlns:a16="http://schemas.microsoft.com/office/drawing/2014/main" id="{8DDC5805-E240-482C-BF94-2DA8ED6A0B0A}"/>
              </a:ext>
            </a:extLst>
          </p:cNvPr>
          <p:cNvSpPr txBox="1"/>
          <p:nvPr/>
        </p:nvSpPr>
        <p:spPr>
          <a:xfrm>
            <a:off x="6236414" y="4707366"/>
            <a:ext cx="2559966" cy="369332"/>
          </a:xfrm>
          <a:prstGeom prst="rect">
            <a:avLst/>
          </a:prstGeom>
          <a:noFill/>
        </p:spPr>
        <p:txBody>
          <a:bodyPr wrap="square" rtlCol="0">
            <a:spAutoFit/>
          </a:bodyPr>
          <a:lstStyle/>
          <a:p>
            <a:r>
              <a:rPr lang="en-US" b="1" dirty="0">
                <a:solidFill>
                  <a:schemeClr val="accent2"/>
                </a:solidFill>
                <a:latin typeface="Comic Sans MS" panose="030F0702030302020204" pitchFamily="66" charset="0"/>
              </a:rPr>
              <a:t>HALLELUJAH !!</a:t>
            </a:r>
            <a:endParaRPr lang="en-GB" b="1" dirty="0">
              <a:solidFill>
                <a:schemeClr val="accent2"/>
              </a:solidFill>
              <a:latin typeface="Comic Sans MS" panose="030F0702030302020204" pitchFamily="66" charset="0"/>
            </a:endParaRPr>
          </a:p>
        </p:txBody>
      </p:sp>
      <p:sp>
        <p:nvSpPr>
          <p:cNvPr id="7" name="Title 1">
            <a:extLst>
              <a:ext uri="{FF2B5EF4-FFF2-40B4-BE49-F238E27FC236}">
                <a16:creationId xmlns:a16="http://schemas.microsoft.com/office/drawing/2014/main" id="{ED088BBE-3DCF-4E95-A525-0333556AE364}"/>
              </a:ext>
            </a:extLst>
          </p:cNvPr>
          <p:cNvSpPr txBox="1"/>
          <p:nvPr/>
        </p:nvSpPr>
        <p:spPr>
          <a:xfrm>
            <a:off x="1251639" y="-84762"/>
            <a:ext cx="10469559" cy="1828800"/>
          </a:xfrm>
          <a:prstGeom prst="rect">
            <a:avLst/>
          </a:prstGeom>
          <a:noFill/>
          <a:ln cap="flat">
            <a:noFill/>
          </a:ln>
        </p:spPr>
        <p:txBody>
          <a:bodyPr vert="horz" wrap="square" lIns="91440" tIns="45720" rIns="91440" bIns="45720" anchor="b" anchorCtr="1" compatLnSpc="1">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4800" b="1" i="0" u="none" strike="noStrike" kern="1200" cap="none" spc="0" baseline="0" dirty="0">
                <a:solidFill>
                  <a:srgbClr val="C0580A"/>
                </a:solidFill>
                <a:uFillTx/>
                <a:latin typeface="Segoe Print"/>
              </a:rPr>
              <a:t>EASTER SUNDAY  </a:t>
            </a:r>
          </a:p>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4800" b="1" dirty="0">
                <a:solidFill>
                  <a:srgbClr val="C0580A"/>
                </a:solidFill>
                <a:latin typeface="Segoe Print"/>
              </a:rPr>
              <a:t>- THE </a:t>
            </a:r>
            <a:r>
              <a:rPr lang="en-US" sz="4800" b="1" i="0" u="none" strike="noStrike" kern="1200" cap="none" spc="0" baseline="0" dirty="0">
                <a:solidFill>
                  <a:srgbClr val="C0580A"/>
                </a:solidFill>
                <a:uFillTx/>
                <a:latin typeface="Segoe Print"/>
              </a:rPr>
              <a:t>RESURRECTION</a:t>
            </a:r>
            <a:endParaRPr lang="en-US" sz="4800" b="0" i="0" u="none" strike="noStrike" kern="1200" cap="none" spc="0" baseline="0" dirty="0">
              <a:solidFill>
                <a:srgbClr val="C0580A"/>
              </a:solidFill>
              <a:uFillTx/>
              <a:latin typeface="Segoe Print"/>
            </a:endParaRPr>
          </a:p>
        </p:txBody>
      </p:sp>
    </p:spTree>
    <p:extLst>
      <p:ext uri="{BB962C8B-B14F-4D97-AF65-F5344CB8AC3E}">
        <p14:creationId xmlns:p14="http://schemas.microsoft.com/office/powerpoint/2010/main" val="2493775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mph" presetSubtype="2" fill="hold" nodeType="withEffect">
                                  <p:stCondLst>
                                    <p:cond delay="0"/>
                                  </p:stCondLst>
                                  <p:childTnLst>
                                    <p:anim calcmode="lin" valueType="num">
                                      <p:cBhvr additive="sum">
                                        <p:cTn id="6" dur="2000" fill="hold"/>
                                        <p:tgtEl>
                                          <p:spTgt spid="5"/>
                                        </p:tgtEl>
                                        <p:attrNameLst>
                                          <p:attrName>3d.object.rotation.y</p:attrName>
                                        </p:attrNameLst>
                                      </p:cBhvr>
                                      <p:tavLst>
                                        <p:tav tm="0">
                                          <p:val>
                                            <p:fltVal val="0"/>
                                          </p:val>
                                        </p:tav>
                                        <p:tav tm="1120">
                                          <p:val>
                                            <p:fltVal val="-0.0012"/>
                                          </p:val>
                                        </p:tav>
                                        <p:tav tm="2250">
                                          <p:val>
                                            <p:fltVal val="-0.0098"/>
                                          </p:val>
                                        </p:tav>
                                        <p:tav tm="3370">
                                          <p:val>
                                            <p:fltVal val="-0.033"/>
                                          </p:val>
                                        </p:tav>
                                        <p:tav tm="4490">
                                          <p:val>
                                            <p:fltVal val="-0.0789"/>
                                          </p:val>
                                        </p:tav>
                                        <p:tav tm="5620">
                                          <p:val>
                                            <p:fltVal val="-0.1548"/>
                                          </p:val>
                                        </p:tav>
                                        <p:tav tm="6740">
                                          <p:val>
                                            <p:fltVal val="-0.267"/>
                                          </p:val>
                                        </p:tav>
                                        <p:tav tm="7870">
                                          <p:val>
                                            <p:fltVal val="-0.4235"/>
                                          </p:val>
                                        </p:tav>
                                        <p:tav tm="8990">
                                          <p:val>
                                            <p:fltVal val="-0.6337"/>
                                          </p:val>
                                        </p:tav>
                                        <p:tav tm="10110">
                                          <p:val>
                                            <p:fltVal val="-0.9013"/>
                                          </p:val>
                                        </p:tav>
                                        <p:tav tm="11240">
                                          <p:val>
                                            <p:fltVal val="-1.2353"/>
                                          </p:val>
                                        </p:tav>
                                        <p:tav tm="12360">
                                          <p:val>
                                            <p:fltVal val="-1.647"/>
                                          </p:val>
                                        </p:tav>
                                        <p:tav tm="13480">
                                          <p:val>
                                            <p:fltVal val="-2.0869"/>
                                          </p:val>
                                        </p:tav>
                                        <p:tav tm="14610">
                                          <p:val>
                                            <p:fltVal val="-2.4538"/>
                                          </p:val>
                                        </p:tav>
                                        <p:tav tm="15730">
                                          <p:val>
                                            <p:fltVal val="-2.7534"/>
                                          </p:val>
                                        </p:tav>
                                        <p:tav tm="16850">
                                          <p:val>
                                            <p:fltVal val="-2.9876"/>
                                          </p:val>
                                        </p:tav>
                                        <p:tav tm="17980">
                                          <p:val>
                                            <p:fltVal val="-3.1669"/>
                                          </p:val>
                                        </p:tav>
                                        <p:tav tm="19100">
                                          <p:val>
                                            <p:fltVal val="-3.2996"/>
                                          </p:val>
                                        </p:tav>
                                        <p:tav tm="20220">
                                          <p:val>
                                            <p:fltVal val="-3.3906"/>
                                          </p:val>
                                        </p:tav>
                                        <p:tav tm="21350">
                                          <p:val>
                                            <p:fltVal val="-3.4488"/>
                                          </p:val>
                                        </p:tav>
                                        <p:tav tm="22470">
                                          <p:val>
                                            <p:fltVal val="-3.4815"/>
                                          </p:val>
                                        </p:tav>
                                        <p:tav tm="23600">
                                          <p:val>
                                            <p:fltVal val="-3.4961"/>
                                          </p:val>
                                        </p:tav>
                                        <p:tav tm="24720">
                                          <p:val>
                                            <p:fltVal val="-3.4998"/>
                                          </p:val>
                                        </p:tav>
                                        <p:tav tm="25840">
                                          <p:val>
                                            <p:fltVal val="-3.0301"/>
                                          </p:val>
                                        </p:tav>
                                        <p:tav tm="26970">
                                          <p:val>
                                            <p:fltVal val="-0.9661"/>
                                          </p:val>
                                        </p:tav>
                                        <p:tav tm="28090">
                                          <p:val>
                                            <p:fltVal val="2.1525"/>
                                          </p:val>
                                        </p:tav>
                                        <p:tav tm="29210">
                                          <p:val>
                                            <p:fltVal val="6.1215"/>
                                          </p:val>
                                        </p:tav>
                                        <p:tav tm="30340">
                                          <p:val>
                                            <p:fltVal val="10.8322"/>
                                          </p:val>
                                        </p:tav>
                                        <p:tav tm="31460">
                                          <p:val>
                                            <p:fltVal val="16.2132"/>
                                          </p:val>
                                        </p:tav>
                                        <p:tav tm="32580">
                                          <p:val>
                                            <p:fltVal val="22.2128"/>
                                          </p:val>
                                        </p:tav>
                                        <p:tav tm="33710">
                                          <p:val>
                                            <p:fltVal val="28.7297"/>
                                          </p:val>
                                        </p:tav>
                                        <p:tav tm="34830">
                                          <p:val>
                                            <p:fltVal val="35.8493"/>
                                          </p:val>
                                        </p:tav>
                                        <p:tav tm="35960">
                                          <p:val>
                                            <p:fltVal val="43.4888"/>
                                          </p:val>
                                        </p:tav>
                                        <p:tav tm="37080">
                                          <p:val>
                                            <p:fltVal val="51.6257"/>
                                          </p:val>
                                        </p:tav>
                                        <p:tav tm="38200">
                                          <p:val>
                                            <p:fltVal val="60.2402"/>
                                          </p:val>
                                        </p:tav>
                                        <p:tav tm="39330">
                                          <p:val>
                                            <p:fltVal val="69.3155"/>
                                          </p:val>
                                        </p:tav>
                                        <p:tav tm="40450">
                                          <p:val>
                                            <p:fltVal val="78.8364"/>
                                          </p:val>
                                        </p:tav>
                                        <p:tav tm="41570">
                                          <p:val>
                                            <p:fltVal val="88.6987"/>
                                          </p:val>
                                        </p:tav>
                                        <p:tav tm="42700">
                                          <p:val>
                                            <p:fltVal val="99.0679"/>
                                          </p:val>
                                        </p:tav>
                                        <p:tav tm="43820">
                                          <p:val>
                                            <p:fltVal val="109.8461"/>
                                          </p:val>
                                        </p:tav>
                                        <p:tav tm="44940">
                                          <p:val>
                                            <p:fltVal val="121.0232"/>
                                          </p:val>
                                        </p:tav>
                                        <p:tav tm="46070">
                                          <p:val>
                                            <p:fltVal val="132.5899"/>
                                          </p:val>
                                        </p:tav>
                                        <p:tav tm="47190">
                                          <p:val>
                                            <p:fltVal val="144.5376"/>
                                          </p:val>
                                        </p:tav>
                                        <p:tav tm="48310">
                                          <p:val>
                                            <p:fltVal val="156.85851"/>
                                          </p:val>
                                        </p:tav>
                                        <p:tav tm="49440">
                                          <p:val>
                                            <p:fltVal val="169.43021"/>
                                          </p:val>
                                        </p:tav>
                                        <p:tav tm="50560">
                                          <p:val>
                                            <p:fltVal val="182.34309"/>
                                          </p:val>
                                        </p:tav>
                                        <p:tav tm="51690">
                                          <p:val>
                                            <p:fltVal val="195.1411"/>
                                          </p:val>
                                        </p:tav>
                                        <p:tav tm="52810">
                                          <p:val>
                                            <p:fltVal val="207.6945"/>
                                          </p:val>
                                        </p:tav>
                                        <p:tav tm="53930">
                                          <p:val>
                                            <p:fltVal val="219.77251"/>
                                          </p:val>
                                        </p:tav>
                                        <p:tav tm="55060">
                                          <p:val>
                                            <p:fltVal val="231.4814"/>
                                          </p:val>
                                        </p:tav>
                                        <p:tav tm="56180">
                                          <p:val>
                                            <p:fltVal val="242.91341"/>
                                          </p:val>
                                        </p:tav>
                                        <p:tav tm="57300">
                                          <p:val>
                                            <p:fltVal val="253.8558"/>
                                          </p:val>
                                        </p:tav>
                                        <p:tav tm="58430">
                                          <p:val>
                                            <p:fltVal val="264.40329"/>
                                          </p:val>
                                        </p:tav>
                                        <p:tav tm="59550">
                                          <p:val>
                                            <p:fltVal val="274.63501"/>
                                          </p:val>
                                        </p:tav>
                                        <p:tav tm="60670">
                                          <p:val>
                                            <p:fltVal val="284.35721"/>
                                          </p:val>
                                        </p:tav>
                                        <p:tav tm="61800">
                                          <p:val>
                                            <p:fltVal val="293.6507"/>
                                          </p:val>
                                        </p:tav>
                                        <p:tav tm="62920">
                                          <p:val>
                                            <p:fltVal val="302.57959"/>
                                          </p:val>
                                        </p:tav>
                                        <p:tav tm="64040">
                                          <p:val>
                                            <p:fltVal val="310.96921"/>
                                          </p:val>
                                        </p:tav>
                                        <p:tav tm="65170">
                                          <p:val>
                                            <p:fltVal val="318.88379"/>
                                          </p:val>
                                        </p:tav>
                                        <p:tav tm="66290">
                                          <p:val>
                                            <p:fltVal val="326.36801"/>
                                          </p:val>
                                        </p:tav>
                                        <p:tav tm="67420">
                                          <p:val>
                                            <p:fltVal val="333.26511"/>
                                          </p:val>
                                        </p:tav>
                                        <p:tav tm="68540">
                                          <p:val>
                                            <p:fltVal val="339.6712"/>
                                          </p:val>
                                        </p:tav>
                                        <p:tav tm="69660">
                                          <p:val>
                                            <p:fltVal val="345.43851"/>
                                          </p:val>
                                        </p:tav>
                                        <p:tav tm="70790">
                                          <p:val>
                                            <p:fltVal val="350.58469"/>
                                          </p:val>
                                        </p:tav>
                                        <p:tav tm="71910">
                                          <p:val>
                                            <p:fltVal val="355.09189"/>
                                          </p:val>
                                        </p:tav>
                                        <p:tav tm="73030">
                                          <p:val>
                                            <p:fltVal val="358.80179"/>
                                          </p:val>
                                        </p:tav>
                                        <p:tav tm="74160">
                                          <p:val>
                                            <p:fltVal val="361.63531"/>
                                          </p:val>
                                        </p:tav>
                                        <p:tav tm="75280">
                                          <p:val>
                                            <p:fltVal val="363.345"/>
                                          </p:val>
                                        </p:tav>
                                        <p:tav tm="76400">
                                          <p:val>
                                            <p:fltVal val="363.4978"/>
                                          </p:val>
                                        </p:tav>
                                        <p:tav tm="77530">
                                          <p:val>
                                            <p:fltVal val="363.47061"/>
                                          </p:val>
                                        </p:tav>
                                        <p:tav tm="78650">
                                          <p:val>
                                            <p:fltVal val="363.38339"/>
                                          </p:val>
                                        </p:tav>
                                        <p:tav tm="79780">
                                          <p:val>
                                            <p:fltVal val="363.20349"/>
                                          </p:val>
                                        </p:tav>
                                        <p:tav tm="80900">
                                          <p:val>
                                            <p:fltVal val="362.8963"/>
                                          </p:val>
                                        </p:tav>
                                        <p:tav tm="82020">
                                          <p:val>
                                            <p:fltVal val="362.4227"/>
                                          </p:val>
                                        </p:tav>
                                        <p:tav tm="83150">
                                          <p:val>
                                            <p:fltVal val="361.7569"/>
                                          </p:val>
                                        </p:tav>
                                        <p:tav tm="84270">
                                          <p:val>
                                            <p:fltVal val="361.0874"/>
                                          </p:val>
                                        </p:tav>
                                        <p:tav tm="85390">
                                          <p:val>
                                            <p:fltVal val="360.6105"/>
                                          </p:val>
                                        </p:tav>
                                        <p:tav tm="86520">
                                          <p:val>
                                            <p:fltVal val="360.30069"/>
                                          </p:val>
                                        </p:tav>
                                        <p:tav tm="87640">
                                          <p:val>
                                            <p:fltVal val="360.1188"/>
                                          </p:val>
                                        </p:tav>
                                        <p:tav tm="88760">
                                          <p:val>
                                            <p:fltVal val="360.03021"/>
                                          </p:val>
                                        </p:tav>
                                        <p:tav tm="89890">
                                          <p:val>
                                            <p:fltVal val="360.00229"/>
                                          </p:val>
                                        </p:tav>
                                        <p:tav tm="91010">
                                          <p:val>
                                            <p:fltVal val="360"/>
                                          </p:val>
                                        </p:tav>
                                        <p:tav tm="92130">
                                          <p:val>
                                            <p:fltVal val="360"/>
                                          </p:val>
                                        </p:tav>
                                        <p:tav tm="93260">
                                          <p:val>
                                            <p:fltVal val="360"/>
                                          </p:val>
                                        </p:tav>
                                        <p:tav tm="94380">
                                          <p:val>
                                            <p:fltVal val="360"/>
                                          </p:val>
                                        </p:tav>
                                        <p:tav tm="95510">
                                          <p:val>
                                            <p:fltVal val="360"/>
                                          </p:val>
                                        </p:tav>
                                        <p:tav tm="96630">
                                          <p:val>
                                            <p:fltVal val="360"/>
                                          </p:val>
                                        </p:tav>
                                        <p:tav tm="97750">
                                          <p:val>
                                            <p:fltVal val="360"/>
                                          </p:val>
                                        </p:tav>
                                        <p:tav tm="98880">
                                          <p:val>
                                            <p:fltVal val="360"/>
                                          </p:val>
                                        </p:tav>
                                        <p:tav tm="100000">
                                          <p:val>
                                            <p:fltVal val="360"/>
                                          </p:val>
                                        </p:tav>
                                      </p:tavLst>
                                    </p:anim>
                                    <p:anim calcmode="lin" valueType="num">
                                      <p:cBhvr additive="sum">
                                        <p:cTn id="7" dur="2000" fill="hold"/>
                                        <p:tgtEl>
                                          <p:spTgt spid="5"/>
                                        </p:tgtEl>
                                        <p:attrNameLst>
                                          <p:attrName>3d.object.translation.y</p:attrName>
                                        </p:attrNameLst>
                                      </p:cBhvr>
                                      <p:tavLst>
                                        <p:tav tm="0">
                                          <p:val>
                                            <p:fltVal val="0"/>
                                          </p:val>
                                        </p:tav>
                                        <p:tav tm="1120">
                                          <p:val>
                                            <p:fltVal val="0"/>
                                          </p:val>
                                        </p:tav>
                                        <p:tav tm="2250">
                                          <p:val>
                                            <p:fltVal val="-10E-5"/>
                                          </p:val>
                                        </p:tav>
                                        <p:tav tm="3370">
                                          <p:val>
                                            <p:fltVal val="-0.0004"/>
                                          </p:val>
                                        </p:tav>
                                        <p:tav tm="4490">
                                          <p:val>
                                            <p:fltVal val="-0.0011"/>
                                          </p:val>
                                        </p:tav>
                                        <p:tav tm="5620">
                                          <p:val>
                                            <p:fltVal val="-0.0021"/>
                                          </p:val>
                                        </p:tav>
                                        <p:tav tm="6740">
                                          <p:val>
                                            <p:fltVal val="-0.0037"/>
                                          </p:val>
                                        </p:tav>
                                        <p:tav tm="7870">
                                          <p:val>
                                            <p:fltVal val="-0.0059"/>
                                          </p:val>
                                        </p:tav>
                                        <p:tav tm="8990">
                                          <p:val>
                                            <p:fltVal val="-0.0088"/>
                                          </p:val>
                                        </p:tav>
                                        <p:tav tm="10110">
                                          <p:val>
                                            <p:fltVal val="-0.0125"/>
                                          </p:val>
                                        </p:tav>
                                        <p:tav tm="11240">
                                          <p:val>
                                            <p:fltVal val="-0.0162"/>
                                          </p:val>
                                        </p:tav>
                                        <p:tav tm="12360">
                                          <p:val>
                                            <p:fltVal val="-0.0191"/>
                                          </p:val>
                                        </p:tav>
                                        <p:tav tm="13480">
                                          <p:val>
                                            <p:fltVal val="-0.0213"/>
                                          </p:val>
                                        </p:tav>
                                        <p:tav tm="14610">
                                          <p:val>
                                            <p:fltVal val="-0.0228"/>
                                          </p:val>
                                        </p:tav>
                                        <p:tav tm="15730">
                                          <p:val>
                                            <p:fltVal val="-0.0239"/>
                                          </p:val>
                                        </p:tav>
                                        <p:tav tm="16850">
                                          <p:val>
                                            <p:fltVal val="-0.0245"/>
                                          </p:val>
                                        </p:tav>
                                        <p:tav tm="17980">
                                          <p:val>
                                            <p:fltVal val="-0.0248"/>
                                          </p:val>
                                        </p:tav>
                                        <p:tav tm="19100">
                                          <p:val>
                                            <p:fltVal val="-0.0249"/>
                                          </p:val>
                                        </p:tav>
                                        <p:tav tm="20220">
                                          <p:val>
                                            <p:fltVal val="-0.0249"/>
                                          </p:val>
                                        </p:tav>
                                        <p:tav tm="21350">
                                          <p:val>
                                            <p:fltVal val="-0.0248"/>
                                          </p:val>
                                        </p:tav>
                                        <p:tav tm="22470">
                                          <p:val>
                                            <p:fltVal val="-0.0241"/>
                                          </p:val>
                                        </p:tav>
                                        <p:tav tm="23600">
                                          <p:val>
                                            <p:fltVal val="-0.022"/>
                                          </p:val>
                                        </p:tav>
                                        <p:tav tm="24720">
                                          <p:val>
                                            <p:fltVal val="-0.0179"/>
                                          </p:val>
                                        </p:tav>
                                        <p:tav tm="25840">
                                          <p:val>
                                            <p:fltVal val="-0.0113"/>
                                          </p:val>
                                        </p:tav>
                                        <p:tav tm="26970">
                                          <p:val>
                                            <p:fltVal val="-0.0013"/>
                                          </p:val>
                                        </p:tav>
                                        <p:tav tm="28090">
                                          <p:val>
                                            <p:fltVal val="0.0124"/>
                                          </p:val>
                                        </p:tav>
                                        <p:tav tm="29210">
                                          <p:val>
                                            <p:fltVal val="0.0309"/>
                                          </p:val>
                                        </p:tav>
                                        <p:tav tm="30340">
                                          <p:val>
                                            <p:fltVal val="0.0546"/>
                                          </p:val>
                                        </p:tav>
                                        <p:tav tm="31460">
                                          <p:val>
                                            <p:fltVal val="0.0842"/>
                                          </p:val>
                                        </p:tav>
                                        <p:tav tm="32580">
                                          <p:val>
                                            <p:fltVal val="0.1204"/>
                                          </p:val>
                                        </p:tav>
                                        <p:tav tm="33710">
                                          <p:val>
                                            <p:fltVal val="0.1634"/>
                                          </p:val>
                                        </p:tav>
                                        <p:tav tm="34830">
                                          <p:val>
                                            <p:fltVal val="0.2145"/>
                                          </p:val>
                                        </p:tav>
                                        <p:tav tm="35960">
                                          <p:val>
                                            <p:fltVal val="0.2711"/>
                                          </p:val>
                                        </p:tav>
                                        <p:tav tm="37080">
                                          <p:val>
                                            <p:fltVal val="0.3207"/>
                                          </p:val>
                                        </p:tav>
                                        <p:tav tm="38200">
                                          <p:val>
                                            <p:fltVal val="0.3625"/>
                                          </p:val>
                                        </p:tav>
                                        <p:tav tm="39330">
                                          <p:val>
                                            <p:fltVal val="0.3973"/>
                                          </p:val>
                                        </p:tav>
                                        <p:tav tm="40450">
                                          <p:val>
                                            <p:fltVal val="0.4256"/>
                                          </p:val>
                                        </p:tav>
                                        <p:tav tm="41570">
                                          <p:val>
                                            <p:fltVal val="0.448"/>
                                          </p:val>
                                        </p:tav>
                                        <p:tav tm="42700">
                                          <p:val>
                                            <p:fltVal val="0.4655"/>
                                          </p:val>
                                        </p:tav>
                                        <p:tav tm="43820">
                                          <p:val>
                                            <p:fltVal val="0.4786"/>
                                          </p:val>
                                        </p:tav>
                                        <p:tav tm="44940">
                                          <p:val>
                                            <p:fltVal val="0.4878"/>
                                          </p:val>
                                        </p:tav>
                                        <p:tav tm="46070">
                                          <p:val>
                                            <p:fltVal val="0.4939"/>
                                          </p:val>
                                        </p:tav>
                                        <p:tav tm="47190">
                                          <p:val>
                                            <p:fltVal val="0.4975"/>
                                          </p:val>
                                        </p:tav>
                                        <p:tav tm="48310">
                                          <p:val>
                                            <p:fltVal val="0.4993"/>
                                          </p:val>
                                        </p:tav>
                                        <p:tav tm="49440">
                                          <p:val>
                                            <p:fltVal val="0.4999"/>
                                          </p:val>
                                        </p:tav>
                                        <p:tav tm="50560">
                                          <p:val>
                                            <p:fltVal val="0.4999"/>
                                          </p:val>
                                        </p:tav>
                                        <p:tav tm="51690">
                                          <p:val>
                                            <p:fltVal val="0.4998"/>
                                          </p:val>
                                        </p:tav>
                                        <p:tav tm="52810">
                                          <p:val>
                                            <p:fltVal val="0.4988"/>
                                          </p:val>
                                        </p:tav>
                                        <p:tav tm="53930">
                                          <p:val>
                                            <p:fltVal val="0.4965"/>
                                          </p:val>
                                        </p:tav>
                                        <p:tav tm="55060">
                                          <p:val>
                                            <p:fltVal val="0.4921"/>
                                          </p:val>
                                        </p:tav>
                                        <p:tav tm="56180">
                                          <p:val>
                                            <p:fltVal val="0.485"/>
                                          </p:val>
                                        </p:tav>
                                        <p:tav tm="57300">
                                          <p:val>
                                            <p:fltVal val="0.4746"/>
                                          </p:val>
                                        </p:tav>
                                        <p:tav tm="58430">
                                          <p:val>
                                            <p:fltVal val="0.4603"/>
                                          </p:val>
                                        </p:tav>
                                        <p:tav tm="59550">
                                          <p:val>
                                            <p:fltVal val="0.4411"/>
                                          </p:val>
                                        </p:tav>
                                        <p:tav tm="60670">
                                          <p:val>
                                            <p:fltVal val="0.4169"/>
                                          </p:val>
                                        </p:tav>
                                        <p:tav tm="61800">
                                          <p:val>
                                            <p:fltVal val="0.3868"/>
                                          </p:val>
                                        </p:tav>
                                        <p:tav tm="62920">
                                          <p:val>
                                            <p:fltVal val="0.3499"/>
                                          </p:val>
                                        </p:tav>
                                        <p:tav tm="64040">
                                          <p:val>
                                            <p:fltVal val="0.306"/>
                                          </p:val>
                                        </p:tav>
                                        <p:tav tm="65170">
                                          <p:val>
                                            <p:fltVal val="0.2544"/>
                                          </p:val>
                                        </p:tav>
                                        <p:tav tm="66290">
                                          <p:val>
                                            <p:fltVal val="0.1981"/>
                                          </p:val>
                                        </p:tav>
                                        <p:tav tm="67420">
                                          <p:val>
                                            <p:fltVal val="0.1498"/>
                                          </p:val>
                                        </p:tav>
                                        <p:tav tm="68540">
                                          <p:val>
                                            <p:fltVal val="0.1087"/>
                                          </p:val>
                                        </p:tav>
                                        <p:tav tm="69660">
                                          <p:val>
                                            <p:fltVal val="0.0748"/>
                                          </p:val>
                                        </p:tav>
                                        <p:tav tm="70790">
                                          <p:val>
                                            <p:fltVal val="0.0473"/>
                                          </p:val>
                                        </p:tav>
                                        <p:tav tm="71910">
                                          <p:val>
                                            <p:fltVal val="0.0251"/>
                                          </p:val>
                                        </p:tav>
                                        <p:tav tm="73030">
                                          <p:val>
                                            <p:fltVal val="0.0082"/>
                                          </p:val>
                                        </p:tav>
                                        <p:tav tm="74160">
                                          <p:val>
                                            <p:fltVal val="-0.0044"/>
                                          </p:val>
                                        </p:tav>
                                        <p:tav tm="75280">
                                          <p:val>
                                            <p:fltVal val="-0.0134"/>
                                          </p:val>
                                        </p:tav>
                                        <p:tav tm="76400">
                                          <p:val>
                                            <p:fltVal val="-0.0192"/>
                                          </p:val>
                                        </p:tav>
                                        <p:tav tm="77530">
                                          <p:val>
                                            <p:fltVal val="-0.0227"/>
                                          </p:val>
                                        </p:tav>
                                        <p:tav tm="78650">
                                          <p:val>
                                            <p:fltVal val="-0.0244"/>
                                          </p:val>
                                        </p:tav>
                                        <p:tav tm="79780">
                                          <p:val>
                                            <p:fltVal val="-0.0249"/>
                                          </p:val>
                                        </p:tav>
                                        <p:tav tm="80900">
                                          <p:val>
                                            <p:fltVal val="-0.0249"/>
                                          </p:val>
                                        </p:tav>
                                        <p:tav tm="82020">
                                          <p:val>
                                            <p:fltVal val="-0.0244"/>
                                          </p:val>
                                        </p:tav>
                                        <p:tav tm="83150">
                                          <p:val>
                                            <p:fltVal val="-0.0219"/>
                                          </p:val>
                                        </p:tav>
                                        <p:tav tm="84270">
                                          <p:val>
                                            <p:fltVal val="-0.0156"/>
                                          </p:val>
                                        </p:tav>
                                        <p:tav tm="85390">
                                          <p:val>
                                            <p:fltVal val="-0.0039"/>
                                          </p:val>
                                        </p:tav>
                                        <p:tav tm="86520">
                                          <p:val>
                                            <p:fltVal val="0.0104"/>
                                          </p:val>
                                        </p:tav>
                                        <p:tav tm="87640">
                                          <p:val>
                                            <p:fltVal val="0.0192"/>
                                          </p:val>
                                        </p:tav>
                                        <p:tav tm="88760">
                                          <p:val>
                                            <p:fltVal val="0.0235"/>
                                          </p:val>
                                        </p:tav>
                                        <p:tav tm="89890">
                                          <p:val>
                                            <p:fltVal val="0.0248"/>
                                          </p:val>
                                        </p:tav>
                                        <p:tav tm="91010">
                                          <p:val>
                                            <p:fltVal val="0.0249"/>
                                          </p:val>
                                        </p:tav>
                                        <p:tav tm="92130">
                                          <p:val>
                                            <p:fltVal val="0.0247"/>
                                          </p:val>
                                        </p:tav>
                                        <p:tav tm="93260">
                                          <p:val>
                                            <p:fltVal val="0.0234"/>
                                          </p:val>
                                        </p:tav>
                                        <p:tav tm="94380">
                                          <p:val>
                                            <p:fltVal val="0.0202"/>
                                          </p:val>
                                        </p:tav>
                                        <p:tav tm="95510">
                                          <p:val>
                                            <p:fltVal val="0.0143"/>
                                          </p:val>
                                        </p:tav>
                                        <p:tav tm="96630">
                                          <p:val>
                                            <p:fltVal val="0.0071"/>
                                          </p:val>
                                        </p:tav>
                                        <p:tav tm="97750">
                                          <p:val>
                                            <p:fltVal val="0.0027"/>
                                          </p:val>
                                        </p:tav>
                                        <p:tav tm="98880">
                                          <p:val>
                                            <p:fltVal val="0.0007"/>
                                          </p:val>
                                        </p:tav>
                                        <p:tav tm="100000">
                                          <p:val>
                                            <p:fltVal val="0"/>
                                          </p:val>
                                        </p:tav>
                                      </p:tavLst>
                                    </p:anim>
                                    <p:anim calcmode="lin" valueType="num">
                                      <p:cBhvr additive="mult">
                                        <p:cTn id="8" dur="2000" fill="hold"/>
                                        <p:tgtEl>
                                          <p:spTgt spid="5"/>
                                        </p:tgtEl>
                                        <p:attrNameLst>
                                          <p:attrName>3d.object.scale.x</p:attrName>
                                        </p:attrNameLst>
                                      </p:cBhvr>
                                      <p:tavLst>
                                        <p:tav tm="0">
                                          <p:val>
                                            <p:fltVal val="1"/>
                                          </p:val>
                                        </p:tav>
                                        <p:tav tm="1120">
                                          <p:val>
                                            <p:fltVal val="1"/>
                                          </p:val>
                                        </p:tav>
                                        <p:tav tm="2250">
                                          <p:val>
                                            <p:fltVal val="1.0002"/>
                                          </p:val>
                                        </p:tav>
                                        <p:tav tm="3370">
                                          <p:val>
                                            <p:fltVal val="1.0009"/>
                                          </p:val>
                                        </p:tav>
                                        <p:tav tm="4490">
                                          <p:val>
                                            <p:fltVal val="1.0023"/>
                                          </p:val>
                                        </p:tav>
                                        <p:tav tm="5620">
                                          <p:val>
                                            <p:fltVal val="1.0046"/>
                                          </p:val>
                                        </p:tav>
                                        <p:tav tm="6740">
                                          <p:val>
                                            <p:fltVal val="1.008"/>
                                          </p:val>
                                        </p:tav>
                                        <p:tav tm="7870">
                                          <p:val>
                                            <p:fltVal val="1.0127"/>
                                          </p:val>
                                        </p:tav>
                                        <p:tav tm="8990">
                                          <p:val>
                                            <p:fltVal val="1.019"/>
                                          </p:val>
                                        </p:tav>
                                        <p:tav tm="10110">
                                          <p:val>
                                            <p:fltVal val="1.0271"/>
                                          </p:val>
                                        </p:tav>
                                        <p:tav tm="11240">
                                          <p:val>
                                            <p:fltVal val="1.0351"/>
                                          </p:val>
                                        </p:tav>
                                        <p:tav tm="12360">
                                          <p:val>
                                            <p:fltVal val="1.0414"/>
                                          </p:val>
                                        </p:tav>
                                        <p:tav tm="13480">
                                          <p:val>
                                            <p:fltVal val="1.046"/>
                                          </p:val>
                                        </p:tav>
                                        <p:tav tm="14610">
                                          <p:val>
                                            <p:fltVal val="1.0494"/>
                                          </p:val>
                                        </p:tav>
                                        <p:tav tm="15730">
                                          <p:val>
                                            <p:fltVal val="1.0516"/>
                                          </p:val>
                                        </p:tav>
                                        <p:tav tm="16850">
                                          <p:val>
                                            <p:fltVal val="1.053"/>
                                          </p:val>
                                        </p:tav>
                                        <p:tav tm="17980">
                                          <p:val>
                                            <p:fltVal val="1.0537"/>
                                          </p:val>
                                        </p:tav>
                                        <p:tav tm="19100">
                                          <p:val>
                                            <p:fltVal val="1.0539"/>
                                          </p:val>
                                        </p:tav>
                                        <p:tav tm="20220">
                                          <p:val>
                                            <p:fltVal val="1.054"/>
                                          </p:val>
                                        </p:tav>
                                        <p:tav tm="21350">
                                          <p:val>
                                            <p:fltVal val="1.0536"/>
                                          </p:val>
                                        </p:tav>
                                        <p:tav tm="22470">
                                          <p:val>
                                            <p:fltVal val="1.0515"/>
                                          </p:val>
                                        </p:tav>
                                        <p:tav tm="23600">
                                          <p:val>
                                            <p:fltVal val="1.0457"/>
                                          </p:val>
                                        </p:tav>
                                        <p:tav tm="24720">
                                          <p:val>
                                            <p:fltVal val="1.0344"/>
                                          </p:val>
                                        </p:tav>
                                        <p:tav tm="25840">
                                          <p:val>
                                            <p:fltVal val="1.0183"/>
                                          </p:val>
                                        </p:tav>
                                        <p:tav tm="26970">
                                          <p:val>
                                            <p:fltVal val="1.0076"/>
                                          </p:val>
                                        </p:tav>
                                        <p:tav tm="28090">
                                          <p:val>
                                            <p:fltVal val="1.0021"/>
                                          </p:val>
                                        </p:tav>
                                        <p:tav tm="29210">
                                          <p:val>
                                            <p:fltVal val="1.0002"/>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1"/>
                                          </p:val>
                                        </p:tav>
                                        <p:tav tm="68540">
                                          <p:val>
                                            <p:fltVal val="1.0006"/>
                                          </p:val>
                                        </p:tav>
                                        <p:tav tm="69660">
                                          <p:val>
                                            <p:fltVal val="1.0024"/>
                                          </p:val>
                                        </p:tav>
                                        <p:tav tm="70790">
                                          <p:val>
                                            <p:fltVal val="1.006"/>
                                          </p:val>
                                        </p:tav>
                                        <p:tav tm="71910">
                                          <p:val>
                                            <p:fltVal val="1.0121"/>
                                          </p:val>
                                        </p:tav>
                                        <p:tav tm="73030">
                                          <p:val>
                                            <p:fltVal val="1.0213"/>
                                          </p:val>
                                        </p:tav>
                                        <p:tav tm="74160">
                                          <p:val>
                                            <p:fltVal val="1.0331"/>
                                          </p:val>
                                        </p:tav>
                                        <p:tav tm="75280">
                                          <p:val>
                                            <p:fltVal val="1.0422"/>
                                          </p:val>
                                        </p:tav>
                                        <p:tav tm="76400">
                                          <p:val>
                                            <p:fltVal val="1.0482"/>
                                          </p:val>
                                        </p:tav>
                                        <p:tav tm="77530">
                                          <p:val>
                                            <p:fltVal val="1.0516"/>
                                          </p:val>
                                        </p:tav>
                                        <p:tav tm="78650">
                                          <p:val>
                                            <p:fltVal val="1.0534"/>
                                          </p:val>
                                        </p:tav>
                                        <p:tav tm="79780">
                                          <p:val>
                                            <p:fltVal val="1.0539"/>
                                          </p:val>
                                        </p:tav>
                                        <p:tav tm="80900">
                                          <p:val>
                                            <p:fltVal val="1.0539"/>
                                          </p:val>
                                        </p:tav>
                                        <p:tav tm="82020">
                                          <p:val>
                                            <p:fltVal val="1.0534"/>
                                          </p:val>
                                        </p:tav>
                                        <p:tav tm="83150">
                                          <p:val>
                                            <p:fltVal val="1.0506"/>
                                          </p:val>
                                        </p:tav>
                                        <p:tav tm="84270">
                                          <p:val>
                                            <p:fltVal val="1.0439"/>
                                          </p:val>
                                        </p:tav>
                                        <p:tav tm="85390">
                                          <p:val>
                                            <p:fltVal val="1.0312"/>
                                          </p:val>
                                        </p:tav>
                                        <p:tav tm="86520">
                                          <p:val>
                                            <p:fltVal val="1.0156"/>
                                          </p:val>
                                        </p:tav>
                                        <p:tav tm="87640">
                                          <p:val>
                                            <p:fltVal val="1.0061"/>
                                          </p:val>
                                        </p:tav>
                                        <p:tav tm="88760">
                                          <p:val>
                                            <p:fltVal val="1.0015"/>
                                          </p:val>
                                        </p:tav>
                                        <p:tav tm="89890">
                                          <p:val>
                                            <p:fltVal val="1.0001"/>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anim calcmode="lin" valueType="num">
                                      <p:cBhvr additive="mult">
                                        <p:cTn id="9" dur="2000" fill="hold"/>
                                        <p:tgtEl>
                                          <p:spTgt spid="5"/>
                                        </p:tgtEl>
                                        <p:attrNameLst>
                                          <p:attrName>3d.object.scale.y</p:attrName>
                                        </p:attrNameLst>
                                      </p:cBhvr>
                                      <p:tavLst>
                                        <p:tav tm="0">
                                          <p:val>
                                            <p:fltVal val="1"/>
                                          </p:val>
                                        </p:tav>
                                        <p:tav tm="1120">
                                          <p:val>
                                            <p:fltVal val="0.9999"/>
                                          </p:val>
                                        </p:tav>
                                        <p:tav tm="2250">
                                          <p:val>
                                            <p:fltVal val="0.9994"/>
                                          </p:val>
                                        </p:tav>
                                        <p:tav tm="3370">
                                          <p:val>
                                            <p:fltVal val="0.9981"/>
                                          </p:val>
                                        </p:tav>
                                        <p:tav tm="4490">
                                          <p:val>
                                            <p:fltVal val="0.9955"/>
                                          </p:val>
                                        </p:tav>
                                        <p:tav tm="5620">
                                          <p:val>
                                            <p:fltVal val="0.9913"/>
                                          </p:val>
                                        </p:tav>
                                        <p:tav tm="6740">
                                          <p:val>
                                            <p:fltVal val="0.985"/>
                                          </p:val>
                                        </p:tav>
                                        <p:tav tm="7870">
                                          <p:val>
                                            <p:fltVal val="0.9763"/>
                                          </p:val>
                                        </p:tav>
                                        <p:tav tm="8990">
                                          <p:val>
                                            <p:fltVal val="0.9646"/>
                                          </p:val>
                                        </p:tav>
                                        <p:tav tm="10110">
                                          <p:val>
                                            <p:fltVal val="0.9497"/>
                                          </p:val>
                                        </p:tav>
                                        <p:tav tm="11240">
                                          <p:val>
                                            <p:fltVal val="0.9348"/>
                                          </p:val>
                                        </p:tav>
                                        <p:tav tm="12360">
                                          <p:val>
                                            <p:fltVal val="0.9232"/>
                                          </p:val>
                                        </p:tav>
                                        <p:tav tm="13480">
                                          <p:val>
                                            <p:fltVal val="0.9146"/>
                                          </p:val>
                                        </p:tav>
                                        <p:tav tm="14610">
                                          <p:val>
                                            <p:fltVal val="0.9084"/>
                                          </p:val>
                                        </p:tav>
                                        <p:tav tm="15730">
                                          <p:val>
                                            <p:fltVal val="0.9042"/>
                                          </p:val>
                                        </p:tav>
                                        <p:tav tm="16850">
                                          <p:val>
                                            <p:fltVal val="0.9017"/>
                                          </p:val>
                                        </p:tav>
                                        <p:tav tm="17980">
                                          <p:val>
                                            <p:fltVal val="0.9005"/>
                                          </p:val>
                                        </p:tav>
                                        <p:tav tm="19100">
                                          <p:val>
                                            <p:fltVal val="0.9"/>
                                          </p:val>
                                        </p:tav>
                                        <p:tav tm="20220">
                                          <p:val>
                                            <p:fltVal val="0.8999"/>
                                          </p:val>
                                        </p:tav>
                                        <p:tav tm="21350">
                                          <p:val>
                                            <p:fltVal val="0.9006"/>
                                          </p:val>
                                        </p:tav>
                                        <p:tav tm="22470">
                                          <p:val>
                                            <p:fltVal val="0.9046"/>
                                          </p:val>
                                        </p:tav>
                                        <p:tav tm="23600">
                                          <p:val>
                                            <p:fltVal val="0.9153"/>
                                          </p:val>
                                        </p:tav>
                                        <p:tav tm="24720">
                                          <p:val>
                                            <p:fltVal val="0.9362"/>
                                          </p:val>
                                        </p:tav>
                                        <p:tav tm="25840">
                                          <p:val>
                                            <p:fltVal val="0.9659"/>
                                          </p:val>
                                        </p:tav>
                                        <p:tav tm="26970">
                                          <p:val>
                                            <p:fltVal val="0.9858"/>
                                          </p:val>
                                        </p:tav>
                                        <p:tav tm="28090">
                                          <p:val>
                                            <p:fltVal val="0.9959"/>
                                          </p:val>
                                        </p:tav>
                                        <p:tav tm="29210">
                                          <p:val>
                                            <p:fltVal val="0.9995"/>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0.9998"/>
                                          </p:val>
                                        </p:tav>
                                        <p:tav tm="68540">
                                          <p:val>
                                            <p:fltVal val="0.9987"/>
                                          </p:val>
                                        </p:tav>
                                        <p:tav tm="69660">
                                          <p:val>
                                            <p:fltVal val="0.9955"/>
                                          </p:val>
                                        </p:tav>
                                        <p:tav tm="70790">
                                          <p:val>
                                            <p:fltVal val="0.9888"/>
                                          </p:val>
                                        </p:tav>
                                        <p:tav tm="71910">
                                          <p:val>
                                            <p:fltVal val="0.9775"/>
                                          </p:val>
                                        </p:tav>
                                        <p:tav tm="73030">
                                          <p:val>
                                            <p:fltVal val="0.9605"/>
                                          </p:val>
                                        </p:tav>
                                        <p:tav tm="74160">
                                          <p:val>
                                            <p:fltVal val="0.9385"/>
                                          </p:val>
                                        </p:tav>
                                        <p:tav tm="75280">
                                          <p:val>
                                            <p:fltVal val="0.9217"/>
                                          </p:val>
                                        </p:tav>
                                        <p:tav tm="76400">
                                          <p:val>
                                            <p:fltVal val="0.9107"/>
                                          </p:val>
                                        </p:tav>
                                        <p:tav tm="77530">
                                          <p:val>
                                            <p:fltVal val="0.9042"/>
                                          </p:val>
                                        </p:tav>
                                        <p:tav tm="78650">
                                          <p:val>
                                            <p:fltVal val="0.901"/>
                                          </p:val>
                                        </p:tav>
                                        <p:tav tm="79780">
                                          <p:val>
                                            <p:fltVal val="0.9"/>
                                          </p:val>
                                        </p:tav>
                                        <p:tav tm="80900">
                                          <p:val>
                                            <p:fltVal val="0.9"/>
                                          </p:val>
                                        </p:tav>
                                        <p:tav tm="82020">
                                          <p:val>
                                            <p:fltVal val="0.901"/>
                                          </p:val>
                                        </p:tav>
                                        <p:tav tm="83150">
                                          <p:val>
                                            <p:fltVal val="0.9061"/>
                                          </p:val>
                                        </p:tav>
                                        <p:tav tm="84270">
                                          <p:val>
                                            <p:fltVal val="0.9186"/>
                                          </p:val>
                                        </p:tav>
                                        <p:tav tm="85390">
                                          <p:val>
                                            <p:fltVal val="0.942"/>
                                          </p:val>
                                        </p:tav>
                                        <p:tav tm="86520">
                                          <p:val>
                                            <p:fltVal val="0.9709"/>
                                          </p:val>
                                        </p:tav>
                                        <p:tav tm="87640">
                                          <p:val>
                                            <p:fltVal val="0.9885"/>
                                          </p:val>
                                        </p:tav>
                                        <p:tav tm="88760">
                                          <p:val>
                                            <p:fltVal val="0.997"/>
                                          </p:val>
                                        </p:tav>
                                        <p:tav tm="89890">
                                          <p:val>
                                            <p:fltVal val="0.9997"/>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anim calcmode="lin" valueType="num">
                                      <p:cBhvr additive="mult">
                                        <p:cTn id="10" dur="2000" fill="hold"/>
                                        <p:tgtEl>
                                          <p:spTgt spid="5"/>
                                        </p:tgtEl>
                                        <p:attrNameLst>
                                          <p:attrName>3d.object.scale.z</p:attrName>
                                        </p:attrNameLst>
                                      </p:cBhvr>
                                      <p:tavLst>
                                        <p:tav tm="0">
                                          <p:val>
                                            <p:fltVal val="1"/>
                                          </p:val>
                                        </p:tav>
                                        <p:tav tm="1120">
                                          <p:val>
                                            <p:fltVal val="1"/>
                                          </p:val>
                                        </p:tav>
                                        <p:tav tm="2250">
                                          <p:val>
                                            <p:fltVal val="1.0002"/>
                                          </p:val>
                                        </p:tav>
                                        <p:tav tm="3370">
                                          <p:val>
                                            <p:fltVal val="1.0009"/>
                                          </p:val>
                                        </p:tav>
                                        <p:tav tm="4490">
                                          <p:val>
                                            <p:fltVal val="1.0023"/>
                                          </p:val>
                                        </p:tav>
                                        <p:tav tm="5620">
                                          <p:val>
                                            <p:fltVal val="1.0046"/>
                                          </p:val>
                                        </p:tav>
                                        <p:tav tm="6740">
                                          <p:val>
                                            <p:fltVal val="1.008"/>
                                          </p:val>
                                        </p:tav>
                                        <p:tav tm="7870">
                                          <p:val>
                                            <p:fltVal val="1.0127"/>
                                          </p:val>
                                        </p:tav>
                                        <p:tav tm="8990">
                                          <p:val>
                                            <p:fltVal val="1.019"/>
                                          </p:val>
                                        </p:tav>
                                        <p:tav tm="10110">
                                          <p:val>
                                            <p:fltVal val="1.0271"/>
                                          </p:val>
                                        </p:tav>
                                        <p:tav tm="11240">
                                          <p:val>
                                            <p:fltVal val="1.0351"/>
                                          </p:val>
                                        </p:tav>
                                        <p:tav tm="12360">
                                          <p:val>
                                            <p:fltVal val="1.0414"/>
                                          </p:val>
                                        </p:tav>
                                        <p:tav tm="13480">
                                          <p:val>
                                            <p:fltVal val="1.046"/>
                                          </p:val>
                                        </p:tav>
                                        <p:tav tm="14610">
                                          <p:val>
                                            <p:fltVal val="1.0494"/>
                                          </p:val>
                                        </p:tav>
                                        <p:tav tm="15730">
                                          <p:val>
                                            <p:fltVal val="1.0516"/>
                                          </p:val>
                                        </p:tav>
                                        <p:tav tm="16850">
                                          <p:val>
                                            <p:fltVal val="1.053"/>
                                          </p:val>
                                        </p:tav>
                                        <p:tav tm="17980">
                                          <p:val>
                                            <p:fltVal val="1.0537"/>
                                          </p:val>
                                        </p:tav>
                                        <p:tav tm="19100">
                                          <p:val>
                                            <p:fltVal val="1.0539"/>
                                          </p:val>
                                        </p:tav>
                                        <p:tav tm="20220">
                                          <p:val>
                                            <p:fltVal val="1.054"/>
                                          </p:val>
                                        </p:tav>
                                        <p:tav tm="21350">
                                          <p:val>
                                            <p:fltVal val="1.0536"/>
                                          </p:val>
                                        </p:tav>
                                        <p:tav tm="22470">
                                          <p:val>
                                            <p:fltVal val="1.0515"/>
                                          </p:val>
                                        </p:tav>
                                        <p:tav tm="23600">
                                          <p:val>
                                            <p:fltVal val="1.0457"/>
                                          </p:val>
                                        </p:tav>
                                        <p:tav tm="24720">
                                          <p:val>
                                            <p:fltVal val="1.0344"/>
                                          </p:val>
                                        </p:tav>
                                        <p:tav tm="25840">
                                          <p:val>
                                            <p:fltVal val="1.0183"/>
                                          </p:val>
                                        </p:tav>
                                        <p:tav tm="26970">
                                          <p:val>
                                            <p:fltVal val="1.0076"/>
                                          </p:val>
                                        </p:tav>
                                        <p:tav tm="28090">
                                          <p:val>
                                            <p:fltVal val="1.0021"/>
                                          </p:val>
                                        </p:tav>
                                        <p:tav tm="29210">
                                          <p:val>
                                            <p:fltVal val="1.0002"/>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1"/>
                                          </p:val>
                                        </p:tav>
                                        <p:tav tm="68540">
                                          <p:val>
                                            <p:fltVal val="1.0006"/>
                                          </p:val>
                                        </p:tav>
                                        <p:tav tm="69660">
                                          <p:val>
                                            <p:fltVal val="1.0024"/>
                                          </p:val>
                                        </p:tav>
                                        <p:tav tm="70790">
                                          <p:val>
                                            <p:fltVal val="1.006"/>
                                          </p:val>
                                        </p:tav>
                                        <p:tav tm="71910">
                                          <p:val>
                                            <p:fltVal val="1.0121"/>
                                          </p:val>
                                        </p:tav>
                                        <p:tav tm="73030">
                                          <p:val>
                                            <p:fltVal val="1.0213"/>
                                          </p:val>
                                        </p:tav>
                                        <p:tav tm="74160">
                                          <p:val>
                                            <p:fltVal val="1.0331"/>
                                          </p:val>
                                        </p:tav>
                                        <p:tav tm="75280">
                                          <p:val>
                                            <p:fltVal val="1.0422"/>
                                          </p:val>
                                        </p:tav>
                                        <p:tav tm="76400">
                                          <p:val>
                                            <p:fltVal val="1.0482"/>
                                          </p:val>
                                        </p:tav>
                                        <p:tav tm="77530">
                                          <p:val>
                                            <p:fltVal val="1.0516"/>
                                          </p:val>
                                        </p:tav>
                                        <p:tav tm="78650">
                                          <p:val>
                                            <p:fltVal val="1.0534"/>
                                          </p:val>
                                        </p:tav>
                                        <p:tav tm="79780">
                                          <p:val>
                                            <p:fltVal val="1.0539"/>
                                          </p:val>
                                        </p:tav>
                                        <p:tav tm="80900">
                                          <p:val>
                                            <p:fltVal val="1.0539"/>
                                          </p:val>
                                        </p:tav>
                                        <p:tav tm="82020">
                                          <p:val>
                                            <p:fltVal val="1.0534"/>
                                          </p:val>
                                        </p:tav>
                                        <p:tav tm="83150">
                                          <p:val>
                                            <p:fltVal val="1.0506"/>
                                          </p:val>
                                        </p:tav>
                                        <p:tav tm="84270">
                                          <p:val>
                                            <p:fltVal val="1.0439"/>
                                          </p:val>
                                        </p:tav>
                                        <p:tav tm="85390">
                                          <p:val>
                                            <p:fltVal val="1.0312"/>
                                          </p:val>
                                        </p:tav>
                                        <p:tav tm="86520">
                                          <p:val>
                                            <p:fltVal val="1.0156"/>
                                          </p:val>
                                        </p:tav>
                                        <p:tav tm="87640">
                                          <p:val>
                                            <p:fltVal val="1.0061"/>
                                          </p:val>
                                        </p:tav>
                                        <p:tav tm="88760">
                                          <p:val>
                                            <p:fltVal val="1.0015"/>
                                          </p:val>
                                        </p:tav>
                                        <p:tav tm="89890">
                                          <p:val>
                                            <p:fltVal val="1.0001"/>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child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FDB48-997D-4037-A3D7-0D913BFDA1E0}"/>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B04ACAB6-398E-4CFD-8CE0-559642DE9A1B}"/>
              </a:ext>
            </a:extLst>
          </p:cNvPr>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F24BDC05-7B21-43C3-AA08-3C5611CAEF14}"/>
              </a:ext>
            </a:extLst>
          </p:cNvPr>
          <p:cNvSpPr txBox="1"/>
          <p:nvPr/>
        </p:nvSpPr>
        <p:spPr>
          <a:xfrm>
            <a:off x="431001" y="174871"/>
            <a:ext cx="11137699" cy="6340197"/>
          </a:xfrm>
          <a:prstGeom prst="rect">
            <a:avLst/>
          </a:prstGeom>
          <a:noFill/>
        </p:spPr>
        <p:txBody>
          <a:bodyPr wrap="square" rtlCol="0">
            <a:spAutoFit/>
          </a:bodyPr>
          <a:lstStyle/>
          <a:p>
            <a:r>
              <a:rPr lang="en-US" b="1" dirty="0">
                <a:latin typeface="Comic Sans MS" panose="030F0702030302020204" pitchFamily="66" charset="0"/>
              </a:rPr>
              <a:t>SO ON THIS DAY OF EASTER, JESUS IS ASKING US,</a:t>
            </a:r>
          </a:p>
          <a:p>
            <a:endParaRPr lang="en-US" b="1" dirty="0">
              <a:latin typeface="Comic Sans MS" panose="030F0702030302020204" pitchFamily="66" charset="0"/>
            </a:endParaRPr>
          </a:p>
          <a:p>
            <a:r>
              <a:rPr lang="en-US" sz="2000" b="1" dirty="0">
                <a:solidFill>
                  <a:schemeClr val="accent5">
                    <a:lumMod val="75000"/>
                  </a:schemeClr>
                </a:solidFill>
                <a:latin typeface="Comic Sans MS" panose="030F0702030302020204" pitchFamily="66" charset="0"/>
              </a:rPr>
              <a:t>ARE WE STANDING SCARED OR DOUBTFUL BEFORE EMPTY TOMBS OF OUR HOPELESSNESS, BECAUSE OF OUR WEAK FAITH IN THE LIVING JESUS?</a:t>
            </a:r>
          </a:p>
          <a:p>
            <a:endParaRPr lang="en-US" b="1" dirty="0">
              <a:latin typeface="Comic Sans MS" panose="030F0702030302020204" pitchFamily="66" charset="0"/>
            </a:endParaRPr>
          </a:p>
          <a:p>
            <a:r>
              <a:rPr lang="en-US" b="1" dirty="0">
                <a:latin typeface="Comic Sans MS" panose="030F0702030302020204" pitchFamily="66" charset="0"/>
              </a:rPr>
              <a:t>THEN TURN AROUND! THE ANGEL OF THE LORD IS ASKING US</a:t>
            </a:r>
            <a:r>
              <a:rPr lang="en-US" sz="3200" b="1" dirty="0">
                <a:solidFill>
                  <a:schemeClr val="accent2">
                    <a:lumMod val="75000"/>
                  </a:schemeClr>
                </a:solidFill>
                <a:latin typeface="Comic Sans MS" panose="030F0702030302020204" pitchFamily="66" charset="0"/>
              </a:rPr>
              <a:t> </a:t>
            </a:r>
            <a:r>
              <a:rPr lang="en-US" sz="3200" dirty="0">
                <a:solidFill>
                  <a:schemeClr val="accent2">
                    <a:lumMod val="75000"/>
                  </a:schemeClr>
                </a:solidFill>
              </a:rPr>
              <a:t>“Why do you look for the living among the dead? He is not here but has risen.</a:t>
            </a:r>
          </a:p>
          <a:p>
            <a:endParaRPr lang="en-US" b="1" dirty="0">
              <a:latin typeface="Comic Sans MS" panose="030F0702030302020204" pitchFamily="66" charset="0"/>
            </a:endParaRPr>
          </a:p>
          <a:p>
            <a:r>
              <a:rPr lang="en-US" b="1" dirty="0">
                <a:latin typeface="Comic Sans MS" panose="030F0702030302020204" pitchFamily="66" charset="0"/>
              </a:rPr>
              <a:t>OUR JESUS IS LIVING. HE IS BRINGING THE LIGHT OF LIFE INTO OUR WEAK FAITH, DOUBTS AND HOPELESSNESS.</a:t>
            </a:r>
          </a:p>
          <a:p>
            <a:endParaRPr lang="en-US" b="1" dirty="0">
              <a:latin typeface="Comic Sans MS" panose="030F0702030302020204" pitchFamily="66" charset="0"/>
            </a:endParaRPr>
          </a:p>
          <a:p>
            <a:pPr algn="ctr"/>
            <a:r>
              <a:rPr lang="en-US" sz="2400" b="1" dirty="0">
                <a:solidFill>
                  <a:schemeClr val="accent6">
                    <a:lumMod val="75000"/>
                  </a:schemeClr>
                </a:solidFill>
                <a:latin typeface="Comic Sans MS" panose="030F0702030302020204" pitchFamily="66" charset="0"/>
              </a:rPr>
              <a:t>HE IS SAYING TO US THAT “</a:t>
            </a:r>
            <a:r>
              <a:rPr lang="en-US" sz="2400" b="1" dirty="0">
                <a:solidFill>
                  <a:srgbClr val="FF0000"/>
                </a:solidFill>
                <a:latin typeface="Comic Sans MS" panose="030F0702030302020204" pitchFamily="66" charset="0"/>
              </a:rPr>
              <a:t>YOU ARE NOT ALONE; I WILL BE WITH YOU FOREVER</a:t>
            </a:r>
            <a:r>
              <a:rPr lang="en-US" sz="2400" b="1" dirty="0">
                <a:solidFill>
                  <a:schemeClr val="accent6">
                    <a:lumMod val="75000"/>
                  </a:schemeClr>
                </a:solidFill>
                <a:latin typeface="Comic Sans MS" panose="030F0702030302020204" pitchFamily="66" charset="0"/>
              </a:rPr>
              <a:t>”</a:t>
            </a:r>
          </a:p>
          <a:p>
            <a:endParaRPr lang="en-US" b="1" dirty="0">
              <a:latin typeface="Comic Sans MS" panose="030F0702030302020204" pitchFamily="66" charset="0"/>
            </a:endParaRPr>
          </a:p>
          <a:p>
            <a:endParaRPr lang="en-US" b="1" dirty="0">
              <a:latin typeface="Comic Sans MS" panose="030F0702030302020204" pitchFamily="66" charset="0"/>
            </a:endParaRPr>
          </a:p>
          <a:p>
            <a:r>
              <a:rPr lang="en-US" b="1" dirty="0">
                <a:latin typeface="Comic Sans MS" panose="030F0702030302020204" pitchFamily="66" charset="0"/>
              </a:rPr>
              <a:t>ASK YOUR PARENTS TO READ MORE ABOUT THE RESURRECTED JESUS VISTING HIS FRIENDS SHOWING HIMSELF THAT HE IS LIVING IN THE BIBLE. READ THE FOLLOWING:</a:t>
            </a:r>
          </a:p>
          <a:p>
            <a:endParaRPr lang="en-US" b="1" dirty="0">
              <a:latin typeface="Comic Sans MS" panose="030F0702030302020204" pitchFamily="66" charset="0"/>
            </a:endParaRPr>
          </a:p>
          <a:p>
            <a:r>
              <a:rPr lang="en-US" b="1" dirty="0">
                <a:latin typeface="Comic Sans MS" panose="030F0702030302020204" pitchFamily="66" charset="0"/>
              </a:rPr>
              <a:t>- </a:t>
            </a:r>
            <a:r>
              <a:rPr lang="en-US" sz="2000" b="1" dirty="0">
                <a:solidFill>
                  <a:schemeClr val="accent2">
                    <a:lumMod val="75000"/>
                  </a:schemeClr>
                </a:solidFill>
                <a:latin typeface="Comic Sans MS" panose="030F0702030302020204" pitchFamily="66" charset="0"/>
              </a:rPr>
              <a:t>LUKE 24, MATTHEW 28, JOHN 20 &amp; 21</a:t>
            </a:r>
          </a:p>
          <a:p>
            <a:endParaRPr lang="en-US" b="1" dirty="0">
              <a:latin typeface="Comic Sans MS" panose="030F0702030302020204" pitchFamily="66" charset="0"/>
            </a:endParaRPr>
          </a:p>
        </p:txBody>
      </p:sp>
    </p:spTree>
    <p:extLst>
      <p:ext uri="{BB962C8B-B14F-4D97-AF65-F5344CB8AC3E}">
        <p14:creationId xmlns:p14="http://schemas.microsoft.com/office/powerpoint/2010/main" val="606110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5BAC2-DF9A-4002-8145-397AAC8F7A19}"/>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4624A0D7-2B55-492C-B0D2-94C62558363C}"/>
              </a:ext>
            </a:extLst>
          </p:cNvPr>
          <p:cNvPicPr/>
          <p:nvPr/>
        </p:nvPicPr>
        <p:blipFill>
          <a:blip r:embed="rId3"/>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624C83AD-7C7D-402F-9010-3CA08F8E40DC}"/>
              </a:ext>
            </a:extLst>
          </p:cNvPr>
          <p:cNvSpPr/>
          <p:nvPr/>
        </p:nvSpPr>
        <p:spPr>
          <a:xfrm>
            <a:off x="176256" y="6171"/>
            <a:ext cx="11839487" cy="6063198"/>
          </a:xfrm>
          <a:prstGeom prst="rect">
            <a:avLst/>
          </a:prstGeom>
          <a:noFill/>
        </p:spPr>
        <p:txBody>
          <a:bodyPr wrap="square" lIns="91440" tIns="45720" rIns="91440" bIns="45720">
            <a:spAutoFit/>
          </a:bodyPr>
          <a:lstStyle/>
          <a:p>
            <a:pPr algn="ctr"/>
            <a:r>
              <a:rPr lang="en-US" sz="5400" b="1" dirty="0">
                <a:ln w="0"/>
                <a:solidFill>
                  <a:schemeClr val="accent1"/>
                </a:solidFill>
                <a:effectLst>
                  <a:outerShdw blurRad="38100" dist="25400" dir="5400000" algn="ctr" rotWithShape="0">
                    <a:srgbClr val="6E747A">
                      <a:alpha val="43000"/>
                    </a:srgbClr>
                  </a:outerShdw>
                </a:effectLst>
                <a:latin typeface="Berlin Sans FB Demi" panose="020E0802020502020306" pitchFamily="34" charset="0"/>
              </a:rPr>
              <a:t>HAPPY </a:t>
            </a:r>
            <a:r>
              <a:rPr lang="en-US" sz="5400" b="1" cap="none" spc="0" dirty="0">
                <a:ln w="0"/>
                <a:solidFill>
                  <a:schemeClr val="accent1"/>
                </a:solidFill>
                <a:effectLst>
                  <a:outerShdw blurRad="38100" dist="25400" dir="5400000" algn="ctr" rotWithShape="0">
                    <a:srgbClr val="6E747A">
                      <a:alpha val="43000"/>
                    </a:srgbClr>
                  </a:outerShdw>
                </a:effectLst>
                <a:latin typeface="Berlin Sans FB Demi" panose="020E0802020502020306" pitchFamily="34" charset="0"/>
              </a:rPr>
              <a:t>EASTER TO YOU ALL! </a:t>
            </a:r>
          </a:p>
          <a:p>
            <a:pPr algn="ctr"/>
            <a:r>
              <a:rPr lang="en-US" sz="4000" b="1" dirty="0">
                <a:ln w="0"/>
                <a:solidFill>
                  <a:schemeClr val="accent1"/>
                </a:solidFill>
                <a:effectLst>
                  <a:outerShdw blurRad="38100" dist="25400" dir="5400000" algn="ctr" rotWithShape="0">
                    <a:srgbClr val="6E747A">
                      <a:alpha val="43000"/>
                    </a:srgbClr>
                  </a:outerShdw>
                </a:effectLst>
              </a:rPr>
              <a:t>INVITE JESUS TO LIVE WITH YOU ALWAYS</a:t>
            </a:r>
          </a:p>
          <a:p>
            <a:pPr algn="ctr"/>
            <a:r>
              <a:rPr lang="en-US" sz="4000" b="1" cap="none" spc="0" dirty="0">
                <a:ln w="0"/>
                <a:solidFill>
                  <a:schemeClr val="accent1"/>
                </a:solidFill>
                <a:effectLst>
                  <a:outerShdw blurRad="38100" dist="25400" dir="5400000" algn="ctr" rotWithShape="0">
                    <a:srgbClr val="6E747A">
                      <a:alpha val="43000"/>
                    </a:srgbClr>
                  </a:outerShdw>
                </a:effectLst>
              </a:rPr>
              <a:t>SPREAD THE GOOD NEWS</a:t>
            </a:r>
            <a:r>
              <a:rPr lang="en-US" sz="4000" b="1" dirty="0">
                <a:ln w="0"/>
                <a:solidFill>
                  <a:schemeClr val="accent1"/>
                </a:solidFill>
                <a:effectLst>
                  <a:outerShdw blurRad="38100" dist="25400" dir="5400000" algn="ctr" rotWithShape="0">
                    <a:srgbClr val="6E747A">
                      <a:alpha val="43000"/>
                    </a:srgbClr>
                  </a:outerShdw>
                </a:effectLst>
              </a:rPr>
              <a:t>:</a:t>
            </a:r>
          </a:p>
          <a:p>
            <a:pPr algn="ctr"/>
            <a:endParaRPr lang="en-US" sz="3600" b="1" cap="none" spc="0" dirty="0">
              <a:ln w="0"/>
              <a:solidFill>
                <a:schemeClr val="accent1"/>
              </a:solidFill>
              <a:effectLst>
                <a:outerShdw blurRad="38100" dist="25400" dir="5400000" algn="ctr" rotWithShape="0">
                  <a:srgbClr val="6E747A">
                    <a:alpha val="43000"/>
                  </a:srgbClr>
                </a:outerShdw>
              </a:effectLst>
            </a:endParaRPr>
          </a:p>
          <a:p>
            <a:pPr algn="ctr"/>
            <a:r>
              <a:rPr lang="en-US" sz="5400" dirty="0"/>
              <a:t>“</a:t>
            </a:r>
            <a:r>
              <a:rPr lang="en-US" sz="4000" dirty="0"/>
              <a:t>that Christ died for our sins in </a:t>
            </a:r>
          </a:p>
          <a:p>
            <a:pPr algn="ctr"/>
            <a:r>
              <a:rPr lang="en-US" sz="4000" dirty="0"/>
              <a:t>accordance with the scriptures, </a:t>
            </a:r>
            <a:endParaRPr lang="en-US" sz="4000" b="1" baseline="30000" dirty="0"/>
          </a:p>
          <a:p>
            <a:pPr algn="ctr"/>
            <a:r>
              <a:rPr lang="en-US" sz="4000" dirty="0"/>
              <a:t>and that he was buried, and that he was</a:t>
            </a:r>
          </a:p>
          <a:p>
            <a:pPr algn="ctr"/>
            <a:r>
              <a:rPr lang="en-US" sz="4000" dirty="0"/>
              <a:t> raised on the third day in </a:t>
            </a:r>
          </a:p>
          <a:p>
            <a:pPr algn="ctr"/>
            <a:r>
              <a:rPr lang="en-US" sz="4000" dirty="0"/>
              <a:t>accordance with the scriptures” (1 Corinthians 15:4)</a:t>
            </a:r>
            <a:endParaRPr lang="en-US" sz="4000" b="0" cap="none" spc="0" dirty="0">
              <a:ln w="0"/>
              <a:solidFill>
                <a:schemeClr val="accent1"/>
              </a:solidFill>
              <a:effectLst>
                <a:outerShdw blurRad="38100" dist="25400" dir="5400000" algn="ctr" rotWithShape="0">
                  <a:srgbClr val="6E747A">
                    <a:alpha val="43000"/>
                  </a:srgbClr>
                </a:outerShdw>
              </a:effectLst>
            </a:endParaRPr>
          </a:p>
        </p:txBody>
      </p:sp>
      <p:pic>
        <p:nvPicPr>
          <p:cNvPr id="8" name="Picture 7">
            <a:extLst>
              <a:ext uri="{FF2B5EF4-FFF2-40B4-BE49-F238E27FC236}">
                <a16:creationId xmlns:a16="http://schemas.microsoft.com/office/drawing/2014/main" id="{C8283053-FF88-41C3-84B9-3B4915BF77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46190">
            <a:off x="6581587" y="6050665"/>
            <a:ext cx="588938" cy="695691"/>
          </a:xfrm>
          <a:prstGeom prst="rect">
            <a:avLst/>
          </a:prstGeom>
        </p:spPr>
      </p:pic>
      <p:pic>
        <p:nvPicPr>
          <p:cNvPr id="9" name="Picture 8">
            <a:extLst>
              <a:ext uri="{FF2B5EF4-FFF2-40B4-BE49-F238E27FC236}">
                <a16:creationId xmlns:a16="http://schemas.microsoft.com/office/drawing/2014/main" id="{8DB32AF1-E552-4BFB-B344-CCC3675145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4947">
            <a:off x="11426783" y="5465853"/>
            <a:ext cx="588938" cy="695691"/>
          </a:xfrm>
          <a:prstGeom prst="rect">
            <a:avLst/>
          </a:prstGeom>
        </p:spPr>
      </p:pic>
      <p:pic>
        <p:nvPicPr>
          <p:cNvPr id="10" name="Picture 9">
            <a:extLst>
              <a:ext uri="{FF2B5EF4-FFF2-40B4-BE49-F238E27FC236}">
                <a16:creationId xmlns:a16="http://schemas.microsoft.com/office/drawing/2014/main" id="{640D0D4A-427A-4F20-9C6C-A213B5CD1B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24528">
            <a:off x="2047204" y="6048576"/>
            <a:ext cx="588938" cy="695691"/>
          </a:xfrm>
          <a:prstGeom prst="rect">
            <a:avLst/>
          </a:prstGeom>
        </p:spPr>
      </p:pic>
    </p:spTree>
    <p:extLst>
      <p:ext uri="{BB962C8B-B14F-4D97-AF65-F5344CB8AC3E}">
        <p14:creationId xmlns:p14="http://schemas.microsoft.com/office/powerpoint/2010/main" val="3671395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6F6529-012A-4EB5-82CE-6B434824708D}"/>
              </a:ext>
            </a:extLst>
          </p:cNvPr>
          <p:cNvPicPr/>
          <p:nvPr/>
        </p:nvPicPr>
        <p:blipFill rotWithShape="1">
          <a:blip r:embed="rId2"/>
          <a:srcRect/>
          <a:stretch/>
        </p:blipFill>
        <p:spPr>
          <a:xfrm>
            <a:off x="0" y="-10274"/>
            <a:ext cx="12192000" cy="6858000"/>
          </a:xfrm>
          <a:prstGeom prst="rect">
            <a:avLst/>
          </a:prstGeom>
        </p:spPr>
      </p:pic>
      <p:sp>
        <p:nvSpPr>
          <p:cNvPr id="2" name="Title 1">
            <a:extLst>
              <a:ext uri="{FF2B5EF4-FFF2-40B4-BE49-F238E27FC236}">
                <a16:creationId xmlns:a16="http://schemas.microsoft.com/office/drawing/2014/main" id="{1B0C35BA-148E-4C99-A9C7-212AAC353CBE}"/>
              </a:ext>
            </a:extLst>
          </p:cNvPr>
          <p:cNvSpPr>
            <a:spLocks noGrp="1"/>
          </p:cNvSpPr>
          <p:nvPr>
            <p:ph type="title"/>
          </p:nvPr>
        </p:nvSpPr>
        <p:spPr>
          <a:xfrm>
            <a:off x="640080" y="381434"/>
            <a:ext cx="2752354" cy="2709275"/>
          </a:xfrm>
          <a:prstGeom prst="ellipse">
            <a:avLst/>
          </a:prstGeom>
          <a:solidFill>
            <a:schemeClr val="accent5">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anchor="ctr">
            <a:normAutofit fontScale="90000"/>
          </a:bodyPr>
          <a:lstStyle/>
          <a:p>
            <a:pPr algn="ctr"/>
            <a:r>
              <a:rPr lang="en-US" sz="2800" b="1" dirty="0">
                <a:solidFill>
                  <a:schemeClr val="accent2">
                    <a:lumMod val="75000"/>
                  </a:schemeClr>
                </a:solidFill>
                <a:latin typeface="Comic Sans MS" panose="030F0702030302020204" pitchFamily="66" charset="0"/>
                <a:hlinkClick r:id="rId3"/>
              </a:rPr>
              <a:t>Try making your own Easter Garden!</a:t>
            </a:r>
            <a:endParaRPr lang="en-GB" sz="2800" b="1" dirty="0">
              <a:solidFill>
                <a:schemeClr val="accent2">
                  <a:lumMod val="75000"/>
                </a:schemeClr>
              </a:solidFill>
              <a:latin typeface="Comic Sans MS" panose="030F0702030302020204" pitchFamily="66" charset="0"/>
            </a:endParaRPr>
          </a:p>
        </p:txBody>
      </p:sp>
      <p:sp>
        <p:nvSpPr>
          <p:cNvPr id="5" name="Title 1">
            <a:extLst>
              <a:ext uri="{FF2B5EF4-FFF2-40B4-BE49-F238E27FC236}">
                <a16:creationId xmlns:a16="http://schemas.microsoft.com/office/drawing/2014/main" id="{18562044-B7C0-45DD-B47C-F48783AE78A5}"/>
              </a:ext>
            </a:extLst>
          </p:cNvPr>
          <p:cNvSpPr txBox="1">
            <a:spLocks/>
          </p:cNvSpPr>
          <p:nvPr/>
        </p:nvSpPr>
        <p:spPr>
          <a:xfrm>
            <a:off x="8591877" y="719725"/>
            <a:ext cx="2960043" cy="2709275"/>
          </a:xfrm>
          <a:prstGeom prst="ellipse">
            <a:avLst/>
          </a:prstGeom>
          <a:ln>
            <a:noFill/>
          </a:ln>
          <a:effectLst/>
          <a:scene3d>
            <a:camera prst="orthographicFront">
              <a:rot lat="0" lon="0" rev="0"/>
            </a:camera>
            <a:lightRig rig="contrasting" dir="t">
              <a:rot lat="0" lon="0" rev="7800000"/>
            </a:lightRig>
          </a:scene3d>
          <a:sp3d>
            <a:bevelT w="139700" h="139700"/>
          </a:sp3d>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800" b="1" dirty="0">
                <a:solidFill>
                  <a:schemeClr val="accent2">
                    <a:lumMod val="50000"/>
                  </a:schemeClr>
                </a:solidFill>
                <a:latin typeface="Comic Sans MS" panose="030F0702030302020204" pitchFamily="66" charset="0"/>
                <a:hlinkClick r:id="rId3"/>
              </a:rPr>
              <a:t>Have an Easter verse hunt!</a:t>
            </a:r>
            <a:endParaRPr lang="en-GB" sz="2800" b="1" dirty="0">
              <a:solidFill>
                <a:schemeClr val="accent2">
                  <a:lumMod val="50000"/>
                </a:schemeClr>
              </a:solidFill>
              <a:latin typeface="Comic Sans MS" panose="030F0702030302020204" pitchFamily="66" charset="0"/>
            </a:endParaRPr>
          </a:p>
        </p:txBody>
      </p:sp>
      <p:sp>
        <p:nvSpPr>
          <p:cNvPr id="6" name="Title 1">
            <a:extLst>
              <a:ext uri="{FF2B5EF4-FFF2-40B4-BE49-F238E27FC236}">
                <a16:creationId xmlns:a16="http://schemas.microsoft.com/office/drawing/2014/main" id="{A0A7525C-2460-4226-A751-71A9BE497BC8}"/>
              </a:ext>
            </a:extLst>
          </p:cNvPr>
          <p:cNvSpPr txBox="1">
            <a:spLocks/>
          </p:cNvSpPr>
          <p:nvPr/>
        </p:nvSpPr>
        <p:spPr>
          <a:xfrm>
            <a:off x="3727066" y="3429000"/>
            <a:ext cx="2752354" cy="2709275"/>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800" b="1" dirty="0">
                <a:solidFill>
                  <a:schemeClr val="accent2">
                    <a:lumMod val="75000"/>
                  </a:schemeClr>
                </a:solidFill>
                <a:latin typeface="Comic Sans MS" panose="030F0702030302020204" pitchFamily="66" charset="0"/>
                <a:hlinkClick r:id="rId4"/>
              </a:rPr>
              <a:t>Play the Egg hunt!</a:t>
            </a:r>
            <a:endParaRPr lang="en-GB" sz="2800" b="1" dirty="0">
              <a:solidFill>
                <a:schemeClr val="accent2">
                  <a:lumMod val="75000"/>
                </a:schemeClr>
              </a:solidFill>
              <a:latin typeface="Comic Sans MS" panose="030F0702030302020204" pitchFamily="66" charset="0"/>
            </a:endParaRPr>
          </a:p>
        </p:txBody>
      </p:sp>
      <p:sp>
        <p:nvSpPr>
          <p:cNvPr id="7" name="TextBox 6">
            <a:extLst>
              <a:ext uri="{FF2B5EF4-FFF2-40B4-BE49-F238E27FC236}">
                <a16:creationId xmlns:a16="http://schemas.microsoft.com/office/drawing/2014/main" id="{C5737856-91BB-42BB-8A29-101A359EAE21}"/>
              </a:ext>
            </a:extLst>
          </p:cNvPr>
          <p:cNvSpPr txBox="1"/>
          <p:nvPr/>
        </p:nvSpPr>
        <p:spPr>
          <a:xfrm>
            <a:off x="7549116" y="4316819"/>
            <a:ext cx="4002804" cy="2031325"/>
          </a:xfrm>
          <a:prstGeom prst="rect">
            <a:avLst/>
          </a:prstGeom>
          <a:noFill/>
        </p:spPr>
        <p:txBody>
          <a:bodyPr wrap="square" rtlCol="0">
            <a:spAutoFit/>
          </a:bodyPr>
          <a:lstStyle/>
          <a:p>
            <a:r>
              <a:rPr lang="en-US" b="1" dirty="0">
                <a:solidFill>
                  <a:schemeClr val="accent3">
                    <a:lumMod val="50000"/>
                  </a:schemeClr>
                </a:solidFill>
              </a:rPr>
              <a:t>FOR MORE IDEAS VISIT : </a:t>
            </a:r>
            <a:r>
              <a:rPr lang="en-GB" dirty="0">
                <a:hlinkClick r:id="rId4"/>
              </a:rPr>
              <a:t>https://www.youtube.com/channel/UCndM2GK0dnpWg5ECUscdDcA/featured</a:t>
            </a:r>
            <a:endParaRPr lang="en-GB" dirty="0"/>
          </a:p>
          <a:p>
            <a:endParaRPr lang="en-GB" dirty="0"/>
          </a:p>
          <a:p>
            <a:r>
              <a:rPr lang="en-GB" b="1" dirty="0">
                <a:solidFill>
                  <a:schemeClr val="accent3">
                    <a:lumMod val="50000"/>
                  </a:schemeClr>
                </a:solidFill>
              </a:rPr>
              <a:t>DOWLOAD THE ACTIVITY SHEETS FROM:</a:t>
            </a:r>
          </a:p>
          <a:p>
            <a:r>
              <a:rPr lang="en-GB" dirty="0">
                <a:hlinkClick r:id="rId3"/>
              </a:rPr>
              <a:t>http://littleevangelist.com/childrens_liturgy.php</a:t>
            </a:r>
            <a:endParaRPr lang="en-GB" dirty="0"/>
          </a:p>
        </p:txBody>
      </p:sp>
      <p:pic>
        <p:nvPicPr>
          <p:cNvPr id="8" name="Picture 7">
            <a:extLst>
              <a:ext uri="{FF2B5EF4-FFF2-40B4-BE49-F238E27FC236}">
                <a16:creationId xmlns:a16="http://schemas.microsoft.com/office/drawing/2014/main" id="{B0699E6B-AE2D-48A7-BE22-D22593C63D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24528">
            <a:off x="2047204" y="6048576"/>
            <a:ext cx="588938" cy="695691"/>
          </a:xfrm>
          <a:prstGeom prst="rect">
            <a:avLst/>
          </a:prstGeom>
        </p:spPr>
      </p:pic>
      <p:pic>
        <p:nvPicPr>
          <p:cNvPr id="9" name="Picture 8">
            <a:extLst>
              <a:ext uri="{FF2B5EF4-FFF2-40B4-BE49-F238E27FC236}">
                <a16:creationId xmlns:a16="http://schemas.microsoft.com/office/drawing/2014/main" id="{F25670B2-7182-422B-939F-CF8E2C0C61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24528">
            <a:off x="6915033" y="6169976"/>
            <a:ext cx="588938" cy="695691"/>
          </a:xfrm>
          <a:prstGeom prst="rect">
            <a:avLst/>
          </a:prstGeom>
        </p:spPr>
      </p:pic>
      <p:pic>
        <p:nvPicPr>
          <p:cNvPr id="10" name="Picture 9">
            <a:extLst>
              <a:ext uri="{FF2B5EF4-FFF2-40B4-BE49-F238E27FC236}">
                <a16:creationId xmlns:a16="http://schemas.microsoft.com/office/drawing/2014/main" id="{03CCCEF7-ABC9-4514-9678-8FB9CF0F9B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24528">
            <a:off x="11413537" y="5864967"/>
            <a:ext cx="588938" cy="695691"/>
          </a:xfrm>
          <a:prstGeom prst="rect">
            <a:avLst/>
          </a:prstGeom>
        </p:spPr>
      </p:pic>
    </p:spTree>
    <p:extLst>
      <p:ext uri="{BB962C8B-B14F-4D97-AF65-F5344CB8AC3E}">
        <p14:creationId xmlns:p14="http://schemas.microsoft.com/office/powerpoint/2010/main" val="407800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000"/>
                                        <p:tgtEl>
                                          <p:spTgt spid="5"/>
                                        </p:tgtEl>
                                      </p:cBhvr>
                                    </p:animEffect>
                                    <p:anim calcmode="lin" valueType="num">
                                      <p:cBhvr>
                                        <p:cTn id="44" dur="2000" fill="hold"/>
                                        <p:tgtEl>
                                          <p:spTgt spid="5"/>
                                        </p:tgtEl>
                                        <p:attrNameLst>
                                          <p:attrName>ppt_w</p:attrName>
                                        </p:attrNameLst>
                                      </p:cBhvr>
                                      <p:tavLst>
                                        <p:tav tm="0" fmla="#ppt_w*sin(2.5*pi*$)">
                                          <p:val>
                                            <p:fltVal val="0"/>
                                          </p:val>
                                        </p:tav>
                                        <p:tav tm="100000">
                                          <p:val>
                                            <p:fltVal val="1"/>
                                          </p:val>
                                        </p:tav>
                                      </p:tavLst>
                                    </p:anim>
                                    <p:anim calcmode="lin" valueType="num">
                                      <p:cBhvr>
                                        <p:cTn id="45"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80">
                                          <p:stCondLst>
                                            <p:cond delay="0"/>
                                          </p:stCondLst>
                                        </p:cTn>
                                        <p:tgtEl>
                                          <p:spTgt spid="9"/>
                                        </p:tgtEl>
                                      </p:cBhvr>
                                    </p:animEffect>
                                    <p:anim calcmode="lin" valueType="num">
                                      <p:cBhvr>
                                        <p:cTn id="5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6" dur="26">
                                          <p:stCondLst>
                                            <p:cond delay="650"/>
                                          </p:stCondLst>
                                        </p:cTn>
                                        <p:tgtEl>
                                          <p:spTgt spid="9"/>
                                        </p:tgtEl>
                                      </p:cBhvr>
                                      <p:to x="100000" y="60000"/>
                                    </p:animScale>
                                    <p:animScale>
                                      <p:cBhvr>
                                        <p:cTn id="57" dur="166" decel="50000">
                                          <p:stCondLst>
                                            <p:cond delay="676"/>
                                          </p:stCondLst>
                                        </p:cTn>
                                        <p:tgtEl>
                                          <p:spTgt spid="9"/>
                                        </p:tgtEl>
                                      </p:cBhvr>
                                      <p:to x="100000" y="100000"/>
                                    </p:animScale>
                                    <p:animScale>
                                      <p:cBhvr>
                                        <p:cTn id="58" dur="26">
                                          <p:stCondLst>
                                            <p:cond delay="1312"/>
                                          </p:stCondLst>
                                        </p:cTn>
                                        <p:tgtEl>
                                          <p:spTgt spid="9"/>
                                        </p:tgtEl>
                                      </p:cBhvr>
                                      <p:to x="100000" y="80000"/>
                                    </p:animScale>
                                    <p:animScale>
                                      <p:cBhvr>
                                        <p:cTn id="59" dur="166" decel="50000">
                                          <p:stCondLst>
                                            <p:cond delay="1338"/>
                                          </p:stCondLst>
                                        </p:cTn>
                                        <p:tgtEl>
                                          <p:spTgt spid="9"/>
                                        </p:tgtEl>
                                      </p:cBhvr>
                                      <p:to x="100000" y="100000"/>
                                    </p:animScale>
                                    <p:animScale>
                                      <p:cBhvr>
                                        <p:cTn id="60" dur="26">
                                          <p:stCondLst>
                                            <p:cond delay="1642"/>
                                          </p:stCondLst>
                                        </p:cTn>
                                        <p:tgtEl>
                                          <p:spTgt spid="9"/>
                                        </p:tgtEl>
                                      </p:cBhvr>
                                      <p:to x="100000" y="90000"/>
                                    </p:animScale>
                                    <p:animScale>
                                      <p:cBhvr>
                                        <p:cTn id="61" dur="166" decel="50000">
                                          <p:stCondLst>
                                            <p:cond delay="1668"/>
                                          </p:stCondLst>
                                        </p:cTn>
                                        <p:tgtEl>
                                          <p:spTgt spid="9"/>
                                        </p:tgtEl>
                                      </p:cBhvr>
                                      <p:to x="100000" y="100000"/>
                                    </p:animScale>
                                    <p:animScale>
                                      <p:cBhvr>
                                        <p:cTn id="62" dur="26">
                                          <p:stCondLst>
                                            <p:cond delay="1808"/>
                                          </p:stCondLst>
                                        </p:cTn>
                                        <p:tgtEl>
                                          <p:spTgt spid="9"/>
                                        </p:tgtEl>
                                      </p:cBhvr>
                                      <p:to x="100000" y="95000"/>
                                    </p:animScale>
                                    <p:animScale>
                                      <p:cBhvr>
                                        <p:cTn id="63" dur="166" decel="50000">
                                          <p:stCondLst>
                                            <p:cond delay="1834"/>
                                          </p:stCondLst>
                                        </p:cTn>
                                        <p:tgtEl>
                                          <p:spTgt spid="9"/>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6"/>
                                        </p:tgtEl>
                                        <p:attrNameLst>
                                          <p:attrName>style.visibility</p:attrName>
                                        </p:attrNameLst>
                                      </p:cBhvr>
                                      <p:to>
                                        <p:strVal val="visible"/>
                                      </p:to>
                                    </p:set>
                                    <p:anim calcmode="lin" valueType="num">
                                      <p:cBhvr>
                                        <p:cTn id="68" dur="500" fill="hold"/>
                                        <p:tgtEl>
                                          <p:spTgt spid="6"/>
                                        </p:tgtEl>
                                        <p:attrNameLst>
                                          <p:attrName>ppt_w</p:attrName>
                                        </p:attrNameLst>
                                      </p:cBhvr>
                                      <p:tavLst>
                                        <p:tav tm="0">
                                          <p:val>
                                            <p:fltVal val="0"/>
                                          </p:val>
                                        </p:tav>
                                        <p:tav tm="100000">
                                          <p:val>
                                            <p:strVal val="#ppt_w"/>
                                          </p:val>
                                        </p:tav>
                                      </p:tavLst>
                                    </p:anim>
                                    <p:anim calcmode="lin" valueType="num">
                                      <p:cBhvr>
                                        <p:cTn id="69" dur="500" fill="hold"/>
                                        <p:tgtEl>
                                          <p:spTgt spid="6"/>
                                        </p:tgtEl>
                                        <p:attrNameLst>
                                          <p:attrName>ppt_h</p:attrName>
                                        </p:attrNameLst>
                                      </p:cBhvr>
                                      <p:tavLst>
                                        <p:tav tm="0">
                                          <p:val>
                                            <p:fltVal val="0"/>
                                          </p:val>
                                        </p:tav>
                                        <p:tav tm="100000">
                                          <p:val>
                                            <p:strVal val="#ppt_h"/>
                                          </p:val>
                                        </p:tav>
                                      </p:tavLst>
                                    </p:anim>
                                    <p:animEffect transition="in" filter="fade">
                                      <p:cBhvr>
                                        <p:cTn id="70" dur="500"/>
                                        <p:tgtEl>
                                          <p:spTgt spid="6"/>
                                        </p:tgtEl>
                                      </p:cBhvr>
                                    </p:animEffect>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nodeType="click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wipe(down)">
                                      <p:cBhvr>
                                        <p:cTn id="75" dur="580">
                                          <p:stCondLst>
                                            <p:cond delay="0"/>
                                          </p:stCondLst>
                                        </p:cTn>
                                        <p:tgtEl>
                                          <p:spTgt spid="10"/>
                                        </p:tgtEl>
                                      </p:cBhvr>
                                    </p:animEffect>
                                    <p:anim calcmode="lin" valueType="num">
                                      <p:cBhvr>
                                        <p:cTn id="7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1" dur="26">
                                          <p:stCondLst>
                                            <p:cond delay="650"/>
                                          </p:stCondLst>
                                        </p:cTn>
                                        <p:tgtEl>
                                          <p:spTgt spid="10"/>
                                        </p:tgtEl>
                                      </p:cBhvr>
                                      <p:to x="100000" y="60000"/>
                                    </p:animScale>
                                    <p:animScale>
                                      <p:cBhvr>
                                        <p:cTn id="82" dur="166" decel="50000">
                                          <p:stCondLst>
                                            <p:cond delay="676"/>
                                          </p:stCondLst>
                                        </p:cTn>
                                        <p:tgtEl>
                                          <p:spTgt spid="10"/>
                                        </p:tgtEl>
                                      </p:cBhvr>
                                      <p:to x="100000" y="100000"/>
                                    </p:animScale>
                                    <p:animScale>
                                      <p:cBhvr>
                                        <p:cTn id="83" dur="26">
                                          <p:stCondLst>
                                            <p:cond delay="1312"/>
                                          </p:stCondLst>
                                        </p:cTn>
                                        <p:tgtEl>
                                          <p:spTgt spid="10"/>
                                        </p:tgtEl>
                                      </p:cBhvr>
                                      <p:to x="100000" y="80000"/>
                                    </p:animScale>
                                    <p:animScale>
                                      <p:cBhvr>
                                        <p:cTn id="84" dur="166" decel="50000">
                                          <p:stCondLst>
                                            <p:cond delay="1338"/>
                                          </p:stCondLst>
                                        </p:cTn>
                                        <p:tgtEl>
                                          <p:spTgt spid="10"/>
                                        </p:tgtEl>
                                      </p:cBhvr>
                                      <p:to x="100000" y="100000"/>
                                    </p:animScale>
                                    <p:animScale>
                                      <p:cBhvr>
                                        <p:cTn id="85" dur="26">
                                          <p:stCondLst>
                                            <p:cond delay="1642"/>
                                          </p:stCondLst>
                                        </p:cTn>
                                        <p:tgtEl>
                                          <p:spTgt spid="10"/>
                                        </p:tgtEl>
                                      </p:cBhvr>
                                      <p:to x="100000" y="90000"/>
                                    </p:animScale>
                                    <p:animScale>
                                      <p:cBhvr>
                                        <p:cTn id="86" dur="166" decel="50000">
                                          <p:stCondLst>
                                            <p:cond delay="1668"/>
                                          </p:stCondLst>
                                        </p:cTn>
                                        <p:tgtEl>
                                          <p:spTgt spid="10"/>
                                        </p:tgtEl>
                                      </p:cBhvr>
                                      <p:to x="100000" y="100000"/>
                                    </p:animScale>
                                    <p:animScale>
                                      <p:cBhvr>
                                        <p:cTn id="87" dur="26">
                                          <p:stCondLst>
                                            <p:cond delay="1808"/>
                                          </p:stCondLst>
                                        </p:cTn>
                                        <p:tgtEl>
                                          <p:spTgt spid="10"/>
                                        </p:tgtEl>
                                      </p:cBhvr>
                                      <p:to x="100000" y="95000"/>
                                    </p:animScale>
                                    <p:animScale>
                                      <p:cBhvr>
                                        <p:cTn id="88" dur="166" decel="50000">
                                          <p:stCondLst>
                                            <p:cond delay="1834"/>
                                          </p:stCondLst>
                                        </p:cTn>
                                        <p:tgtEl>
                                          <p:spTgt spid="10"/>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fade">
                                      <p:cBhvr>
                                        <p:cTn id="9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533AD-50F1-4C3E-8883-9F4853C08906}"/>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7FD730A0-1266-4EAD-ADA4-503445FAD518}"/>
              </a:ext>
            </a:extLst>
          </p:cNvPr>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0B0612F3-4F6E-4CDF-AC91-0BE6CBBCE9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24528">
            <a:off x="4381464" y="5338547"/>
            <a:ext cx="1035561" cy="1223270"/>
          </a:xfrm>
          <a:prstGeom prst="rect">
            <a:avLst/>
          </a:prstGeom>
        </p:spPr>
      </p:pic>
      <p:sp>
        <p:nvSpPr>
          <p:cNvPr id="5" name="Thought Bubble: Cloud 4">
            <a:extLst>
              <a:ext uri="{FF2B5EF4-FFF2-40B4-BE49-F238E27FC236}">
                <a16:creationId xmlns:a16="http://schemas.microsoft.com/office/drawing/2014/main" id="{5B5F7FE4-DA01-4FA5-A53A-B6B8505AC669}"/>
              </a:ext>
            </a:extLst>
          </p:cNvPr>
          <p:cNvSpPr/>
          <p:nvPr/>
        </p:nvSpPr>
        <p:spPr>
          <a:xfrm>
            <a:off x="4089115" y="1777430"/>
            <a:ext cx="4715838" cy="2943546"/>
          </a:xfrm>
          <a:prstGeom prst="cloudCallou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3473250A-3F34-4027-9748-50EEE9B8CB1E}"/>
              </a:ext>
            </a:extLst>
          </p:cNvPr>
          <p:cNvSpPr txBox="1"/>
          <p:nvPr/>
        </p:nvSpPr>
        <p:spPr>
          <a:xfrm>
            <a:off x="4302083" y="2649038"/>
            <a:ext cx="4436907" cy="1200329"/>
          </a:xfrm>
          <a:prstGeom prst="rect">
            <a:avLst/>
          </a:prstGeom>
          <a:noFill/>
        </p:spPr>
        <p:txBody>
          <a:bodyPr wrap="square" rtlCol="0">
            <a:spAutoFit/>
          </a:bodyPr>
          <a:lstStyle/>
          <a:p>
            <a:r>
              <a:rPr lang="en-US" sz="2400" b="1" dirty="0">
                <a:ln w="0"/>
                <a:solidFill>
                  <a:schemeClr val="accent2">
                    <a:lumMod val="75000"/>
                  </a:schemeClr>
                </a:solidFill>
                <a:effectLst>
                  <a:outerShdw blurRad="38100" dist="25400" dir="5400000" algn="ctr" rotWithShape="0">
                    <a:srgbClr val="6E747A">
                      <a:alpha val="43000"/>
                    </a:srgbClr>
                  </a:outerShdw>
                </a:effectLst>
                <a:latin typeface="Berlin Sans FB Demi" panose="020E0802020502020306" pitchFamily="34" charset="0"/>
              </a:rPr>
              <a:t>   HAPPY EASTER TO YOU ALL! </a:t>
            </a:r>
          </a:p>
          <a:p>
            <a:pPr algn="ctr"/>
            <a:endParaRPr lang="en-GB" sz="2400" dirty="0">
              <a:solidFill>
                <a:schemeClr val="accent2">
                  <a:lumMod val="75000"/>
                </a:schemeClr>
              </a:solidFill>
            </a:endParaRPr>
          </a:p>
          <a:p>
            <a:pPr algn="ctr"/>
            <a:r>
              <a:rPr lang="en-GB" sz="2400" dirty="0">
                <a:solidFill>
                  <a:schemeClr val="accent2">
                    <a:lumMod val="75000"/>
                  </a:schemeClr>
                </a:solidFill>
              </a:rPr>
              <a:t> </a:t>
            </a:r>
            <a:r>
              <a:rPr lang="en-GB" sz="2400" b="1" dirty="0">
                <a:ln w="0"/>
                <a:solidFill>
                  <a:schemeClr val="accent2">
                    <a:lumMod val="75000"/>
                  </a:schemeClr>
                </a:solidFill>
                <a:effectLst>
                  <a:outerShdw blurRad="38100" dist="25400" dir="5400000" algn="ctr" rotWithShape="0">
                    <a:srgbClr val="6E747A">
                      <a:alpha val="43000"/>
                    </a:srgbClr>
                  </a:outerShdw>
                </a:effectLst>
                <a:latin typeface="Berlin Sans FB Demi" panose="020E0802020502020306" pitchFamily="34" charset="0"/>
              </a:rPr>
              <a:t>JESUS IS ALIVE IN YOU</a:t>
            </a:r>
          </a:p>
        </p:txBody>
      </p:sp>
    </p:spTree>
    <p:extLst>
      <p:ext uri="{BB962C8B-B14F-4D97-AF65-F5344CB8AC3E}">
        <p14:creationId xmlns:p14="http://schemas.microsoft.com/office/powerpoint/2010/main" val="937722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A529E8C-2F1A-41DB-98F6-B642515802CA}"/>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44D94D6C-AD77-4C59-BD9B-110FBC499087}"/>
              </a:ext>
            </a:extLst>
          </p:cNvPr>
          <p:cNvPicPr/>
          <p:nvPr/>
        </p:nvPicPr>
        <p:blipFill>
          <a:blip r:embed="rId2"/>
          <a:stretch>
            <a:fillRect/>
          </a:stretch>
        </p:blipFill>
        <p:spPr>
          <a:xfrm>
            <a:off x="0" y="0"/>
            <a:ext cx="12192000" cy="6858000"/>
          </a:xfrm>
          <a:prstGeom prst="rect">
            <a:avLst/>
          </a:prstGeom>
        </p:spPr>
      </p:pic>
      <p:sp>
        <p:nvSpPr>
          <p:cNvPr id="4" name="Title 12">
            <a:extLst>
              <a:ext uri="{FF2B5EF4-FFF2-40B4-BE49-F238E27FC236}">
                <a16:creationId xmlns:a16="http://schemas.microsoft.com/office/drawing/2014/main" id="{78AA1A06-78D0-469A-B7D0-17C5F6A87525}"/>
              </a:ext>
            </a:extLst>
          </p:cNvPr>
          <p:cNvSpPr txBox="1">
            <a:spLocks/>
          </p:cNvSpPr>
          <p:nvPr/>
        </p:nvSpPr>
        <p:spPr>
          <a:xfrm>
            <a:off x="228600" y="0"/>
            <a:ext cx="11963400" cy="12191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Do you remember what happened on Good Friday?</a:t>
            </a:r>
          </a:p>
        </p:txBody>
      </p:sp>
      <p:sp>
        <p:nvSpPr>
          <p:cNvPr id="5" name="Content Placeholder 13">
            <a:extLst>
              <a:ext uri="{FF2B5EF4-FFF2-40B4-BE49-F238E27FC236}">
                <a16:creationId xmlns:a16="http://schemas.microsoft.com/office/drawing/2014/main" id="{67C7B358-2E1F-4114-83D8-8CB426947140}"/>
              </a:ext>
            </a:extLst>
          </p:cNvPr>
          <p:cNvSpPr txBox="1">
            <a:spLocks/>
          </p:cNvSpPr>
          <p:nvPr/>
        </p:nvSpPr>
        <p:spPr>
          <a:xfrm>
            <a:off x="1065211" y="1752603"/>
            <a:ext cx="10058400" cy="42290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a:t>What happened to Jesus?</a:t>
            </a:r>
          </a:p>
          <a:p>
            <a:pPr marL="0" indent="0">
              <a:buFont typeface="Arial" panose="020B0604020202020204" pitchFamily="34" charset="0"/>
              <a:buNone/>
            </a:pPr>
            <a:endParaRPr lang="en-US" sz="3600" b="1" dirty="0"/>
          </a:p>
          <a:p>
            <a:pPr marL="0" indent="0">
              <a:buFont typeface="Arial" panose="020B0604020202020204" pitchFamily="34" charset="0"/>
              <a:buNone/>
            </a:pPr>
            <a:endParaRPr lang="en-US" sz="3600" b="1" dirty="0"/>
          </a:p>
          <a:p>
            <a:pPr marL="0" indent="0">
              <a:buFont typeface="Arial" panose="020B0604020202020204" pitchFamily="34" charset="0"/>
              <a:buNone/>
            </a:pPr>
            <a:endParaRPr lang="en-US" sz="3600" b="1" dirty="0"/>
          </a:p>
          <a:p>
            <a:pPr marL="0" indent="0">
              <a:buFont typeface="Arial" panose="020B0604020202020204" pitchFamily="34" charset="0"/>
              <a:buNone/>
            </a:pPr>
            <a:endParaRPr lang="en-US" sz="3600" b="1" dirty="0"/>
          </a:p>
          <a:p>
            <a:pPr marL="0" indent="0">
              <a:buFont typeface="Arial" panose="020B0604020202020204" pitchFamily="34" charset="0"/>
              <a:buNone/>
            </a:pPr>
            <a:endParaRPr lang="en-US" sz="3600" b="1" dirty="0"/>
          </a:p>
          <a:p>
            <a:pPr marL="0" indent="0">
              <a:buNone/>
            </a:pPr>
            <a:r>
              <a:rPr lang="en-US" sz="3600" b="1" dirty="0"/>
              <a:t>What happened to Jesus’ friends?</a:t>
            </a:r>
          </a:p>
          <a:p>
            <a:pPr marL="0" indent="0">
              <a:buFont typeface="Arial" panose="020B0604020202020204" pitchFamily="34" charset="0"/>
              <a:buNone/>
            </a:pPr>
            <a:endParaRPr lang="en-US" sz="3600" b="1" dirty="0"/>
          </a:p>
          <a:p>
            <a:pPr marL="0" indent="0">
              <a:buFont typeface="Arial" panose="020B0604020202020204" pitchFamily="34" charset="0"/>
              <a:buNone/>
            </a:pPr>
            <a:endParaRPr lang="en-US" sz="3600" b="1" dirty="0"/>
          </a:p>
          <a:p>
            <a:pPr marL="0" indent="0">
              <a:buFont typeface="Arial" panose="020B0604020202020204" pitchFamily="34" charset="0"/>
              <a:buNone/>
            </a:pPr>
            <a:endParaRPr lang="en-US" sz="3600" b="1" dirty="0"/>
          </a:p>
        </p:txBody>
      </p:sp>
      <p:pic>
        <p:nvPicPr>
          <p:cNvPr id="6" name="Picture 1">
            <a:extLst>
              <a:ext uri="{FF2B5EF4-FFF2-40B4-BE49-F238E27FC236}">
                <a16:creationId xmlns:a16="http://schemas.microsoft.com/office/drawing/2014/main" id="{81EE2945-CCFB-4DB8-8E9D-02B8233E2F31}"/>
              </a:ext>
            </a:extLst>
          </p:cNvPr>
          <p:cNvPicPr>
            <a:picLocks noChangeAspect="1"/>
          </p:cNvPicPr>
          <p:nvPr/>
        </p:nvPicPr>
        <p:blipFill>
          <a:blip r:embed="rId3"/>
          <a:stretch>
            <a:fillRect/>
          </a:stretch>
        </p:blipFill>
        <p:spPr>
          <a:xfrm>
            <a:off x="933446" y="2593659"/>
            <a:ext cx="1571625" cy="1670672"/>
          </a:xfrm>
          <a:prstGeom prst="rect">
            <a:avLst/>
          </a:prstGeom>
          <a:solidFill>
            <a:srgbClr val="EDEDED"/>
          </a:solidFill>
          <a:ln cap="flat">
            <a:noFill/>
          </a:ln>
        </p:spPr>
      </p:pic>
      <p:pic>
        <p:nvPicPr>
          <p:cNvPr id="7" name="Picture 2">
            <a:extLst>
              <a:ext uri="{FF2B5EF4-FFF2-40B4-BE49-F238E27FC236}">
                <a16:creationId xmlns:a16="http://schemas.microsoft.com/office/drawing/2014/main" id="{D3D7E738-8FC5-4DD1-9E77-97F2F4672379}"/>
              </a:ext>
            </a:extLst>
          </p:cNvPr>
          <p:cNvPicPr>
            <a:picLocks noChangeAspect="1"/>
          </p:cNvPicPr>
          <p:nvPr/>
        </p:nvPicPr>
        <p:blipFill>
          <a:blip r:embed="rId4"/>
          <a:stretch>
            <a:fillRect/>
          </a:stretch>
        </p:blipFill>
        <p:spPr>
          <a:xfrm>
            <a:off x="4702640" y="2593659"/>
            <a:ext cx="2276471" cy="1696001"/>
          </a:xfrm>
          <a:prstGeom prst="rect">
            <a:avLst/>
          </a:prstGeom>
          <a:noFill/>
          <a:ln cap="flat">
            <a:noFill/>
          </a:ln>
        </p:spPr>
      </p:pic>
      <p:pic>
        <p:nvPicPr>
          <p:cNvPr id="8" name="Picture 3">
            <a:extLst>
              <a:ext uri="{FF2B5EF4-FFF2-40B4-BE49-F238E27FC236}">
                <a16:creationId xmlns:a16="http://schemas.microsoft.com/office/drawing/2014/main" id="{1D68857B-8BC4-4D20-AEF6-02B27E1B1C02}"/>
              </a:ext>
            </a:extLst>
          </p:cNvPr>
          <p:cNvPicPr>
            <a:picLocks noChangeAspect="1"/>
          </p:cNvPicPr>
          <p:nvPr/>
        </p:nvPicPr>
        <p:blipFill>
          <a:blip r:embed="rId5"/>
          <a:stretch>
            <a:fillRect/>
          </a:stretch>
        </p:blipFill>
        <p:spPr>
          <a:xfrm>
            <a:off x="8183239" y="2733671"/>
            <a:ext cx="2351416" cy="1527797"/>
          </a:xfrm>
          <a:prstGeom prst="rect">
            <a:avLst/>
          </a:prstGeom>
          <a:noFill/>
          <a:ln cap="flat">
            <a:noFill/>
          </a:ln>
        </p:spPr>
      </p:pic>
    </p:spTree>
    <p:extLst>
      <p:ext uri="{BB962C8B-B14F-4D97-AF65-F5344CB8AC3E}">
        <p14:creationId xmlns:p14="http://schemas.microsoft.com/office/powerpoint/2010/main" val="1248276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Effect transition="in" filter="randombar(horizontal)">
                                      <p:cBhvr>
                                        <p:cTn id="2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B1B7C3B-23F2-4D31-A8CA-101F5898FB40}"/>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918803AF-9FC8-4F74-A132-EB713DBF4FE3}"/>
              </a:ext>
            </a:extLst>
          </p:cNvPr>
          <p:cNvPicPr/>
          <p:nvPr/>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EC40F42F-5B43-454D-AE2B-AA46A222D861}"/>
              </a:ext>
            </a:extLst>
          </p:cNvPr>
          <p:cNvSpPr/>
          <p:nvPr/>
        </p:nvSpPr>
        <p:spPr>
          <a:xfrm>
            <a:off x="1342384" y="501134"/>
            <a:ext cx="9599594" cy="584775"/>
          </a:xfrm>
          <a:prstGeom prst="rect">
            <a:avLst/>
          </a:prstGeom>
        </p:spPr>
        <p:txBody>
          <a:bodyPr wrap="square">
            <a:spAutoFit/>
          </a:bodyPr>
          <a:lstStyle/>
          <a:p>
            <a:r>
              <a:rPr lang="en-US" sz="3200" b="1" dirty="0">
                <a:solidFill>
                  <a:schemeClr val="accent2">
                    <a:lumMod val="75000"/>
                  </a:schemeClr>
                </a:solidFill>
                <a:latin typeface="Comic Sans MS" panose="030F0702030302020204" pitchFamily="66" charset="0"/>
              </a:rPr>
              <a:t>Let’s find out what were Jesus’ friends up to…</a:t>
            </a:r>
            <a:endParaRPr lang="en-GB" dirty="0"/>
          </a:p>
        </p:txBody>
      </p:sp>
      <p:sp>
        <p:nvSpPr>
          <p:cNvPr id="5" name="Rectangle 4">
            <a:extLst>
              <a:ext uri="{FF2B5EF4-FFF2-40B4-BE49-F238E27FC236}">
                <a16:creationId xmlns:a16="http://schemas.microsoft.com/office/drawing/2014/main" id="{E79D9597-FC26-4279-8493-39C16FE333AD}"/>
              </a:ext>
            </a:extLst>
          </p:cNvPr>
          <p:cNvSpPr/>
          <p:nvPr/>
        </p:nvSpPr>
        <p:spPr>
          <a:xfrm>
            <a:off x="1250022" y="952555"/>
            <a:ext cx="9118645" cy="4462760"/>
          </a:xfrm>
          <a:prstGeom prst="rect">
            <a:avLst/>
          </a:prstGeom>
        </p:spPr>
        <p:txBody>
          <a:bodyPr wrap="square">
            <a:spAutoFit/>
          </a:bodyPr>
          <a:lstStyle/>
          <a:p>
            <a:pPr lvl="0" algn="ctr"/>
            <a:endParaRPr lang="en-US" sz="3200" b="1" dirty="0">
              <a:solidFill>
                <a:schemeClr val="accent1">
                  <a:lumMod val="75000"/>
                </a:schemeClr>
              </a:solidFill>
              <a:latin typeface="Comic Sans MS" panose="030F0702030302020204" pitchFamily="66" charset="0"/>
            </a:endParaRPr>
          </a:p>
          <a:p>
            <a:pPr lvl="0" algn="ctr"/>
            <a:r>
              <a:rPr lang="en-US" sz="3200" b="1" dirty="0">
                <a:solidFill>
                  <a:schemeClr val="accent1">
                    <a:lumMod val="75000"/>
                  </a:schemeClr>
                </a:solidFill>
                <a:latin typeface="Comic Sans MS" panose="030F0702030302020204" pitchFamily="66" charset="0"/>
              </a:rPr>
              <a:t>Take your Bible </a:t>
            </a:r>
          </a:p>
          <a:p>
            <a:pPr lvl="0" algn="ctr"/>
            <a:endParaRPr lang="en-US" sz="3200" b="1" dirty="0">
              <a:solidFill>
                <a:schemeClr val="accent1">
                  <a:lumMod val="75000"/>
                </a:schemeClr>
              </a:solidFill>
              <a:latin typeface="Comic Sans MS" panose="030F0702030302020204" pitchFamily="66" charset="0"/>
            </a:endParaRPr>
          </a:p>
          <a:p>
            <a:pPr lvl="0" algn="ctr"/>
            <a:r>
              <a:rPr lang="en-US" sz="2800" b="1" dirty="0">
                <a:solidFill>
                  <a:schemeClr val="accent1">
                    <a:lumMod val="75000"/>
                  </a:schemeClr>
                </a:solidFill>
                <a:latin typeface="Comic Sans MS" panose="030F0702030302020204" pitchFamily="66" charset="0"/>
              </a:rPr>
              <a:t>Can you read or ask your parents to read for you; </a:t>
            </a:r>
          </a:p>
          <a:p>
            <a:pPr lvl="0" algn="ctr"/>
            <a:r>
              <a:rPr lang="en-US" sz="3200" b="1" dirty="0">
                <a:solidFill>
                  <a:schemeClr val="accent1">
                    <a:lumMod val="75000"/>
                  </a:schemeClr>
                </a:solidFill>
                <a:latin typeface="Comic Sans MS" panose="030F0702030302020204" pitchFamily="66" charset="0"/>
              </a:rPr>
              <a:t>Mark 14:50 and John 19:20 </a:t>
            </a:r>
          </a:p>
          <a:p>
            <a:pPr lvl="0" algn="ctr"/>
            <a:endParaRPr lang="en-US" sz="3200" b="1" dirty="0">
              <a:solidFill>
                <a:schemeClr val="accent1">
                  <a:lumMod val="75000"/>
                </a:schemeClr>
              </a:solidFill>
              <a:latin typeface="Comic Sans MS" panose="030F0702030302020204" pitchFamily="66" charset="0"/>
            </a:endParaRPr>
          </a:p>
          <a:p>
            <a:pPr lvl="0" algn="ctr"/>
            <a:r>
              <a:rPr lang="en-US" sz="3200" b="1" dirty="0">
                <a:solidFill>
                  <a:schemeClr val="accent1">
                    <a:lumMod val="75000"/>
                  </a:schemeClr>
                </a:solidFill>
                <a:latin typeface="Comic Sans MS" panose="030F0702030302020204" pitchFamily="66" charset="0"/>
              </a:rPr>
              <a:t>So, what do you think?</a:t>
            </a:r>
          </a:p>
          <a:p>
            <a:pPr lvl="0" algn="ctr"/>
            <a:endParaRPr lang="en-US" sz="3200" b="1" dirty="0">
              <a:solidFill>
                <a:schemeClr val="accent1">
                  <a:lumMod val="75000"/>
                </a:schemeClr>
              </a:solidFill>
              <a:latin typeface="Comic Sans MS" panose="030F0702030302020204" pitchFamily="66" charset="0"/>
            </a:endParaRPr>
          </a:p>
          <a:p>
            <a:pPr lvl="0" algn="ctr"/>
            <a:r>
              <a:rPr lang="en-US" sz="3200" b="1" dirty="0">
                <a:solidFill>
                  <a:schemeClr val="accent1">
                    <a:lumMod val="75000"/>
                  </a:schemeClr>
                </a:solidFill>
                <a:latin typeface="Comic Sans MS" panose="030F0702030302020204" pitchFamily="66" charset="0"/>
              </a:rPr>
              <a:t>What were Jesus’ friends’ reactions?</a:t>
            </a:r>
            <a:endParaRPr lang="en-GB" sz="3200" dirty="0">
              <a:solidFill>
                <a:schemeClr val="accent1">
                  <a:lumMod val="75000"/>
                </a:schemeClr>
              </a:solidFill>
              <a:latin typeface="Comic Sans MS" panose="030F0702030302020204" pitchFamily="66" charset="0"/>
            </a:endParaRPr>
          </a:p>
        </p:txBody>
      </p:sp>
      <p:pic>
        <p:nvPicPr>
          <p:cNvPr id="1028" name="Picture 4">
            <a:extLst>
              <a:ext uri="{FF2B5EF4-FFF2-40B4-BE49-F238E27FC236}">
                <a16:creationId xmlns:a16="http://schemas.microsoft.com/office/drawing/2014/main" id="{D52EF1E0-5385-421C-BAC0-92838734D4F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66190" y="1218664"/>
            <a:ext cx="1066845" cy="101376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m3d="http://schemas.microsoft.com/office/drawing/2017/model3d" Requires="am3d">
          <p:graphicFrame>
            <p:nvGraphicFramePr>
              <p:cNvPr id="6" name="3D Model 5" descr="Happy Face">
                <a:extLst>
                  <a:ext uri="{FF2B5EF4-FFF2-40B4-BE49-F238E27FC236}">
                    <a16:creationId xmlns:a16="http://schemas.microsoft.com/office/drawing/2014/main" id="{2F2B1F76-5A76-4D57-A417-A3F5E0FC849C}"/>
                  </a:ext>
                </a:extLst>
              </p:cNvPr>
              <p:cNvGraphicFramePr>
                <a:graphicFrameLocks noChangeAspect="1"/>
              </p:cNvGraphicFramePr>
              <p:nvPr>
                <p:extLst>
                  <p:ext uri="{D42A27DB-BD31-4B8C-83A1-F6EECF244321}">
                    <p14:modId xmlns:p14="http://schemas.microsoft.com/office/powerpoint/2010/main" val="2524883942"/>
                  </p:ext>
                </p:extLst>
              </p:nvPr>
            </p:nvGraphicFramePr>
            <p:xfrm>
              <a:off x="401683" y="4911740"/>
              <a:ext cx="1427118" cy="1445126"/>
            </p:xfrm>
            <a:graphic>
              <a:graphicData uri="http://schemas.microsoft.com/office/drawing/2017/model3d">
                <am3d:model3d r:embed="rId4">
                  <am3d:spPr>
                    <a:xfrm>
                      <a:off x="0" y="0"/>
                      <a:ext cx="1427118" cy="1445126"/>
                    </a:xfrm>
                    <a:prstGeom prst="rect">
                      <a:avLst/>
                    </a:prstGeom>
                  </am3d:spPr>
                  <am3d:camera>
                    <am3d:pos x="0" y="0" z="81154469"/>
                    <am3d:up dx="0" dy="36000000" dz="0"/>
                    <am3d:lookAt x="0" y="0" z="0"/>
                    <am3d:perspective fov="2700000"/>
                  </am3d:camera>
                  <am3d:trans>
                    <am3d:meterPerModelUnit n="61035753" d="1000000"/>
                    <am3d:preTrans dx="285" dy="0" dz="997314"/>
                    <am3d:scale>
                      <am3d:sx n="1000000" d="1000000"/>
                      <am3d:sy n="1000000" d="1000000"/>
                      <am3d:sz n="1000000" d="1000000"/>
                    </am3d:scale>
                    <am3d:rot/>
                    <am3d:postTrans dx="0" dy="0" dz="0"/>
                  </am3d:trans>
                  <am3d:raster rName="Office3DRenderer" rVer="16.0.8326">
                    <am3d:blip r:embed="rId5"/>
                  </am3d:raster>
                  <am3d:objViewport viewportSz="256160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3D Model 5" descr="Happy Face">
                <a:extLst>
                  <a:ext uri="{FF2B5EF4-FFF2-40B4-BE49-F238E27FC236}">
                    <a16:creationId xmlns:a16="http://schemas.microsoft.com/office/drawing/2014/main" id="{2F2B1F76-5A76-4D57-A417-A3F5E0FC849C}"/>
                  </a:ext>
                </a:extLst>
              </p:cNvPr>
              <p:cNvPicPr>
                <a:picLocks noGrp="1" noRot="1" noChangeAspect="1" noMove="1" noResize="1" noEditPoints="1" noAdjustHandles="1" noChangeArrowheads="1" noChangeShapeType="1" noCrop="1"/>
              </p:cNvPicPr>
              <p:nvPr/>
            </p:nvPicPr>
            <p:blipFill>
              <a:blip r:embed="rId5"/>
              <a:stretch>
                <a:fillRect/>
              </a:stretch>
            </p:blipFill>
            <p:spPr>
              <a:xfrm>
                <a:off x="401683" y="4911740"/>
                <a:ext cx="1427118" cy="1445126"/>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9" name="3D Model 8" descr="Confused Face Emoji">
                <a:extLst>
                  <a:ext uri="{FF2B5EF4-FFF2-40B4-BE49-F238E27FC236}">
                    <a16:creationId xmlns:a16="http://schemas.microsoft.com/office/drawing/2014/main" id="{EB76BF2D-6758-40FB-B8FA-E79DB66B317D}"/>
                  </a:ext>
                </a:extLst>
              </p:cNvPr>
              <p:cNvGraphicFramePr>
                <a:graphicFrameLocks noChangeAspect="1"/>
              </p:cNvGraphicFramePr>
              <p:nvPr>
                <p:extLst>
                  <p:ext uri="{D42A27DB-BD31-4B8C-83A1-F6EECF244321}">
                    <p14:modId xmlns:p14="http://schemas.microsoft.com/office/powerpoint/2010/main" val="1658071989"/>
                  </p:ext>
                </p:extLst>
              </p:nvPr>
            </p:nvGraphicFramePr>
            <p:xfrm>
              <a:off x="9935108" y="4868124"/>
              <a:ext cx="1543680" cy="1543679"/>
            </p:xfrm>
            <a:graphic>
              <a:graphicData uri="http://schemas.microsoft.com/office/drawing/2017/model3d">
                <am3d:model3d r:embed="rId6">
                  <am3d:spPr>
                    <a:xfrm>
                      <a:off x="0" y="0"/>
                      <a:ext cx="1543680" cy="1543679"/>
                    </a:xfrm>
                    <a:prstGeom prst="rect">
                      <a:avLst/>
                    </a:prstGeom>
                  </am3d:spPr>
                  <am3d:camera>
                    <am3d:pos x="0" y="0" z="81469193"/>
                    <am3d:up dx="0" dy="36000000" dz="0"/>
                    <am3d:lookAt x="0" y="0" z="0"/>
                    <am3d:perspective fov="2700000"/>
                  </am3d:camera>
                  <am3d:trans>
                    <am3d:meterPerModelUnit n="95238" d="1000000"/>
                    <am3d:preTrans dx="3" dy="-17999993" dz="78601"/>
                    <am3d:scale>
                      <am3d:sx n="1000000" d="1000000"/>
                      <am3d:sy n="1000000" d="1000000"/>
                      <am3d:sz n="1000000" d="1000000"/>
                    </am3d:scale>
                    <am3d:rot/>
                    <am3d:postTrans dx="0" dy="0" dz="0"/>
                  </am3d:trans>
                  <am3d:raster rName="Office3DRenderer" rVer="16.0.8326">
                    <am3d:blip r:embed="rId7"/>
                  </am3d:raster>
                  <am3d:objViewport viewportSz="275345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9" name="3D Model 8" descr="Confused Face Emoji">
                <a:extLst>
                  <a:ext uri="{FF2B5EF4-FFF2-40B4-BE49-F238E27FC236}">
                    <a16:creationId xmlns:a16="http://schemas.microsoft.com/office/drawing/2014/main" id="{EB76BF2D-6758-40FB-B8FA-E79DB66B317D}"/>
                  </a:ext>
                </a:extLst>
              </p:cNvPr>
              <p:cNvPicPr>
                <a:picLocks noGrp="1" noRot="1" noChangeAspect="1" noMove="1" noResize="1" noEditPoints="1" noAdjustHandles="1" noChangeArrowheads="1" noChangeShapeType="1" noCrop="1"/>
              </p:cNvPicPr>
              <p:nvPr/>
            </p:nvPicPr>
            <p:blipFill>
              <a:blip r:embed="rId7"/>
              <a:stretch>
                <a:fillRect/>
              </a:stretch>
            </p:blipFill>
            <p:spPr>
              <a:xfrm>
                <a:off x="9935108" y="4868124"/>
                <a:ext cx="1543680" cy="1543679"/>
              </a:xfrm>
              <a:prstGeom prst="rect">
                <a:avLst/>
              </a:prstGeom>
            </p:spPr>
          </p:pic>
        </mc:Fallback>
      </mc:AlternateContent>
      <p:sp>
        <p:nvSpPr>
          <p:cNvPr id="10" name="TextBox 9">
            <a:extLst>
              <a:ext uri="{FF2B5EF4-FFF2-40B4-BE49-F238E27FC236}">
                <a16:creationId xmlns:a16="http://schemas.microsoft.com/office/drawing/2014/main" id="{32B8D7AE-F4D3-4B7F-929F-110898C25652}"/>
              </a:ext>
            </a:extLst>
          </p:cNvPr>
          <p:cNvSpPr txBox="1"/>
          <p:nvPr/>
        </p:nvSpPr>
        <p:spPr>
          <a:xfrm>
            <a:off x="9957318" y="6367869"/>
            <a:ext cx="1969319" cy="400110"/>
          </a:xfrm>
          <a:prstGeom prst="rect">
            <a:avLst/>
          </a:prstGeom>
          <a:noFill/>
        </p:spPr>
        <p:txBody>
          <a:bodyPr wrap="square" rtlCol="0">
            <a:spAutoFit/>
          </a:bodyPr>
          <a:lstStyle/>
          <a:p>
            <a:r>
              <a:rPr lang="en-US" sz="2000" b="1" dirty="0">
                <a:solidFill>
                  <a:schemeClr val="accent4">
                    <a:lumMod val="50000"/>
                  </a:schemeClr>
                </a:solidFill>
              </a:rPr>
              <a:t>Sad and scared</a:t>
            </a:r>
            <a:endParaRPr lang="en-GB" sz="2000" b="1" dirty="0">
              <a:solidFill>
                <a:schemeClr val="accent4">
                  <a:lumMod val="50000"/>
                </a:schemeClr>
              </a:solidFill>
            </a:endParaRPr>
          </a:p>
        </p:txBody>
      </p:sp>
    </p:spTree>
    <p:extLst>
      <p:ext uri="{BB962C8B-B14F-4D97-AF65-F5344CB8AC3E}">
        <p14:creationId xmlns:p14="http://schemas.microsoft.com/office/powerpoint/2010/main" val="145837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mph" presetSubtype="128" accel="10000" decel="10000" fill="hold" nodeType="clickEffect">
                                  <p:stCondLst>
                                    <p:cond delay="0"/>
                                  </p:stCondLst>
                                  <p:childTnLst>
                                    <p:animRot by="21600000">
                                      <p:cBhvr>
                                        <p:cTn id="6" dur="10250" fill="hold"/>
                                        <p:tgtEl>
                                          <p:spTgt spid="9"/>
                                        </p:tgtEl>
                                        <p:attrNameLst>
                                          <p:attrName>3d.view.rotation.y</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2D09F8C-BD21-4357-9673-D6B21E843CDC}"/>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B492DC86-6D03-4F30-826E-66BCAB12AE31}"/>
              </a:ext>
            </a:extLst>
          </p:cNvPr>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36C22D50-11C8-4896-B3DA-BED8289E4347}"/>
              </a:ext>
            </a:extLst>
          </p:cNvPr>
          <p:cNvSpPr/>
          <p:nvPr/>
        </p:nvSpPr>
        <p:spPr>
          <a:xfrm>
            <a:off x="390417" y="297950"/>
            <a:ext cx="11024171" cy="6494085"/>
          </a:xfrm>
          <a:prstGeom prst="rect">
            <a:avLst/>
          </a:prstGeom>
        </p:spPr>
        <p:txBody>
          <a:bodyPr wrap="square">
            <a:spAutoFit/>
          </a:bodyPr>
          <a:lstStyle/>
          <a:p>
            <a:pPr algn="ctr"/>
            <a:r>
              <a:rPr lang="en-US" sz="3200" b="1" dirty="0">
                <a:solidFill>
                  <a:srgbClr val="FF0000"/>
                </a:solidFill>
                <a:latin typeface="Comic Sans MS" panose="030F0702030302020204" pitchFamily="66" charset="0"/>
              </a:rPr>
              <a:t>But there was someone who was so eager to see the tomb where they kept Jesus…</a:t>
            </a:r>
          </a:p>
          <a:p>
            <a:endParaRPr lang="en-US" b="1" dirty="0">
              <a:latin typeface="Comic Sans MS" panose="030F0702030302020204" pitchFamily="66" charset="0"/>
            </a:endParaRPr>
          </a:p>
          <a:p>
            <a:endParaRPr lang="en-US" b="1" dirty="0">
              <a:latin typeface="Comic Sans MS" panose="030F0702030302020204" pitchFamily="66" charset="0"/>
            </a:endParaRPr>
          </a:p>
          <a:p>
            <a:endParaRPr lang="en-US" b="1" dirty="0">
              <a:latin typeface="Comic Sans MS" panose="030F0702030302020204" pitchFamily="66" charset="0"/>
            </a:endParaRPr>
          </a:p>
          <a:p>
            <a:r>
              <a:rPr lang="en-US" sz="2800" b="1" dirty="0">
                <a:latin typeface="Comic Sans MS" panose="030F0702030302020204" pitchFamily="66" charset="0"/>
              </a:rPr>
              <a:t>Can you guess who?</a:t>
            </a:r>
          </a:p>
          <a:p>
            <a:endParaRPr lang="en-US" b="1" dirty="0">
              <a:latin typeface="Comic Sans MS" panose="030F0702030302020204" pitchFamily="66" charset="0"/>
            </a:endParaRPr>
          </a:p>
          <a:p>
            <a:endParaRPr lang="en-US" sz="2800" b="1" dirty="0">
              <a:latin typeface="Comic Sans MS" panose="030F0702030302020204" pitchFamily="66" charset="0"/>
            </a:endParaRPr>
          </a:p>
          <a:p>
            <a:endParaRPr lang="en-US" sz="2800" b="1" dirty="0">
              <a:latin typeface="Comic Sans MS" panose="030F0702030302020204" pitchFamily="66" charset="0"/>
            </a:endParaRPr>
          </a:p>
          <a:p>
            <a:r>
              <a:rPr lang="en-US" sz="2800" b="1" dirty="0">
                <a:latin typeface="Comic Sans MS" panose="030F0702030302020204" pitchFamily="66" charset="0"/>
              </a:rPr>
              <a:t>This person came to the tomb early in the morning.....</a:t>
            </a:r>
          </a:p>
          <a:p>
            <a:endParaRPr lang="en-US" sz="2800" b="1" dirty="0">
              <a:latin typeface="Comic Sans MS" panose="030F0702030302020204" pitchFamily="66" charset="0"/>
            </a:endParaRPr>
          </a:p>
          <a:p>
            <a:r>
              <a:rPr lang="en-US" sz="2800" b="1" dirty="0">
                <a:solidFill>
                  <a:schemeClr val="accent1"/>
                </a:solidFill>
                <a:latin typeface="Comic Sans MS" panose="030F0702030302020204" pitchFamily="66" charset="0"/>
              </a:rPr>
              <a:t>Crack this code: DMDADRDY HMHAHGHDHAHLHEHNHE</a:t>
            </a:r>
          </a:p>
          <a:p>
            <a:r>
              <a:rPr lang="en-US" dirty="0"/>
              <a:t>(Clue: remove all D from the first word and all H from the second word)</a:t>
            </a:r>
          </a:p>
          <a:p>
            <a:endParaRPr lang="en-US" dirty="0"/>
          </a:p>
          <a:p>
            <a:r>
              <a:rPr lang="en-US" sz="2000" b="1" dirty="0"/>
              <a:t>Yes, she was so passionate to see Jesus </a:t>
            </a:r>
            <a:r>
              <a:rPr lang="en-US" sz="2000" b="1" dirty="0">
                <a:solidFill>
                  <a:srgbClr val="FF0000"/>
                </a:solidFill>
                <a:latin typeface="Comic Sans MS" panose="030F0702030302020204" pitchFamily="66" charset="0"/>
              </a:rPr>
              <a:t>because of the love and forgiveness she received from Him. </a:t>
            </a:r>
            <a:endParaRPr lang="en-US" sz="2000" b="1" dirty="0"/>
          </a:p>
          <a:p>
            <a:endParaRPr lang="en-US" dirty="0"/>
          </a:p>
          <a:p>
            <a:endParaRPr lang="en-US" dirty="0"/>
          </a:p>
        </p:txBody>
      </p:sp>
    </p:spTree>
    <p:extLst>
      <p:ext uri="{BB962C8B-B14F-4D97-AF65-F5344CB8AC3E}">
        <p14:creationId xmlns:p14="http://schemas.microsoft.com/office/powerpoint/2010/main" val="432193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0" end="10"/>
                                            </p:txEl>
                                          </p:spTgt>
                                        </p:tgtEl>
                                        <p:attrNameLst>
                                          <p:attrName>style.visibility</p:attrName>
                                        </p:attrNameLst>
                                      </p:cBhvr>
                                      <p:to>
                                        <p:strVal val="visible"/>
                                      </p:to>
                                    </p:set>
                                    <p:animEffect transition="in" filter="fade">
                                      <p:cBhvr>
                                        <p:cTn id="7" dur="500"/>
                                        <p:tgtEl>
                                          <p:spTgt spid="5">
                                            <p:txEl>
                                              <p:pRg st="10" end="1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1" end="11"/>
                                            </p:txEl>
                                          </p:spTgt>
                                        </p:tgtEl>
                                        <p:attrNameLst>
                                          <p:attrName>style.visibility</p:attrName>
                                        </p:attrNameLst>
                                      </p:cBhvr>
                                      <p:to>
                                        <p:strVal val="visible"/>
                                      </p:to>
                                    </p:set>
                                    <p:animEffect transition="in" filter="wipe(down)">
                                      <p:cBhvr>
                                        <p:cTn id="12" dur="500"/>
                                        <p:tgtEl>
                                          <p:spTgt spid="5">
                                            <p:txEl>
                                              <p:pRg st="11" end="1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13" end="13"/>
                                            </p:txEl>
                                          </p:spTgt>
                                        </p:tgtEl>
                                        <p:attrNameLst>
                                          <p:attrName>style.visibility</p:attrName>
                                        </p:attrNameLst>
                                      </p:cBhvr>
                                      <p:to>
                                        <p:strVal val="visible"/>
                                      </p:to>
                                    </p:set>
                                    <p:animEffect transition="in" filter="randombar(horizontal)">
                                      <p:cBhvr>
                                        <p:cTn id="17"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2D09F8C-BD21-4357-9673-D6B21E843CDC}"/>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B492DC86-6D03-4F30-826E-66BCAB12AE31}"/>
              </a:ext>
            </a:extLst>
          </p:cNvPr>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0BD6B1C-1AC2-4072-9490-67F0801BF0D5}"/>
              </a:ext>
            </a:extLst>
          </p:cNvPr>
          <p:cNvSpPr txBox="1"/>
          <p:nvPr/>
        </p:nvSpPr>
        <p:spPr>
          <a:xfrm>
            <a:off x="1921268" y="488897"/>
            <a:ext cx="8157681" cy="646331"/>
          </a:xfrm>
          <a:prstGeom prst="rect">
            <a:avLst/>
          </a:prstGeom>
          <a:noFill/>
        </p:spPr>
        <p:txBody>
          <a:bodyPr wrap="square" rtlCol="0">
            <a:spAutoFit/>
          </a:bodyPr>
          <a:lstStyle/>
          <a:p>
            <a:pPr algn="ctr"/>
            <a:r>
              <a:rPr lang="en-US" sz="3600" dirty="0">
                <a:solidFill>
                  <a:schemeClr val="accent4">
                    <a:lumMod val="50000"/>
                  </a:schemeClr>
                </a:solidFill>
                <a:latin typeface="Comic Sans MS" panose="030F0702030302020204" pitchFamily="66" charset="0"/>
              </a:rPr>
              <a:t>Do you know what she saw?</a:t>
            </a:r>
            <a:endParaRPr lang="en-GB" sz="3600" dirty="0">
              <a:solidFill>
                <a:schemeClr val="accent4">
                  <a:lumMod val="50000"/>
                </a:schemeClr>
              </a:solidFill>
              <a:latin typeface="Comic Sans MS" panose="030F0702030302020204" pitchFamily="66" charset="0"/>
            </a:endParaRPr>
          </a:p>
        </p:txBody>
      </p:sp>
      <p:sp>
        <p:nvSpPr>
          <p:cNvPr id="5" name="TextBox 4">
            <a:extLst>
              <a:ext uri="{FF2B5EF4-FFF2-40B4-BE49-F238E27FC236}">
                <a16:creationId xmlns:a16="http://schemas.microsoft.com/office/drawing/2014/main" id="{63AEDB17-8F00-4C51-B831-45EC20A81933}"/>
              </a:ext>
            </a:extLst>
          </p:cNvPr>
          <p:cNvSpPr txBox="1"/>
          <p:nvPr/>
        </p:nvSpPr>
        <p:spPr>
          <a:xfrm>
            <a:off x="647272" y="1695236"/>
            <a:ext cx="5650786" cy="4401205"/>
          </a:xfrm>
          <a:prstGeom prst="rect">
            <a:avLst/>
          </a:prstGeom>
          <a:noFill/>
        </p:spPr>
        <p:txBody>
          <a:bodyPr wrap="square" rtlCol="0">
            <a:spAutoFit/>
          </a:bodyPr>
          <a:lstStyle/>
          <a:p>
            <a:r>
              <a:rPr lang="en-US" sz="2800" b="1" dirty="0">
                <a:latin typeface="Comic Sans MS" panose="030F0702030302020204" pitchFamily="66" charset="0"/>
              </a:rPr>
              <a:t>SHE SAW THE STONE REMOVED FROM THE TOMB.</a:t>
            </a:r>
          </a:p>
          <a:p>
            <a:br>
              <a:rPr lang="en-US" sz="2800" dirty="0">
                <a:latin typeface="Comic Sans MS" panose="030F0702030302020204" pitchFamily="66" charset="0"/>
              </a:rPr>
            </a:br>
            <a:r>
              <a:rPr lang="en-US" sz="2800" dirty="0">
                <a:latin typeface="Comic Sans MS" panose="030F0702030302020204" pitchFamily="66" charset="0"/>
              </a:rPr>
              <a:t>So she ran and went to Simon Peter and to the other disciple whom Jesus loved, and told them,</a:t>
            </a:r>
            <a:br>
              <a:rPr lang="en-US" sz="2800" dirty="0">
                <a:latin typeface="Comic Sans MS" panose="030F0702030302020204" pitchFamily="66" charset="0"/>
              </a:rPr>
            </a:br>
            <a:r>
              <a:rPr lang="en-US" sz="2800" dirty="0">
                <a:solidFill>
                  <a:schemeClr val="accent1"/>
                </a:solidFill>
                <a:latin typeface="Comic Sans MS" panose="030F0702030302020204" pitchFamily="66" charset="0"/>
              </a:rPr>
              <a:t>“They have taken the Lord from the tomb, and we don’t know where they put him.”</a:t>
            </a:r>
            <a:endParaRPr lang="en-GB" sz="2800" dirty="0">
              <a:solidFill>
                <a:schemeClr val="accent1"/>
              </a:solidFill>
              <a:latin typeface="Comic Sans MS" panose="030F0702030302020204" pitchFamily="66" charset="0"/>
            </a:endParaRPr>
          </a:p>
        </p:txBody>
      </p:sp>
      <p:pic>
        <p:nvPicPr>
          <p:cNvPr id="7" name="Picture 6">
            <a:extLst>
              <a:ext uri="{FF2B5EF4-FFF2-40B4-BE49-F238E27FC236}">
                <a16:creationId xmlns:a16="http://schemas.microsoft.com/office/drawing/2014/main" id="{6528C4E2-5C3A-4ED4-BD2D-541B4D3797F5}"/>
              </a:ext>
            </a:extLst>
          </p:cNvPr>
          <p:cNvPicPr>
            <a:picLocks noChangeAspect="1"/>
          </p:cNvPicPr>
          <p:nvPr/>
        </p:nvPicPr>
        <p:blipFill>
          <a:blip r:embed="rId3"/>
          <a:stretch>
            <a:fillRect/>
          </a:stretch>
        </p:blipFill>
        <p:spPr>
          <a:xfrm>
            <a:off x="6945330" y="2000262"/>
            <a:ext cx="4190572" cy="2757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96454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2D09F8C-BD21-4357-9673-D6B21E843CDC}"/>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B492DC86-6D03-4F30-826E-66BCAB12AE31}"/>
              </a:ext>
            </a:extLst>
          </p:cNvPr>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21F17A00-F8C7-4F6D-8180-4D72B0C63528}"/>
              </a:ext>
            </a:extLst>
          </p:cNvPr>
          <p:cNvSpPr txBox="1"/>
          <p:nvPr/>
        </p:nvSpPr>
        <p:spPr>
          <a:xfrm>
            <a:off x="1335640" y="1222357"/>
            <a:ext cx="9770724" cy="4801314"/>
          </a:xfrm>
          <a:prstGeom prst="rect">
            <a:avLst/>
          </a:prstGeom>
          <a:noFill/>
        </p:spPr>
        <p:txBody>
          <a:bodyPr wrap="square" rtlCol="0">
            <a:spAutoFit/>
          </a:bodyPr>
          <a:lstStyle/>
          <a:p>
            <a:r>
              <a:rPr lang="en-US" sz="3200" b="1" dirty="0">
                <a:solidFill>
                  <a:schemeClr val="accent1"/>
                </a:solidFill>
                <a:latin typeface="Comic Sans MS" panose="030F0702030302020204" pitchFamily="66" charset="0"/>
              </a:rPr>
              <a:t>Peter and the other disciple ran to the tomb….</a:t>
            </a:r>
          </a:p>
          <a:p>
            <a:endParaRPr lang="en-US" dirty="0"/>
          </a:p>
          <a:p>
            <a:endParaRPr lang="en-US" dirty="0"/>
          </a:p>
          <a:p>
            <a:r>
              <a:rPr lang="en-US" sz="3200" b="1" dirty="0">
                <a:solidFill>
                  <a:schemeClr val="accent2">
                    <a:lumMod val="50000"/>
                  </a:schemeClr>
                </a:solidFill>
                <a:latin typeface="Comic Sans MS" panose="030F0702030302020204" pitchFamily="66" charset="0"/>
              </a:rPr>
              <a:t>Who reached the tomb first?</a:t>
            </a:r>
          </a:p>
          <a:p>
            <a:endParaRPr lang="en-US" sz="2800" b="1" dirty="0">
              <a:solidFill>
                <a:schemeClr val="accent2">
                  <a:lumMod val="50000"/>
                </a:schemeClr>
              </a:solidFill>
              <a:latin typeface="Comic Sans MS" panose="030F0702030302020204" pitchFamily="66" charset="0"/>
            </a:endParaRPr>
          </a:p>
          <a:p>
            <a:endParaRPr lang="en-US" dirty="0"/>
          </a:p>
          <a:p>
            <a:r>
              <a:rPr lang="en-US" sz="3200" b="1" dirty="0">
                <a:solidFill>
                  <a:schemeClr val="accent5">
                    <a:lumMod val="50000"/>
                  </a:schemeClr>
                </a:solidFill>
                <a:latin typeface="Comic Sans MS" panose="030F0702030302020204" pitchFamily="66" charset="0"/>
              </a:rPr>
              <a:t>Who entered the tomb first?</a:t>
            </a:r>
          </a:p>
          <a:p>
            <a:endParaRPr lang="en-US" sz="3200" b="1" dirty="0">
              <a:solidFill>
                <a:schemeClr val="accent5">
                  <a:lumMod val="50000"/>
                </a:schemeClr>
              </a:solidFill>
              <a:latin typeface="Comic Sans MS" panose="030F0702030302020204" pitchFamily="66" charset="0"/>
            </a:endParaRPr>
          </a:p>
          <a:p>
            <a:r>
              <a:rPr lang="en-US" sz="3200" b="1" dirty="0">
                <a:solidFill>
                  <a:schemeClr val="accent5">
                    <a:lumMod val="50000"/>
                  </a:schemeClr>
                </a:solidFill>
                <a:latin typeface="Comic Sans MS" panose="030F0702030302020204" pitchFamily="66" charset="0"/>
              </a:rPr>
              <a:t>Can you find out?</a:t>
            </a:r>
          </a:p>
          <a:p>
            <a:endParaRPr lang="en-US" sz="3200" b="1" dirty="0">
              <a:solidFill>
                <a:schemeClr val="accent5">
                  <a:lumMod val="50000"/>
                </a:schemeClr>
              </a:solidFill>
              <a:latin typeface="Comic Sans MS" panose="030F0702030302020204" pitchFamily="66" charset="0"/>
            </a:endParaRPr>
          </a:p>
          <a:p>
            <a:r>
              <a:rPr lang="en-US" sz="3200" b="1" dirty="0">
                <a:solidFill>
                  <a:schemeClr val="accent5">
                    <a:lumMod val="50000"/>
                  </a:schemeClr>
                </a:solidFill>
                <a:latin typeface="Comic Sans MS" panose="030F0702030302020204" pitchFamily="66" charset="0"/>
              </a:rPr>
              <a:t>Read John 20:1-9 from your Bible</a:t>
            </a:r>
            <a:endParaRPr lang="en-GB" sz="3200" b="1" dirty="0">
              <a:solidFill>
                <a:schemeClr val="accent5">
                  <a:lumMod val="50000"/>
                </a:schemeClr>
              </a:solidFill>
              <a:latin typeface="Comic Sans MS" panose="030F0702030302020204" pitchFamily="66" charset="0"/>
            </a:endParaRPr>
          </a:p>
        </p:txBody>
      </p:sp>
    </p:spTree>
    <p:extLst>
      <p:ext uri="{BB962C8B-B14F-4D97-AF65-F5344CB8AC3E}">
        <p14:creationId xmlns:p14="http://schemas.microsoft.com/office/powerpoint/2010/main" val="2337599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2D09F8C-BD21-4357-9673-D6B21E843CDC}"/>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B492DC86-6D03-4F30-826E-66BCAB12AE31}"/>
              </a:ext>
            </a:extLst>
          </p:cNvPr>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21F17A00-F8C7-4F6D-8180-4D72B0C63528}"/>
              </a:ext>
            </a:extLst>
          </p:cNvPr>
          <p:cNvSpPr txBox="1"/>
          <p:nvPr/>
        </p:nvSpPr>
        <p:spPr>
          <a:xfrm>
            <a:off x="1335640" y="1222357"/>
            <a:ext cx="9770724" cy="3539430"/>
          </a:xfrm>
          <a:prstGeom prst="rect">
            <a:avLst/>
          </a:prstGeom>
          <a:noFill/>
        </p:spPr>
        <p:txBody>
          <a:bodyPr wrap="square" rtlCol="0">
            <a:spAutoFit/>
          </a:bodyPr>
          <a:lstStyle/>
          <a:p>
            <a:r>
              <a:rPr lang="en-US" sz="3200" b="1" dirty="0">
                <a:solidFill>
                  <a:schemeClr val="accent5">
                    <a:lumMod val="50000"/>
                  </a:schemeClr>
                </a:solidFill>
                <a:latin typeface="Comic Sans MS" panose="030F0702030302020204" pitchFamily="66" charset="0"/>
              </a:rPr>
              <a:t>What did they see inside the tomb?</a:t>
            </a:r>
          </a:p>
          <a:p>
            <a:endParaRPr lang="en-US" sz="3200" b="1" dirty="0">
              <a:solidFill>
                <a:schemeClr val="accent5">
                  <a:lumMod val="50000"/>
                </a:schemeClr>
              </a:solidFill>
              <a:latin typeface="Comic Sans MS" panose="030F0702030302020204" pitchFamily="66" charset="0"/>
            </a:endParaRPr>
          </a:p>
          <a:p>
            <a:r>
              <a:rPr lang="en-US" sz="3200" b="1" dirty="0">
                <a:solidFill>
                  <a:schemeClr val="accent5">
                    <a:lumMod val="50000"/>
                  </a:schemeClr>
                </a:solidFill>
                <a:latin typeface="Comic Sans MS" panose="030F0702030302020204" pitchFamily="66" charset="0"/>
              </a:rPr>
              <a:t>Was it really empty?</a:t>
            </a:r>
          </a:p>
          <a:p>
            <a:endParaRPr lang="en-US" sz="3200" b="1" dirty="0">
              <a:solidFill>
                <a:schemeClr val="accent5">
                  <a:lumMod val="50000"/>
                </a:schemeClr>
              </a:solidFill>
              <a:latin typeface="Comic Sans MS" panose="030F0702030302020204" pitchFamily="66" charset="0"/>
            </a:endParaRPr>
          </a:p>
          <a:p>
            <a:endParaRPr lang="en-US" sz="3200" b="1" dirty="0">
              <a:solidFill>
                <a:schemeClr val="accent5">
                  <a:lumMod val="50000"/>
                </a:schemeClr>
              </a:solidFill>
              <a:latin typeface="Comic Sans MS" panose="030F0702030302020204" pitchFamily="66" charset="0"/>
            </a:endParaRPr>
          </a:p>
          <a:p>
            <a:r>
              <a:rPr lang="en-US" sz="3200" b="1" dirty="0">
                <a:solidFill>
                  <a:schemeClr val="accent5">
                    <a:lumMod val="50000"/>
                  </a:schemeClr>
                </a:solidFill>
                <a:latin typeface="Comic Sans MS" panose="030F0702030302020204" pitchFamily="66" charset="0"/>
              </a:rPr>
              <a:t>Just have a peep into the tomb for yourself</a:t>
            </a:r>
          </a:p>
          <a:p>
            <a:endParaRPr lang="en-GB" sz="3200" b="1" dirty="0">
              <a:solidFill>
                <a:schemeClr val="accent5">
                  <a:lumMod val="50000"/>
                </a:schemeClr>
              </a:solidFill>
              <a:latin typeface="Comic Sans MS" panose="030F0702030302020204" pitchFamily="66" charset="0"/>
            </a:endParaRPr>
          </a:p>
        </p:txBody>
      </p:sp>
      <p:pic>
        <p:nvPicPr>
          <p:cNvPr id="1028" name="Picture 4">
            <a:extLst>
              <a:ext uri="{FF2B5EF4-FFF2-40B4-BE49-F238E27FC236}">
                <a16:creationId xmlns:a16="http://schemas.microsoft.com/office/drawing/2014/main" id="{265D4726-F984-496D-8343-1EBAD92D80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1002" y="1858567"/>
            <a:ext cx="1333500" cy="16449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E3562A18-AD0E-4124-BB96-D060C5F110A0}"/>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223263" y="4354775"/>
            <a:ext cx="2399979" cy="19199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7975A5D5-EBB3-4FAE-8FEB-C6A910D92307}"/>
              </a:ext>
            </a:extLst>
          </p:cNvPr>
          <p:cNvPicPr>
            <a:picLocks noChangeAspect="1"/>
          </p:cNvPicPr>
          <p:nvPr/>
        </p:nvPicPr>
        <p:blipFill>
          <a:blip r:embed="rId6"/>
          <a:stretch>
            <a:fillRect/>
          </a:stretch>
        </p:blipFill>
        <p:spPr>
          <a:xfrm>
            <a:off x="7186153" y="4354774"/>
            <a:ext cx="2474198" cy="1919983"/>
          </a:xfrm>
          <a:prstGeom prst="rect">
            <a:avLst/>
          </a:prstGeom>
        </p:spPr>
      </p:pic>
    </p:spTree>
    <p:extLst>
      <p:ext uri="{BB962C8B-B14F-4D97-AF65-F5344CB8AC3E}">
        <p14:creationId xmlns:p14="http://schemas.microsoft.com/office/powerpoint/2010/main" val="187734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randombar(horizontal)">
                                      <p:cBhvr>
                                        <p:cTn id="16" dur="500"/>
                                        <p:tgtEl>
                                          <p:spTgt spid="4">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2D09F8C-BD21-4357-9673-D6B21E843CDC}"/>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B492DC86-6D03-4F30-826E-66BCAB12AE31}"/>
              </a:ext>
            </a:extLst>
          </p:cNvPr>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B08E1DC8-A89B-4CBC-B6DC-03E5A22002D1}"/>
              </a:ext>
            </a:extLst>
          </p:cNvPr>
          <p:cNvSpPr/>
          <p:nvPr/>
        </p:nvSpPr>
        <p:spPr>
          <a:xfrm>
            <a:off x="192505" y="153888"/>
            <a:ext cx="11827042" cy="6124754"/>
          </a:xfrm>
          <a:prstGeom prst="rect">
            <a:avLst/>
          </a:prstGeom>
        </p:spPr>
        <p:txBody>
          <a:bodyPr wrap="square">
            <a:spAutoFit/>
          </a:bodyPr>
          <a:lstStyle/>
          <a:p>
            <a:r>
              <a:rPr lang="en-GB" sz="2800" b="1" dirty="0">
                <a:solidFill>
                  <a:schemeClr val="accent2">
                    <a:lumMod val="75000"/>
                  </a:schemeClr>
                </a:solidFill>
                <a:latin typeface="Comic Sans MS" panose="030F0702030302020204" pitchFamily="66" charset="0"/>
              </a:rPr>
              <a:t>Then Peter and the other disciple set out and went toward the tomb. The two were running together, but the other disciple outran Peter and reached the tomb first.</a:t>
            </a:r>
          </a:p>
          <a:p>
            <a:endParaRPr lang="en-GB" sz="2800" b="1" dirty="0">
              <a:solidFill>
                <a:schemeClr val="accent2">
                  <a:lumMod val="75000"/>
                </a:schemeClr>
              </a:solidFill>
              <a:latin typeface="Comic Sans MS" panose="030F0702030302020204" pitchFamily="66" charset="0"/>
            </a:endParaRPr>
          </a:p>
          <a:p>
            <a:r>
              <a:rPr lang="en-GB" sz="2800" b="1" dirty="0">
                <a:solidFill>
                  <a:schemeClr val="accent2">
                    <a:lumMod val="75000"/>
                  </a:schemeClr>
                </a:solidFill>
                <a:latin typeface="Comic Sans MS" panose="030F0702030302020204" pitchFamily="66" charset="0"/>
              </a:rPr>
              <a:t>He bent down to look in and saw the linen wrappings lying there, but he did not go in. Then Simon Peter came, following him, and went into the tomb. He saw the linen wrappings lying there, and the cloth that had been on Jesus’ head, not lying with the linen wrappings but rolled up in a place by itself. </a:t>
            </a:r>
          </a:p>
          <a:p>
            <a:endParaRPr lang="en-GB" sz="2800" b="1" dirty="0">
              <a:solidFill>
                <a:schemeClr val="accent2">
                  <a:lumMod val="75000"/>
                </a:schemeClr>
              </a:solidFill>
              <a:latin typeface="Comic Sans MS" panose="030F0702030302020204" pitchFamily="66" charset="0"/>
            </a:endParaRPr>
          </a:p>
          <a:p>
            <a:r>
              <a:rPr lang="en-GB" sz="2800" b="1" dirty="0">
                <a:solidFill>
                  <a:schemeClr val="accent2">
                    <a:lumMod val="75000"/>
                  </a:schemeClr>
                </a:solidFill>
                <a:latin typeface="Comic Sans MS" panose="030F0702030302020204" pitchFamily="66" charset="0"/>
              </a:rPr>
              <a:t>Then the other disciple, who reached the tomb first, also went in…</a:t>
            </a:r>
          </a:p>
          <a:p>
            <a:endParaRPr lang="en-US" sz="2800" b="1" dirty="0">
              <a:solidFill>
                <a:schemeClr val="accent2">
                  <a:lumMod val="75000"/>
                </a:schemeClr>
              </a:solidFill>
              <a:latin typeface="Comic Sans MS" panose="030F0702030302020204" pitchFamily="66" charset="0"/>
            </a:endParaRPr>
          </a:p>
          <a:p>
            <a:r>
              <a:rPr lang="en-US" sz="2800" b="1" dirty="0">
                <a:solidFill>
                  <a:schemeClr val="accent2">
                    <a:lumMod val="75000"/>
                  </a:schemeClr>
                </a:solidFill>
                <a:latin typeface="Comic Sans MS" panose="030F0702030302020204" pitchFamily="66" charset="0"/>
              </a:rPr>
              <a:t>CAN A DEAD PERSON DO THIS? </a:t>
            </a:r>
            <a:endParaRPr lang="en-GB" sz="2800" b="1" dirty="0">
              <a:solidFill>
                <a:schemeClr val="accent2">
                  <a:lumMod val="75000"/>
                </a:schemeClr>
              </a:solidFill>
              <a:latin typeface="Comic Sans MS" panose="030F0702030302020204" pitchFamily="66" charset="0"/>
            </a:endParaRPr>
          </a:p>
        </p:txBody>
      </p:sp>
      <p:pic>
        <p:nvPicPr>
          <p:cNvPr id="7" name="Picture 4">
            <a:extLst>
              <a:ext uri="{FF2B5EF4-FFF2-40B4-BE49-F238E27FC236}">
                <a16:creationId xmlns:a16="http://schemas.microsoft.com/office/drawing/2014/main" id="{9EA43E7A-23DB-4BF0-A0D4-3E60D92E6A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7595" y="5240316"/>
            <a:ext cx="1186666" cy="1463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360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fade">
                                      <p:cBhvr>
                                        <p:cTn id="7" dur="500"/>
                                        <p:tgtEl>
                                          <p:spTgt spid="5">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05D8F-70B6-4EB4-8722-AF4FE83A5BAF}"/>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6F1D8DA3-6CF1-497E-8D66-D7FE5DB2E16A}"/>
              </a:ext>
            </a:extLst>
          </p:cNvPr>
          <p:cNvPicPr/>
          <p:nvPr/>
        </p:nvPicPr>
        <p:blipFill>
          <a:blip r:embed="rId3"/>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4184C4F0-833A-4D75-B91E-3FB9FA50B5B2}"/>
              </a:ext>
            </a:extLst>
          </p:cNvPr>
          <p:cNvSpPr/>
          <p:nvPr/>
        </p:nvSpPr>
        <p:spPr>
          <a:xfrm>
            <a:off x="932058" y="183862"/>
            <a:ext cx="8198778" cy="3416320"/>
          </a:xfrm>
          <a:prstGeom prst="rect">
            <a:avLst/>
          </a:prstGeom>
        </p:spPr>
        <p:txBody>
          <a:bodyPr wrap="square">
            <a:spAutoFit/>
          </a:bodyPr>
          <a:lstStyle/>
          <a:p>
            <a:r>
              <a:rPr lang="en-US" sz="3600" b="1" dirty="0">
                <a:solidFill>
                  <a:schemeClr val="accent1"/>
                </a:solidFill>
                <a:latin typeface="Comic Sans MS" panose="030F0702030302020204" pitchFamily="66" charset="0"/>
              </a:rPr>
              <a:t>Then they saw and believed…</a:t>
            </a:r>
          </a:p>
          <a:p>
            <a:endParaRPr lang="en-US" sz="3600" b="1" dirty="0">
              <a:solidFill>
                <a:schemeClr val="accent1"/>
              </a:solidFill>
              <a:latin typeface="Comic Sans MS" panose="030F0702030302020204" pitchFamily="66" charset="0"/>
            </a:endParaRPr>
          </a:p>
          <a:p>
            <a:r>
              <a:rPr lang="en-US" sz="3600" b="1" dirty="0">
                <a:solidFill>
                  <a:schemeClr val="accent1"/>
                </a:solidFill>
                <a:latin typeface="Comic Sans MS" panose="030F0702030302020204" pitchFamily="66" charset="0"/>
              </a:rPr>
              <a:t>Do you believe?</a:t>
            </a:r>
          </a:p>
          <a:p>
            <a:endParaRPr lang="en-US" sz="3600" b="1" dirty="0">
              <a:solidFill>
                <a:schemeClr val="accent1"/>
              </a:solidFill>
              <a:latin typeface="Comic Sans MS" panose="030F0702030302020204" pitchFamily="66" charset="0"/>
            </a:endParaRPr>
          </a:p>
          <a:p>
            <a:endParaRPr lang="en-US" sz="3600" b="1" dirty="0">
              <a:solidFill>
                <a:schemeClr val="accent1"/>
              </a:solidFill>
              <a:latin typeface="Comic Sans MS" panose="030F0702030302020204" pitchFamily="66" charset="0"/>
            </a:endParaRPr>
          </a:p>
          <a:p>
            <a:endParaRPr lang="en-US" sz="3600" b="1" dirty="0">
              <a:solidFill>
                <a:schemeClr val="accent1"/>
              </a:solidFill>
              <a:latin typeface="Comic Sans MS" panose="030F0702030302020204" pitchFamily="66" charset="0"/>
            </a:endParaRPr>
          </a:p>
        </p:txBody>
      </p:sp>
      <p:sp>
        <p:nvSpPr>
          <p:cNvPr id="5" name="Rectangle 4">
            <a:extLst>
              <a:ext uri="{FF2B5EF4-FFF2-40B4-BE49-F238E27FC236}">
                <a16:creationId xmlns:a16="http://schemas.microsoft.com/office/drawing/2014/main" id="{DDC58E1A-05D5-44A9-8278-A40A3FADEB8B}"/>
              </a:ext>
            </a:extLst>
          </p:cNvPr>
          <p:cNvSpPr/>
          <p:nvPr/>
        </p:nvSpPr>
        <p:spPr>
          <a:xfrm>
            <a:off x="1993995" y="2648897"/>
            <a:ext cx="6838732" cy="1015663"/>
          </a:xfrm>
          <a:prstGeom prst="rect">
            <a:avLst/>
          </a:prstGeom>
          <a:noFill/>
        </p:spPr>
        <p:txBody>
          <a:bodyPr wrap="none" lIns="91440" tIns="45720" rIns="91440" bIns="45720">
            <a:spAutoFit/>
          </a:bodyPr>
          <a:lstStyle/>
          <a:p>
            <a:r>
              <a:rPr lang="en-US" sz="6000" b="1" dirty="0">
                <a:solidFill>
                  <a:schemeClr val="accent2">
                    <a:lumMod val="75000"/>
                  </a:schemeClr>
                </a:solidFill>
                <a:latin typeface="Comic Sans MS" panose="030F0702030302020204" pitchFamily="66" charset="0"/>
              </a:rPr>
              <a:t>JESUS IS ALIVE</a:t>
            </a:r>
            <a:endParaRPr lang="en-GB" sz="6000" b="1" dirty="0">
              <a:solidFill>
                <a:schemeClr val="accent2">
                  <a:lumMod val="75000"/>
                </a:schemeClr>
              </a:solidFill>
              <a:latin typeface="Comic Sans MS" panose="030F0702030302020204" pitchFamily="66" charset="0"/>
            </a:endParaRPr>
          </a:p>
        </p:txBody>
      </p:sp>
      <mc:AlternateContent xmlns:mc="http://schemas.openxmlformats.org/markup-compatibility/2006">
        <mc:Choice xmlns:am3d="http://schemas.microsoft.com/office/drawing/2017/model3d" Requires="am3d">
          <p:graphicFrame>
            <p:nvGraphicFramePr>
              <p:cNvPr id="6" name="3D Model 5" descr="Partying Face Emoji">
                <a:extLst>
                  <a:ext uri="{FF2B5EF4-FFF2-40B4-BE49-F238E27FC236}">
                    <a16:creationId xmlns:a16="http://schemas.microsoft.com/office/drawing/2014/main" id="{4CC11C24-3C68-4492-B02D-3C9AB559C076}"/>
                  </a:ext>
                </a:extLst>
              </p:cNvPr>
              <p:cNvGraphicFramePr>
                <a:graphicFrameLocks noChangeAspect="1"/>
              </p:cNvGraphicFramePr>
              <p:nvPr>
                <p:extLst>
                  <p:ext uri="{D42A27DB-BD31-4B8C-83A1-F6EECF244321}">
                    <p14:modId xmlns:p14="http://schemas.microsoft.com/office/powerpoint/2010/main" val="3859689427"/>
                  </p:ext>
                </p:extLst>
              </p:nvPr>
            </p:nvGraphicFramePr>
            <p:xfrm>
              <a:off x="9289089" y="2136465"/>
              <a:ext cx="1807367" cy="1864441"/>
            </p:xfrm>
            <a:graphic>
              <a:graphicData uri="http://schemas.microsoft.com/office/drawing/2017/model3d">
                <am3d:model3d r:embed="rId4">
                  <am3d:spPr>
                    <a:xfrm>
                      <a:off x="0" y="0"/>
                      <a:ext cx="1807367" cy="1864441"/>
                    </a:xfrm>
                    <a:prstGeom prst="rect">
                      <a:avLst/>
                    </a:prstGeom>
                  </am3d:spPr>
                  <am3d:camera>
                    <am3d:pos x="0" y="0" z="75438660"/>
                    <am3d:up dx="0" dy="36000000" dz="0"/>
                    <am3d:lookAt x="0" y="0" z="0"/>
                    <am3d:perspective fov="2700000"/>
                  </am3d:camera>
                  <am3d:trans>
                    <am3d:meterPerModelUnit n="84443" d="1000000"/>
                    <am3d:preTrans dx="8" dy="-15959735" dz="-2040254"/>
                    <am3d:scale>
                      <am3d:sx n="1000000" d="1000000"/>
                      <am3d:sy n="1000000" d="1000000"/>
                      <am3d:sz n="1000000" d="1000000"/>
                    </am3d:scale>
                    <am3d:rot ax="45512" ay="113688" az="1492"/>
                    <am3d:postTrans dx="0" dy="0" dz="0"/>
                  </am3d:trans>
                  <am3d:raster rName="Office3DRenderer" rVer="16.0.8326">
                    <am3d:blip r:embed="rId5"/>
                  </am3d:raster>
                  <am3d:objViewport viewportSz="325325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3D Model 5" descr="Partying Face Emoji">
                <a:extLst>
                  <a:ext uri="{FF2B5EF4-FFF2-40B4-BE49-F238E27FC236}">
                    <a16:creationId xmlns:a16="http://schemas.microsoft.com/office/drawing/2014/main" id="{4CC11C24-3C68-4492-B02D-3C9AB559C076}"/>
                  </a:ext>
                </a:extLst>
              </p:cNvPr>
              <p:cNvPicPr>
                <a:picLocks noGrp="1" noRot="1" noChangeAspect="1" noMove="1" noResize="1" noEditPoints="1" noAdjustHandles="1" noChangeArrowheads="1" noChangeShapeType="1" noCrop="1"/>
              </p:cNvPicPr>
              <p:nvPr/>
            </p:nvPicPr>
            <p:blipFill>
              <a:blip r:embed="rId5"/>
              <a:stretch>
                <a:fillRect/>
              </a:stretch>
            </p:blipFill>
            <p:spPr>
              <a:xfrm>
                <a:off x="9289089" y="2136465"/>
                <a:ext cx="1807367" cy="1864441"/>
              </a:xfrm>
              <a:prstGeom prst="rect">
                <a:avLst/>
              </a:prstGeom>
            </p:spPr>
          </p:pic>
        </mc:Fallback>
      </mc:AlternateContent>
      <p:sp>
        <p:nvSpPr>
          <p:cNvPr id="8" name="TextBox 7">
            <a:extLst>
              <a:ext uri="{FF2B5EF4-FFF2-40B4-BE49-F238E27FC236}">
                <a16:creationId xmlns:a16="http://schemas.microsoft.com/office/drawing/2014/main" id="{3D847A59-F414-4522-84FE-7E364DD67A90}"/>
              </a:ext>
            </a:extLst>
          </p:cNvPr>
          <p:cNvSpPr txBox="1"/>
          <p:nvPr/>
        </p:nvSpPr>
        <p:spPr>
          <a:xfrm>
            <a:off x="838200" y="4965978"/>
            <a:ext cx="4684295" cy="461665"/>
          </a:xfrm>
          <a:prstGeom prst="rect">
            <a:avLst/>
          </a:prstGeom>
          <a:noFill/>
        </p:spPr>
        <p:txBody>
          <a:bodyPr wrap="square" rtlCol="0">
            <a:spAutoFit/>
          </a:bodyPr>
          <a:lstStyle/>
          <a:p>
            <a:r>
              <a:rPr lang="en-US" sz="2400" b="1" dirty="0">
                <a:solidFill>
                  <a:schemeClr val="accent4">
                    <a:lumMod val="75000"/>
                  </a:schemeClr>
                </a:solidFill>
                <a:latin typeface="Comic Sans MS" panose="030F0702030302020204" pitchFamily="66" charset="0"/>
              </a:rPr>
              <a:t>LET US SING HALLELUJAH!!!</a:t>
            </a:r>
            <a:endParaRPr lang="en-GB" sz="2400" b="1" dirty="0">
              <a:solidFill>
                <a:schemeClr val="accent4">
                  <a:lumMod val="75000"/>
                </a:schemeClr>
              </a:solidFill>
              <a:latin typeface="Comic Sans MS" panose="030F0702030302020204" pitchFamily="66" charset="0"/>
            </a:endParaRPr>
          </a:p>
        </p:txBody>
      </p:sp>
      <p:pic>
        <p:nvPicPr>
          <p:cNvPr id="9" name="Online Media 8" title="Alive, Alive ~ Cedarmont Kids ~ lyric video">
            <a:hlinkClick r:id="" action="ppaction://media"/>
            <a:extLst>
              <a:ext uri="{FF2B5EF4-FFF2-40B4-BE49-F238E27FC236}">
                <a16:creationId xmlns:a16="http://schemas.microsoft.com/office/drawing/2014/main" id="{5827AA80-13C1-4BE6-903F-8206A201695B}"/>
              </a:ext>
            </a:extLst>
          </p:cNvPr>
          <p:cNvPicPr>
            <a:picLocks noRot="1" noChangeAspect="1"/>
          </p:cNvPicPr>
          <p:nvPr>
            <a:videoFile r:link="rId1"/>
          </p:nvPr>
        </p:nvPicPr>
        <p:blipFill>
          <a:blip r:embed="rId6"/>
          <a:stretch>
            <a:fillRect/>
          </a:stretch>
        </p:blipFill>
        <p:spPr>
          <a:xfrm>
            <a:off x="6096000" y="4335443"/>
            <a:ext cx="2914650" cy="2184400"/>
          </a:xfrm>
          <a:prstGeom prst="rect">
            <a:avLst/>
          </a:prstGeom>
        </p:spPr>
      </p:pic>
    </p:spTree>
    <p:extLst>
      <p:ext uri="{BB962C8B-B14F-4D97-AF65-F5344CB8AC3E}">
        <p14:creationId xmlns:p14="http://schemas.microsoft.com/office/powerpoint/2010/main" val="136105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amond(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0" presetClass="entr" presetSubtype="12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additive="sum">
                                        <p:cTn id="18" dur="1000" fill="hold"/>
                                        <p:tgtEl>
                                          <p:spTgt spid="6"/>
                                        </p:tgtEl>
                                        <p:attrNameLst>
                                          <p:attrName>3d.view.rotation.y</p:attrName>
                                        </p:attrNameLst>
                                      </p:cBhvr>
                                      <p:tavLst>
                                        <p:tav tm="0">
                                          <p:val>
                                            <p:fltVal val="-20"/>
                                          </p:val>
                                        </p:tav>
                                        <p:tav tm="3330">
                                          <p:val>
                                            <p:fltVal val="-19.9349"/>
                                          </p:val>
                                        </p:tav>
                                        <p:tav tm="6660">
                                          <p:val>
                                            <p:fltVal val="-19.7456"/>
                                          </p:val>
                                        </p:tav>
                                        <p:tav tm="9990">
                                          <p:val>
                                            <p:fltVal val="-19.441"/>
                                          </p:val>
                                        </p:tav>
                                        <p:tav tm="13320">
                                          <p:val>
                                            <p:fltVal val="-19.0299"/>
                                          </p:val>
                                        </p:tav>
                                        <p:tav tm="16650">
                                          <p:val>
                                            <p:fltVal val="-18.5212"/>
                                          </p:val>
                                        </p:tav>
                                        <p:tav tm="19970">
                                          <p:val>
                                            <p:fltVal val="-17.9257"/>
                                          </p:val>
                                        </p:tav>
                                        <p:tav tm="23290">
                                          <p:val>
                                            <p:fltVal val="-17.2507"/>
                                          </p:val>
                                        </p:tav>
                                        <p:tav tm="26620">
                                          <p:val>
                                            <p:fltVal val="-16.5027"/>
                                          </p:val>
                                        </p:tav>
                                        <p:tav tm="29950">
                                          <p:val>
                                            <p:fltVal val="-15.6925"/>
                                          </p:val>
                                        </p:tav>
                                        <p:tav tm="33280">
                                          <p:val>
                                            <p:fltVal val="-14.829"/>
                                          </p:val>
                                        </p:tav>
                                        <p:tav tm="36610">
                                          <p:val>
                                            <p:fltVal val="-13.9209"/>
                                          </p:val>
                                        </p:tav>
                                        <p:tav tm="39940">
                                          <p:val>
                                            <p:fltVal val="-12.9772"/>
                                          </p:val>
                                        </p:tav>
                                        <p:tav tm="43270">
                                          <p:val>
                                            <p:fltVal val="-12.0068"/>
                                          </p:val>
                                        </p:tav>
                                        <p:tav tm="46600">
                                          <p:val>
                                            <p:fltVal val="-11.0184"/>
                                          </p:val>
                                        </p:tav>
                                        <p:tav tm="49930">
                                          <p:val>
                                            <p:fltVal val="-10.0209"/>
                                          </p:val>
                                        </p:tav>
                                        <p:tav tm="53250">
                                          <p:val>
                                            <p:fltVal val="-9.0263"/>
                                          </p:val>
                                        </p:tav>
                                        <p:tav tm="56580">
                                          <p:val>
                                            <p:fltVal val="-8.0373"/>
                                          </p:val>
                                        </p:tav>
                                        <p:tav tm="59900">
                                          <p:val>
                                            <p:fltVal val="-7.0688"/>
                                          </p:val>
                                        </p:tav>
                                        <p:tav tm="63220">
                                          <p:val>
                                            <p:fltVal val="-6.1264"/>
                                          </p:val>
                                        </p:tav>
                                        <p:tav tm="66540">
                                          <p:val>
                                            <p:fltVal val="-5.2189"/>
                                          </p:val>
                                        </p:tav>
                                        <p:tav tm="69870">
                                          <p:val>
                                            <p:fltVal val="-4.3528"/>
                                          </p:val>
                                        </p:tav>
                                        <p:tav tm="73190">
                                          <p:val>
                                            <p:fltVal val="-3.5418"/>
                                          </p:val>
                                        </p:tav>
                                        <p:tav tm="76510">
                                          <p:val>
                                            <p:fltVal val="-2.7922"/>
                                          </p:val>
                                        </p:tav>
                                        <p:tav tm="79830">
                                          <p:val>
                                            <p:fltVal val="-2.1127"/>
                                          </p:val>
                                        </p:tav>
                                        <p:tav tm="83160">
                                          <p:val>
                                            <p:fltVal val="-1.5104"/>
                                          </p:val>
                                        </p:tav>
                                        <p:tav tm="86480">
                                          <p:val>
                                            <p:fltVal val="-0.9978"/>
                                          </p:val>
                                        </p:tav>
                                        <p:tav tm="89800">
                                          <p:val>
                                            <p:fltVal val="-0.5817"/>
                                          </p:val>
                                        </p:tav>
                                        <p:tav tm="93120">
                                          <p:val>
                                            <p:fltVal val="-0.2709"/>
                                          </p:val>
                                        </p:tav>
                                        <p:tav tm="96450">
                                          <p:val>
                                            <p:fltVal val="-0.0738"/>
                                          </p:val>
                                        </p:tav>
                                        <p:tav tm="100000">
                                          <p:val>
                                            <p:fltVal val="0"/>
                                          </p:val>
                                        </p:tav>
                                      </p:tavLst>
                                    </p:anim>
                                    <p:anim calcmode="lin" valueType="num">
                                      <p:cBhvr additive="mult">
                                        <p:cTn id="19" dur="1000" fill="hold"/>
                                        <p:tgtEl>
                                          <p:spTgt spid="6"/>
                                        </p:tgtEl>
                                        <p:attrNameLst>
                                          <p:attrName>3d.object.scale.x</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anim calcmode="lin" valueType="num">
                                      <p:cBhvr additive="mult">
                                        <p:cTn id="20" dur="1000" fill="hold"/>
                                        <p:tgtEl>
                                          <p:spTgt spid="6"/>
                                        </p:tgtEl>
                                        <p:attrNameLst>
                                          <p:attrName>3d.object.scale.y</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anim calcmode="lin" valueType="num">
                                      <p:cBhvr additive="mult">
                                        <p:cTn id="21" dur="1000" fill="hold"/>
                                        <p:tgtEl>
                                          <p:spTgt spid="6"/>
                                        </p:tgtEl>
                                        <p:attrNameLst>
                                          <p:attrName>3d.object.scale.z</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childTnLst>
                                </p:cTn>
                              </p:par>
                            </p:childTnLst>
                          </p:cTn>
                        </p:par>
                        <p:par>
                          <p:cTn id="22" fill="hold">
                            <p:stCondLst>
                              <p:cond delay="1000"/>
                            </p:stCondLst>
                            <p:childTnLst>
                              <p:par>
                                <p:cTn id="23" presetID="39" presetClass="emph" presetSubtype="2" fill="hold" nodeType="afterEffect">
                                  <p:stCondLst>
                                    <p:cond delay="0"/>
                                  </p:stCondLst>
                                  <p:childTnLst>
                                    <p:anim calcmode="lin" valueType="num">
                                      <p:cBhvr additive="sum">
                                        <p:cTn id="24" dur="2000" fill="hold"/>
                                        <p:tgtEl>
                                          <p:spTgt spid="6"/>
                                        </p:tgtEl>
                                        <p:attrNameLst>
                                          <p:attrName>3d.object.rotation.y</p:attrName>
                                        </p:attrNameLst>
                                      </p:cBhvr>
                                      <p:tavLst>
                                        <p:tav tm="0">
                                          <p:val>
                                            <p:fltVal val="0"/>
                                          </p:val>
                                        </p:tav>
                                        <p:tav tm="1120">
                                          <p:val>
                                            <p:fltVal val="-0.0012"/>
                                          </p:val>
                                        </p:tav>
                                        <p:tav tm="2250">
                                          <p:val>
                                            <p:fltVal val="-0.0098"/>
                                          </p:val>
                                        </p:tav>
                                        <p:tav tm="3370">
                                          <p:val>
                                            <p:fltVal val="-0.033"/>
                                          </p:val>
                                        </p:tav>
                                        <p:tav tm="4490">
                                          <p:val>
                                            <p:fltVal val="-0.0789"/>
                                          </p:val>
                                        </p:tav>
                                        <p:tav tm="5620">
                                          <p:val>
                                            <p:fltVal val="-0.1548"/>
                                          </p:val>
                                        </p:tav>
                                        <p:tav tm="6740">
                                          <p:val>
                                            <p:fltVal val="-0.267"/>
                                          </p:val>
                                        </p:tav>
                                        <p:tav tm="7870">
                                          <p:val>
                                            <p:fltVal val="-0.4235"/>
                                          </p:val>
                                        </p:tav>
                                        <p:tav tm="8990">
                                          <p:val>
                                            <p:fltVal val="-0.6337"/>
                                          </p:val>
                                        </p:tav>
                                        <p:tav tm="10110">
                                          <p:val>
                                            <p:fltVal val="-0.9013"/>
                                          </p:val>
                                        </p:tav>
                                        <p:tav tm="11240">
                                          <p:val>
                                            <p:fltVal val="-1.2353"/>
                                          </p:val>
                                        </p:tav>
                                        <p:tav tm="12360">
                                          <p:val>
                                            <p:fltVal val="-1.647"/>
                                          </p:val>
                                        </p:tav>
                                        <p:tav tm="13480">
                                          <p:val>
                                            <p:fltVal val="-2.0869"/>
                                          </p:val>
                                        </p:tav>
                                        <p:tav tm="14610">
                                          <p:val>
                                            <p:fltVal val="-2.4538"/>
                                          </p:val>
                                        </p:tav>
                                        <p:tav tm="15730">
                                          <p:val>
                                            <p:fltVal val="-2.7534"/>
                                          </p:val>
                                        </p:tav>
                                        <p:tav tm="16850">
                                          <p:val>
                                            <p:fltVal val="-2.9876"/>
                                          </p:val>
                                        </p:tav>
                                        <p:tav tm="17980">
                                          <p:val>
                                            <p:fltVal val="-3.1669"/>
                                          </p:val>
                                        </p:tav>
                                        <p:tav tm="19100">
                                          <p:val>
                                            <p:fltVal val="-3.2996"/>
                                          </p:val>
                                        </p:tav>
                                        <p:tav tm="20220">
                                          <p:val>
                                            <p:fltVal val="-3.3906"/>
                                          </p:val>
                                        </p:tav>
                                        <p:tav tm="21350">
                                          <p:val>
                                            <p:fltVal val="-3.4488"/>
                                          </p:val>
                                        </p:tav>
                                        <p:tav tm="22470">
                                          <p:val>
                                            <p:fltVal val="-3.4815"/>
                                          </p:val>
                                        </p:tav>
                                        <p:tav tm="23600">
                                          <p:val>
                                            <p:fltVal val="-3.4961"/>
                                          </p:val>
                                        </p:tav>
                                        <p:tav tm="24720">
                                          <p:val>
                                            <p:fltVal val="-3.4998"/>
                                          </p:val>
                                        </p:tav>
                                        <p:tav tm="25840">
                                          <p:val>
                                            <p:fltVal val="-3.0301"/>
                                          </p:val>
                                        </p:tav>
                                        <p:tav tm="26970">
                                          <p:val>
                                            <p:fltVal val="-0.9661"/>
                                          </p:val>
                                        </p:tav>
                                        <p:tav tm="28090">
                                          <p:val>
                                            <p:fltVal val="2.1525"/>
                                          </p:val>
                                        </p:tav>
                                        <p:tav tm="29210">
                                          <p:val>
                                            <p:fltVal val="6.1215"/>
                                          </p:val>
                                        </p:tav>
                                        <p:tav tm="30340">
                                          <p:val>
                                            <p:fltVal val="10.8322"/>
                                          </p:val>
                                        </p:tav>
                                        <p:tav tm="31460">
                                          <p:val>
                                            <p:fltVal val="16.2132"/>
                                          </p:val>
                                        </p:tav>
                                        <p:tav tm="32580">
                                          <p:val>
                                            <p:fltVal val="22.2128"/>
                                          </p:val>
                                        </p:tav>
                                        <p:tav tm="33710">
                                          <p:val>
                                            <p:fltVal val="28.7297"/>
                                          </p:val>
                                        </p:tav>
                                        <p:tav tm="34830">
                                          <p:val>
                                            <p:fltVal val="35.8493"/>
                                          </p:val>
                                        </p:tav>
                                        <p:tav tm="35960">
                                          <p:val>
                                            <p:fltVal val="43.4888"/>
                                          </p:val>
                                        </p:tav>
                                        <p:tav tm="37080">
                                          <p:val>
                                            <p:fltVal val="51.6257"/>
                                          </p:val>
                                        </p:tav>
                                        <p:tav tm="38200">
                                          <p:val>
                                            <p:fltVal val="60.2402"/>
                                          </p:val>
                                        </p:tav>
                                        <p:tav tm="39330">
                                          <p:val>
                                            <p:fltVal val="69.3155"/>
                                          </p:val>
                                        </p:tav>
                                        <p:tav tm="40450">
                                          <p:val>
                                            <p:fltVal val="78.8364"/>
                                          </p:val>
                                        </p:tav>
                                        <p:tav tm="41570">
                                          <p:val>
                                            <p:fltVal val="88.6987"/>
                                          </p:val>
                                        </p:tav>
                                        <p:tav tm="42700">
                                          <p:val>
                                            <p:fltVal val="99.0679"/>
                                          </p:val>
                                        </p:tav>
                                        <p:tav tm="43820">
                                          <p:val>
                                            <p:fltVal val="109.8461"/>
                                          </p:val>
                                        </p:tav>
                                        <p:tav tm="44940">
                                          <p:val>
                                            <p:fltVal val="121.0232"/>
                                          </p:val>
                                        </p:tav>
                                        <p:tav tm="46070">
                                          <p:val>
                                            <p:fltVal val="132.5899"/>
                                          </p:val>
                                        </p:tav>
                                        <p:tav tm="47190">
                                          <p:val>
                                            <p:fltVal val="144.5376"/>
                                          </p:val>
                                        </p:tav>
                                        <p:tav tm="48310">
                                          <p:val>
                                            <p:fltVal val="156.85851"/>
                                          </p:val>
                                        </p:tav>
                                        <p:tav tm="49440">
                                          <p:val>
                                            <p:fltVal val="169.43021"/>
                                          </p:val>
                                        </p:tav>
                                        <p:tav tm="50560">
                                          <p:val>
                                            <p:fltVal val="182.34309"/>
                                          </p:val>
                                        </p:tav>
                                        <p:tav tm="51690">
                                          <p:val>
                                            <p:fltVal val="195.1411"/>
                                          </p:val>
                                        </p:tav>
                                        <p:tav tm="52810">
                                          <p:val>
                                            <p:fltVal val="207.6945"/>
                                          </p:val>
                                        </p:tav>
                                        <p:tav tm="53930">
                                          <p:val>
                                            <p:fltVal val="219.77251"/>
                                          </p:val>
                                        </p:tav>
                                        <p:tav tm="55060">
                                          <p:val>
                                            <p:fltVal val="231.4814"/>
                                          </p:val>
                                        </p:tav>
                                        <p:tav tm="56180">
                                          <p:val>
                                            <p:fltVal val="242.91341"/>
                                          </p:val>
                                        </p:tav>
                                        <p:tav tm="57300">
                                          <p:val>
                                            <p:fltVal val="253.8558"/>
                                          </p:val>
                                        </p:tav>
                                        <p:tav tm="58430">
                                          <p:val>
                                            <p:fltVal val="264.40329"/>
                                          </p:val>
                                        </p:tav>
                                        <p:tav tm="59550">
                                          <p:val>
                                            <p:fltVal val="274.63501"/>
                                          </p:val>
                                        </p:tav>
                                        <p:tav tm="60670">
                                          <p:val>
                                            <p:fltVal val="284.35721"/>
                                          </p:val>
                                        </p:tav>
                                        <p:tav tm="61800">
                                          <p:val>
                                            <p:fltVal val="293.6507"/>
                                          </p:val>
                                        </p:tav>
                                        <p:tav tm="62920">
                                          <p:val>
                                            <p:fltVal val="302.57959"/>
                                          </p:val>
                                        </p:tav>
                                        <p:tav tm="64040">
                                          <p:val>
                                            <p:fltVal val="310.96921"/>
                                          </p:val>
                                        </p:tav>
                                        <p:tav tm="65170">
                                          <p:val>
                                            <p:fltVal val="318.88379"/>
                                          </p:val>
                                        </p:tav>
                                        <p:tav tm="66290">
                                          <p:val>
                                            <p:fltVal val="326.36801"/>
                                          </p:val>
                                        </p:tav>
                                        <p:tav tm="67420">
                                          <p:val>
                                            <p:fltVal val="333.26511"/>
                                          </p:val>
                                        </p:tav>
                                        <p:tav tm="68540">
                                          <p:val>
                                            <p:fltVal val="339.6712"/>
                                          </p:val>
                                        </p:tav>
                                        <p:tav tm="69660">
                                          <p:val>
                                            <p:fltVal val="345.43851"/>
                                          </p:val>
                                        </p:tav>
                                        <p:tav tm="70790">
                                          <p:val>
                                            <p:fltVal val="350.58469"/>
                                          </p:val>
                                        </p:tav>
                                        <p:tav tm="71910">
                                          <p:val>
                                            <p:fltVal val="355.09189"/>
                                          </p:val>
                                        </p:tav>
                                        <p:tav tm="73030">
                                          <p:val>
                                            <p:fltVal val="358.80179"/>
                                          </p:val>
                                        </p:tav>
                                        <p:tav tm="74160">
                                          <p:val>
                                            <p:fltVal val="361.63531"/>
                                          </p:val>
                                        </p:tav>
                                        <p:tav tm="75280">
                                          <p:val>
                                            <p:fltVal val="363.345"/>
                                          </p:val>
                                        </p:tav>
                                        <p:tav tm="76400">
                                          <p:val>
                                            <p:fltVal val="363.4978"/>
                                          </p:val>
                                        </p:tav>
                                        <p:tav tm="77530">
                                          <p:val>
                                            <p:fltVal val="363.47061"/>
                                          </p:val>
                                        </p:tav>
                                        <p:tav tm="78650">
                                          <p:val>
                                            <p:fltVal val="363.38339"/>
                                          </p:val>
                                        </p:tav>
                                        <p:tav tm="79780">
                                          <p:val>
                                            <p:fltVal val="363.20349"/>
                                          </p:val>
                                        </p:tav>
                                        <p:tav tm="80900">
                                          <p:val>
                                            <p:fltVal val="362.8963"/>
                                          </p:val>
                                        </p:tav>
                                        <p:tav tm="82020">
                                          <p:val>
                                            <p:fltVal val="362.4227"/>
                                          </p:val>
                                        </p:tav>
                                        <p:tav tm="83150">
                                          <p:val>
                                            <p:fltVal val="361.7569"/>
                                          </p:val>
                                        </p:tav>
                                        <p:tav tm="84270">
                                          <p:val>
                                            <p:fltVal val="361.0874"/>
                                          </p:val>
                                        </p:tav>
                                        <p:tav tm="85390">
                                          <p:val>
                                            <p:fltVal val="360.6105"/>
                                          </p:val>
                                        </p:tav>
                                        <p:tav tm="86520">
                                          <p:val>
                                            <p:fltVal val="360.30069"/>
                                          </p:val>
                                        </p:tav>
                                        <p:tav tm="87640">
                                          <p:val>
                                            <p:fltVal val="360.1188"/>
                                          </p:val>
                                        </p:tav>
                                        <p:tav tm="88760">
                                          <p:val>
                                            <p:fltVal val="360.03021"/>
                                          </p:val>
                                        </p:tav>
                                        <p:tav tm="89890">
                                          <p:val>
                                            <p:fltVal val="360.00229"/>
                                          </p:val>
                                        </p:tav>
                                        <p:tav tm="91010">
                                          <p:val>
                                            <p:fltVal val="360"/>
                                          </p:val>
                                        </p:tav>
                                        <p:tav tm="92130">
                                          <p:val>
                                            <p:fltVal val="360"/>
                                          </p:val>
                                        </p:tav>
                                        <p:tav tm="93260">
                                          <p:val>
                                            <p:fltVal val="360"/>
                                          </p:val>
                                        </p:tav>
                                        <p:tav tm="94380">
                                          <p:val>
                                            <p:fltVal val="360"/>
                                          </p:val>
                                        </p:tav>
                                        <p:tav tm="95510">
                                          <p:val>
                                            <p:fltVal val="360"/>
                                          </p:val>
                                        </p:tav>
                                        <p:tav tm="96630">
                                          <p:val>
                                            <p:fltVal val="360"/>
                                          </p:val>
                                        </p:tav>
                                        <p:tav tm="97750">
                                          <p:val>
                                            <p:fltVal val="360"/>
                                          </p:val>
                                        </p:tav>
                                        <p:tav tm="98880">
                                          <p:val>
                                            <p:fltVal val="360"/>
                                          </p:val>
                                        </p:tav>
                                        <p:tav tm="100000">
                                          <p:val>
                                            <p:fltVal val="360"/>
                                          </p:val>
                                        </p:tav>
                                      </p:tavLst>
                                    </p:anim>
                                    <p:anim calcmode="lin" valueType="num">
                                      <p:cBhvr additive="sum">
                                        <p:cTn id="25" dur="2000" fill="hold"/>
                                        <p:tgtEl>
                                          <p:spTgt spid="6"/>
                                        </p:tgtEl>
                                        <p:attrNameLst>
                                          <p:attrName>3d.object.translation.y</p:attrName>
                                        </p:attrNameLst>
                                      </p:cBhvr>
                                      <p:tavLst>
                                        <p:tav tm="0">
                                          <p:val>
                                            <p:fltVal val="0"/>
                                          </p:val>
                                        </p:tav>
                                        <p:tav tm="1120">
                                          <p:val>
                                            <p:fltVal val="0"/>
                                          </p:val>
                                        </p:tav>
                                        <p:tav tm="2250">
                                          <p:val>
                                            <p:fltVal val="-10E-5"/>
                                          </p:val>
                                        </p:tav>
                                        <p:tav tm="3370">
                                          <p:val>
                                            <p:fltVal val="-0.0004"/>
                                          </p:val>
                                        </p:tav>
                                        <p:tav tm="4490">
                                          <p:val>
                                            <p:fltVal val="-0.0011"/>
                                          </p:val>
                                        </p:tav>
                                        <p:tav tm="5620">
                                          <p:val>
                                            <p:fltVal val="-0.0021"/>
                                          </p:val>
                                        </p:tav>
                                        <p:tav tm="6740">
                                          <p:val>
                                            <p:fltVal val="-0.0037"/>
                                          </p:val>
                                        </p:tav>
                                        <p:tav tm="7870">
                                          <p:val>
                                            <p:fltVal val="-0.0059"/>
                                          </p:val>
                                        </p:tav>
                                        <p:tav tm="8990">
                                          <p:val>
                                            <p:fltVal val="-0.0088"/>
                                          </p:val>
                                        </p:tav>
                                        <p:tav tm="10110">
                                          <p:val>
                                            <p:fltVal val="-0.0125"/>
                                          </p:val>
                                        </p:tav>
                                        <p:tav tm="11240">
                                          <p:val>
                                            <p:fltVal val="-0.0162"/>
                                          </p:val>
                                        </p:tav>
                                        <p:tav tm="12360">
                                          <p:val>
                                            <p:fltVal val="-0.0191"/>
                                          </p:val>
                                        </p:tav>
                                        <p:tav tm="13480">
                                          <p:val>
                                            <p:fltVal val="-0.0213"/>
                                          </p:val>
                                        </p:tav>
                                        <p:tav tm="14610">
                                          <p:val>
                                            <p:fltVal val="-0.0228"/>
                                          </p:val>
                                        </p:tav>
                                        <p:tav tm="15730">
                                          <p:val>
                                            <p:fltVal val="-0.0239"/>
                                          </p:val>
                                        </p:tav>
                                        <p:tav tm="16850">
                                          <p:val>
                                            <p:fltVal val="-0.0245"/>
                                          </p:val>
                                        </p:tav>
                                        <p:tav tm="17980">
                                          <p:val>
                                            <p:fltVal val="-0.0248"/>
                                          </p:val>
                                        </p:tav>
                                        <p:tav tm="19100">
                                          <p:val>
                                            <p:fltVal val="-0.0249"/>
                                          </p:val>
                                        </p:tav>
                                        <p:tav tm="20220">
                                          <p:val>
                                            <p:fltVal val="-0.0249"/>
                                          </p:val>
                                        </p:tav>
                                        <p:tav tm="21350">
                                          <p:val>
                                            <p:fltVal val="-0.0248"/>
                                          </p:val>
                                        </p:tav>
                                        <p:tav tm="22470">
                                          <p:val>
                                            <p:fltVal val="-0.0241"/>
                                          </p:val>
                                        </p:tav>
                                        <p:tav tm="23600">
                                          <p:val>
                                            <p:fltVal val="-0.022"/>
                                          </p:val>
                                        </p:tav>
                                        <p:tav tm="24720">
                                          <p:val>
                                            <p:fltVal val="-0.0179"/>
                                          </p:val>
                                        </p:tav>
                                        <p:tav tm="25840">
                                          <p:val>
                                            <p:fltVal val="-0.0113"/>
                                          </p:val>
                                        </p:tav>
                                        <p:tav tm="26970">
                                          <p:val>
                                            <p:fltVal val="-0.0013"/>
                                          </p:val>
                                        </p:tav>
                                        <p:tav tm="28090">
                                          <p:val>
                                            <p:fltVal val="0.0124"/>
                                          </p:val>
                                        </p:tav>
                                        <p:tav tm="29210">
                                          <p:val>
                                            <p:fltVal val="0.0309"/>
                                          </p:val>
                                        </p:tav>
                                        <p:tav tm="30340">
                                          <p:val>
                                            <p:fltVal val="0.0546"/>
                                          </p:val>
                                        </p:tav>
                                        <p:tav tm="31460">
                                          <p:val>
                                            <p:fltVal val="0.0842"/>
                                          </p:val>
                                        </p:tav>
                                        <p:tav tm="32580">
                                          <p:val>
                                            <p:fltVal val="0.1204"/>
                                          </p:val>
                                        </p:tav>
                                        <p:tav tm="33710">
                                          <p:val>
                                            <p:fltVal val="0.1634"/>
                                          </p:val>
                                        </p:tav>
                                        <p:tav tm="34830">
                                          <p:val>
                                            <p:fltVal val="0.2145"/>
                                          </p:val>
                                        </p:tav>
                                        <p:tav tm="35960">
                                          <p:val>
                                            <p:fltVal val="0.2711"/>
                                          </p:val>
                                        </p:tav>
                                        <p:tav tm="37080">
                                          <p:val>
                                            <p:fltVal val="0.3207"/>
                                          </p:val>
                                        </p:tav>
                                        <p:tav tm="38200">
                                          <p:val>
                                            <p:fltVal val="0.3625"/>
                                          </p:val>
                                        </p:tav>
                                        <p:tav tm="39330">
                                          <p:val>
                                            <p:fltVal val="0.3973"/>
                                          </p:val>
                                        </p:tav>
                                        <p:tav tm="40450">
                                          <p:val>
                                            <p:fltVal val="0.4256"/>
                                          </p:val>
                                        </p:tav>
                                        <p:tav tm="41570">
                                          <p:val>
                                            <p:fltVal val="0.448"/>
                                          </p:val>
                                        </p:tav>
                                        <p:tav tm="42700">
                                          <p:val>
                                            <p:fltVal val="0.4655"/>
                                          </p:val>
                                        </p:tav>
                                        <p:tav tm="43820">
                                          <p:val>
                                            <p:fltVal val="0.4786"/>
                                          </p:val>
                                        </p:tav>
                                        <p:tav tm="44940">
                                          <p:val>
                                            <p:fltVal val="0.4878"/>
                                          </p:val>
                                        </p:tav>
                                        <p:tav tm="46070">
                                          <p:val>
                                            <p:fltVal val="0.4939"/>
                                          </p:val>
                                        </p:tav>
                                        <p:tav tm="47190">
                                          <p:val>
                                            <p:fltVal val="0.4975"/>
                                          </p:val>
                                        </p:tav>
                                        <p:tav tm="48310">
                                          <p:val>
                                            <p:fltVal val="0.4993"/>
                                          </p:val>
                                        </p:tav>
                                        <p:tav tm="49440">
                                          <p:val>
                                            <p:fltVal val="0.4999"/>
                                          </p:val>
                                        </p:tav>
                                        <p:tav tm="50560">
                                          <p:val>
                                            <p:fltVal val="0.4999"/>
                                          </p:val>
                                        </p:tav>
                                        <p:tav tm="51690">
                                          <p:val>
                                            <p:fltVal val="0.4998"/>
                                          </p:val>
                                        </p:tav>
                                        <p:tav tm="52810">
                                          <p:val>
                                            <p:fltVal val="0.4988"/>
                                          </p:val>
                                        </p:tav>
                                        <p:tav tm="53930">
                                          <p:val>
                                            <p:fltVal val="0.4965"/>
                                          </p:val>
                                        </p:tav>
                                        <p:tav tm="55060">
                                          <p:val>
                                            <p:fltVal val="0.4921"/>
                                          </p:val>
                                        </p:tav>
                                        <p:tav tm="56180">
                                          <p:val>
                                            <p:fltVal val="0.485"/>
                                          </p:val>
                                        </p:tav>
                                        <p:tav tm="57300">
                                          <p:val>
                                            <p:fltVal val="0.4746"/>
                                          </p:val>
                                        </p:tav>
                                        <p:tav tm="58430">
                                          <p:val>
                                            <p:fltVal val="0.4603"/>
                                          </p:val>
                                        </p:tav>
                                        <p:tav tm="59550">
                                          <p:val>
                                            <p:fltVal val="0.4411"/>
                                          </p:val>
                                        </p:tav>
                                        <p:tav tm="60670">
                                          <p:val>
                                            <p:fltVal val="0.4169"/>
                                          </p:val>
                                        </p:tav>
                                        <p:tav tm="61800">
                                          <p:val>
                                            <p:fltVal val="0.3868"/>
                                          </p:val>
                                        </p:tav>
                                        <p:tav tm="62920">
                                          <p:val>
                                            <p:fltVal val="0.3499"/>
                                          </p:val>
                                        </p:tav>
                                        <p:tav tm="64040">
                                          <p:val>
                                            <p:fltVal val="0.306"/>
                                          </p:val>
                                        </p:tav>
                                        <p:tav tm="65170">
                                          <p:val>
                                            <p:fltVal val="0.2544"/>
                                          </p:val>
                                        </p:tav>
                                        <p:tav tm="66290">
                                          <p:val>
                                            <p:fltVal val="0.1981"/>
                                          </p:val>
                                        </p:tav>
                                        <p:tav tm="67420">
                                          <p:val>
                                            <p:fltVal val="0.1498"/>
                                          </p:val>
                                        </p:tav>
                                        <p:tav tm="68540">
                                          <p:val>
                                            <p:fltVal val="0.1087"/>
                                          </p:val>
                                        </p:tav>
                                        <p:tav tm="69660">
                                          <p:val>
                                            <p:fltVal val="0.0748"/>
                                          </p:val>
                                        </p:tav>
                                        <p:tav tm="70790">
                                          <p:val>
                                            <p:fltVal val="0.0473"/>
                                          </p:val>
                                        </p:tav>
                                        <p:tav tm="71910">
                                          <p:val>
                                            <p:fltVal val="0.0251"/>
                                          </p:val>
                                        </p:tav>
                                        <p:tav tm="73030">
                                          <p:val>
                                            <p:fltVal val="0.0082"/>
                                          </p:val>
                                        </p:tav>
                                        <p:tav tm="74160">
                                          <p:val>
                                            <p:fltVal val="-0.0044"/>
                                          </p:val>
                                        </p:tav>
                                        <p:tav tm="75280">
                                          <p:val>
                                            <p:fltVal val="-0.0134"/>
                                          </p:val>
                                        </p:tav>
                                        <p:tav tm="76400">
                                          <p:val>
                                            <p:fltVal val="-0.0192"/>
                                          </p:val>
                                        </p:tav>
                                        <p:tav tm="77530">
                                          <p:val>
                                            <p:fltVal val="-0.0227"/>
                                          </p:val>
                                        </p:tav>
                                        <p:tav tm="78650">
                                          <p:val>
                                            <p:fltVal val="-0.0244"/>
                                          </p:val>
                                        </p:tav>
                                        <p:tav tm="79780">
                                          <p:val>
                                            <p:fltVal val="-0.0249"/>
                                          </p:val>
                                        </p:tav>
                                        <p:tav tm="80900">
                                          <p:val>
                                            <p:fltVal val="-0.0249"/>
                                          </p:val>
                                        </p:tav>
                                        <p:tav tm="82020">
                                          <p:val>
                                            <p:fltVal val="-0.0244"/>
                                          </p:val>
                                        </p:tav>
                                        <p:tav tm="83150">
                                          <p:val>
                                            <p:fltVal val="-0.0219"/>
                                          </p:val>
                                        </p:tav>
                                        <p:tav tm="84270">
                                          <p:val>
                                            <p:fltVal val="-0.0156"/>
                                          </p:val>
                                        </p:tav>
                                        <p:tav tm="85390">
                                          <p:val>
                                            <p:fltVal val="-0.0039"/>
                                          </p:val>
                                        </p:tav>
                                        <p:tav tm="86520">
                                          <p:val>
                                            <p:fltVal val="0.0104"/>
                                          </p:val>
                                        </p:tav>
                                        <p:tav tm="87640">
                                          <p:val>
                                            <p:fltVal val="0.0192"/>
                                          </p:val>
                                        </p:tav>
                                        <p:tav tm="88760">
                                          <p:val>
                                            <p:fltVal val="0.0235"/>
                                          </p:val>
                                        </p:tav>
                                        <p:tav tm="89890">
                                          <p:val>
                                            <p:fltVal val="0.0248"/>
                                          </p:val>
                                        </p:tav>
                                        <p:tav tm="91010">
                                          <p:val>
                                            <p:fltVal val="0.0249"/>
                                          </p:val>
                                        </p:tav>
                                        <p:tav tm="92130">
                                          <p:val>
                                            <p:fltVal val="0.0247"/>
                                          </p:val>
                                        </p:tav>
                                        <p:tav tm="93260">
                                          <p:val>
                                            <p:fltVal val="0.0234"/>
                                          </p:val>
                                        </p:tav>
                                        <p:tav tm="94380">
                                          <p:val>
                                            <p:fltVal val="0.0202"/>
                                          </p:val>
                                        </p:tav>
                                        <p:tav tm="95510">
                                          <p:val>
                                            <p:fltVal val="0.0143"/>
                                          </p:val>
                                        </p:tav>
                                        <p:tav tm="96630">
                                          <p:val>
                                            <p:fltVal val="0.0071"/>
                                          </p:val>
                                        </p:tav>
                                        <p:tav tm="97750">
                                          <p:val>
                                            <p:fltVal val="0.0027"/>
                                          </p:val>
                                        </p:tav>
                                        <p:tav tm="98880">
                                          <p:val>
                                            <p:fltVal val="0.0007"/>
                                          </p:val>
                                        </p:tav>
                                        <p:tav tm="100000">
                                          <p:val>
                                            <p:fltVal val="0"/>
                                          </p:val>
                                        </p:tav>
                                      </p:tavLst>
                                    </p:anim>
                                    <p:anim calcmode="lin" valueType="num">
                                      <p:cBhvr additive="mult">
                                        <p:cTn id="26" dur="2000" fill="hold"/>
                                        <p:tgtEl>
                                          <p:spTgt spid="6"/>
                                        </p:tgtEl>
                                        <p:attrNameLst>
                                          <p:attrName>3d.object.scale.x</p:attrName>
                                        </p:attrNameLst>
                                      </p:cBhvr>
                                      <p:tavLst>
                                        <p:tav tm="0">
                                          <p:val>
                                            <p:fltVal val="1"/>
                                          </p:val>
                                        </p:tav>
                                        <p:tav tm="1120">
                                          <p:val>
                                            <p:fltVal val="1"/>
                                          </p:val>
                                        </p:tav>
                                        <p:tav tm="2250">
                                          <p:val>
                                            <p:fltVal val="1.0002"/>
                                          </p:val>
                                        </p:tav>
                                        <p:tav tm="3370">
                                          <p:val>
                                            <p:fltVal val="1.0009"/>
                                          </p:val>
                                        </p:tav>
                                        <p:tav tm="4490">
                                          <p:val>
                                            <p:fltVal val="1.0023"/>
                                          </p:val>
                                        </p:tav>
                                        <p:tav tm="5620">
                                          <p:val>
                                            <p:fltVal val="1.0046"/>
                                          </p:val>
                                        </p:tav>
                                        <p:tav tm="6740">
                                          <p:val>
                                            <p:fltVal val="1.008"/>
                                          </p:val>
                                        </p:tav>
                                        <p:tav tm="7870">
                                          <p:val>
                                            <p:fltVal val="1.0127"/>
                                          </p:val>
                                        </p:tav>
                                        <p:tav tm="8990">
                                          <p:val>
                                            <p:fltVal val="1.019"/>
                                          </p:val>
                                        </p:tav>
                                        <p:tav tm="10110">
                                          <p:val>
                                            <p:fltVal val="1.0271"/>
                                          </p:val>
                                        </p:tav>
                                        <p:tav tm="11240">
                                          <p:val>
                                            <p:fltVal val="1.0351"/>
                                          </p:val>
                                        </p:tav>
                                        <p:tav tm="12360">
                                          <p:val>
                                            <p:fltVal val="1.0414"/>
                                          </p:val>
                                        </p:tav>
                                        <p:tav tm="13480">
                                          <p:val>
                                            <p:fltVal val="1.046"/>
                                          </p:val>
                                        </p:tav>
                                        <p:tav tm="14610">
                                          <p:val>
                                            <p:fltVal val="1.0494"/>
                                          </p:val>
                                        </p:tav>
                                        <p:tav tm="15730">
                                          <p:val>
                                            <p:fltVal val="1.0516"/>
                                          </p:val>
                                        </p:tav>
                                        <p:tav tm="16850">
                                          <p:val>
                                            <p:fltVal val="1.053"/>
                                          </p:val>
                                        </p:tav>
                                        <p:tav tm="17980">
                                          <p:val>
                                            <p:fltVal val="1.0537"/>
                                          </p:val>
                                        </p:tav>
                                        <p:tav tm="19100">
                                          <p:val>
                                            <p:fltVal val="1.0539"/>
                                          </p:val>
                                        </p:tav>
                                        <p:tav tm="20220">
                                          <p:val>
                                            <p:fltVal val="1.054"/>
                                          </p:val>
                                        </p:tav>
                                        <p:tav tm="21350">
                                          <p:val>
                                            <p:fltVal val="1.0536"/>
                                          </p:val>
                                        </p:tav>
                                        <p:tav tm="22470">
                                          <p:val>
                                            <p:fltVal val="1.0515"/>
                                          </p:val>
                                        </p:tav>
                                        <p:tav tm="23600">
                                          <p:val>
                                            <p:fltVal val="1.0457"/>
                                          </p:val>
                                        </p:tav>
                                        <p:tav tm="24720">
                                          <p:val>
                                            <p:fltVal val="1.0344"/>
                                          </p:val>
                                        </p:tav>
                                        <p:tav tm="25840">
                                          <p:val>
                                            <p:fltVal val="1.0183"/>
                                          </p:val>
                                        </p:tav>
                                        <p:tav tm="26970">
                                          <p:val>
                                            <p:fltVal val="1.0076"/>
                                          </p:val>
                                        </p:tav>
                                        <p:tav tm="28090">
                                          <p:val>
                                            <p:fltVal val="1.0021"/>
                                          </p:val>
                                        </p:tav>
                                        <p:tav tm="29210">
                                          <p:val>
                                            <p:fltVal val="1.0002"/>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1"/>
                                          </p:val>
                                        </p:tav>
                                        <p:tav tm="68540">
                                          <p:val>
                                            <p:fltVal val="1.0006"/>
                                          </p:val>
                                        </p:tav>
                                        <p:tav tm="69660">
                                          <p:val>
                                            <p:fltVal val="1.0024"/>
                                          </p:val>
                                        </p:tav>
                                        <p:tav tm="70790">
                                          <p:val>
                                            <p:fltVal val="1.006"/>
                                          </p:val>
                                        </p:tav>
                                        <p:tav tm="71910">
                                          <p:val>
                                            <p:fltVal val="1.0121"/>
                                          </p:val>
                                        </p:tav>
                                        <p:tav tm="73030">
                                          <p:val>
                                            <p:fltVal val="1.0213"/>
                                          </p:val>
                                        </p:tav>
                                        <p:tav tm="74160">
                                          <p:val>
                                            <p:fltVal val="1.0331"/>
                                          </p:val>
                                        </p:tav>
                                        <p:tav tm="75280">
                                          <p:val>
                                            <p:fltVal val="1.0422"/>
                                          </p:val>
                                        </p:tav>
                                        <p:tav tm="76400">
                                          <p:val>
                                            <p:fltVal val="1.0482"/>
                                          </p:val>
                                        </p:tav>
                                        <p:tav tm="77530">
                                          <p:val>
                                            <p:fltVal val="1.0516"/>
                                          </p:val>
                                        </p:tav>
                                        <p:tav tm="78650">
                                          <p:val>
                                            <p:fltVal val="1.0534"/>
                                          </p:val>
                                        </p:tav>
                                        <p:tav tm="79780">
                                          <p:val>
                                            <p:fltVal val="1.0539"/>
                                          </p:val>
                                        </p:tav>
                                        <p:tav tm="80900">
                                          <p:val>
                                            <p:fltVal val="1.0539"/>
                                          </p:val>
                                        </p:tav>
                                        <p:tav tm="82020">
                                          <p:val>
                                            <p:fltVal val="1.0534"/>
                                          </p:val>
                                        </p:tav>
                                        <p:tav tm="83150">
                                          <p:val>
                                            <p:fltVal val="1.0506"/>
                                          </p:val>
                                        </p:tav>
                                        <p:tav tm="84270">
                                          <p:val>
                                            <p:fltVal val="1.0439"/>
                                          </p:val>
                                        </p:tav>
                                        <p:tav tm="85390">
                                          <p:val>
                                            <p:fltVal val="1.0312"/>
                                          </p:val>
                                        </p:tav>
                                        <p:tav tm="86520">
                                          <p:val>
                                            <p:fltVal val="1.0156"/>
                                          </p:val>
                                        </p:tav>
                                        <p:tav tm="87640">
                                          <p:val>
                                            <p:fltVal val="1.0061"/>
                                          </p:val>
                                        </p:tav>
                                        <p:tav tm="88760">
                                          <p:val>
                                            <p:fltVal val="1.0015"/>
                                          </p:val>
                                        </p:tav>
                                        <p:tav tm="89890">
                                          <p:val>
                                            <p:fltVal val="1.0001"/>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anim calcmode="lin" valueType="num">
                                      <p:cBhvr additive="mult">
                                        <p:cTn id="27" dur="2000" fill="hold"/>
                                        <p:tgtEl>
                                          <p:spTgt spid="6"/>
                                        </p:tgtEl>
                                        <p:attrNameLst>
                                          <p:attrName>3d.object.scale.y</p:attrName>
                                        </p:attrNameLst>
                                      </p:cBhvr>
                                      <p:tavLst>
                                        <p:tav tm="0">
                                          <p:val>
                                            <p:fltVal val="1"/>
                                          </p:val>
                                        </p:tav>
                                        <p:tav tm="1120">
                                          <p:val>
                                            <p:fltVal val="0.9999"/>
                                          </p:val>
                                        </p:tav>
                                        <p:tav tm="2250">
                                          <p:val>
                                            <p:fltVal val="0.9994"/>
                                          </p:val>
                                        </p:tav>
                                        <p:tav tm="3370">
                                          <p:val>
                                            <p:fltVal val="0.9981"/>
                                          </p:val>
                                        </p:tav>
                                        <p:tav tm="4490">
                                          <p:val>
                                            <p:fltVal val="0.9955"/>
                                          </p:val>
                                        </p:tav>
                                        <p:tav tm="5620">
                                          <p:val>
                                            <p:fltVal val="0.9913"/>
                                          </p:val>
                                        </p:tav>
                                        <p:tav tm="6740">
                                          <p:val>
                                            <p:fltVal val="0.985"/>
                                          </p:val>
                                        </p:tav>
                                        <p:tav tm="7870">
                                          <p:val>
                                            <p:fltVal val="0.9763"/>
                                          </p:val>
                                        </p:tav>
                                        <p:tav tm="8990">
                                          <p:val>
                                            <p:fltVal val="0.9646"/>
                                          </p:val>
                                        </p:tav>
                                        <p:tav tm="10110">
                                          <p:val>
                                            <p:fltVal val="0.9497"/>
                                          </p:val>
                                        </p:tav>
                                        <p:tav tm="11240">
                                          <p:val>
                                            <p:fltVal val="0.9348"/>
                                          </p:val>
                                        </p:tav>
                                        <p:tav tm="12360">
                                          <p:val>
                                            <p:fltVal val="0.9232"/>
                                          </p:val>
                                        </p:tav>
                                        <p:tav tm="13480">
                                          <p:val>
                                            <p:fltVal val="0.9146"/>
                                          </p:val>
                                        </p:tav>
                                        <p:tav tm="14610">
                                          <p:val>
                                            <p:fltVal val="0.9084"/>
                                          </p:val>
                                        </p:tav>
                                        <p:tav tm="15730">
                                          <p:val>
                                            <p:fltVal val="0.9042"/>
                                          </p:val>
                                        </p:tav>
                                        <p:tav tm="16850">
                                          <p:val>
                                            <p:fltVal val="0.9017"/>
                                          </p:val>
                                        </p:tav>
                                        <p:tav tm="17980">
                                          <p:val>
                                            <p:fltVal val="0.9005"/>
                                          </p:val>
                                        </p:tav>
                                        <p:tav tm="19100">
                                          <p:val>
                                            <p:fltVal val="0.9"/>
                                          </p:val>
                                        </p:tav>
                                        <p:tav tm="20220">
                                          <p:val>
                                            <p:fltVal val="0.8999"/>
                                          </p:val>
                                        </p:tav>
                                        <p:tav tm="21350">
                                          <p:val>
                                            <p:fltVal val="0.9006"/>
                                          </p:val>
                                        </p:tav>
                                        <p:tav tm="22470">
                                          <p:val>
                                            <p:fltVal val="0.9046"/>
                                          </p:val>
                                        </p:tav>
                                        <p:tav tm="23600">
                                          <p:val>
                                            <p:fltVal val="0.9153"/>
                                          </p:val>
                                        </p:tav>
                                        <p:tav tm="24720">
                                          <p:val>
                                            <p:fltVal val="0.9362"/>
                                          </p:val>
                                        </p:tav>
                                        <p:tav tm="25840">
                                          <p:val>
                                            <p:fltVal val="0.9659"/>
                                          </p:val>
                                        </p:tav>
                                        <p:tav tm="26970">
                                          <p:val>
                                            <p:fltVal val="0.9858"/>
                                          </p:val>
                                        </p:tav>
                                        <p:tav tm="28090">
                                          <p:val>
                                            <p:fltVal val="0.9959"/>
                                          </p:val>
                                        </p:tav>
                                        <p:tav tm="29210">
                                          <p:val>
                                            <p:fltVal val="0.9995"/>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0.9998"/>
                                          </p:val>
                                        </p:tav>
                                        <p:tav tm="68540">
                                          <p:val>
                                            <p:fltVal val="0.9987"/>
                                          </p:val>
                                        </p:tav>
                                        <p:tav tm="69660">
                                          <p:val>
                                            <p:fltVal val="0.9955"/>
                                          </p:val>
                                        </p:tav>
                                        <p:tav tm="70790">
                                          <p:val>
                                            <p:fltVal val="0.9888"/>
                                          </p:val>
                                        </p:tav>
                                        <p:tav tm="71910">
                                          <p:val>
                                            <p:fltVal val="0.9775"/>
                                          </p:val>
                                        </p:tav>
                                        <p:tav tm="73030">
                                          <p:val>
                                            <p:fltVal val="0.9605"/>
                                          </p:val>
                                        </p:tav>
                                        <p:tav tm="74160">
                                          <p:val>
                                            <p:fltVal val="0.9385"/>
                                          </p:val>
                                        </p:tav>
                                        <p:tav tm="75280">
                                          <p:val>
                                            <p:fltVal val="0.9217"/>
                                          </p:val>
                                        </p:tav>
                                        <p:tav tm="76400">
                                          <p:val>
                                            <p:fltVal val="0.9107"/>
                                          </p:val>
                                        </p:tav>
                                        <p:tav tm="77530">
                                          <p:val>
                                            <p:fltVal val="0.9042"/>
                                          </p:val>
                                        </p:tav>
                                        <p:tav tm="78650">
                                          <p:val>
                                            <p:fltVal val="0.901"/>
                                          </p:val>
                                        </p:tav>
                                        <p:tav tm="79780">
                                          <p:val>
                                            <p:fltVal val="0.9"/>
                                          </p:val>
                                        </p:tav>
                                        <p:tav tm="80900">
                                          <p:val>
                                            <p:fltVal val="0.9"/>
                                          </p:val>
                                        </p:tav>
                                        <p:tav tm="82020">
                                          <p:val>
                                            <p:fltVal val="0.901"/>
                                          </p:val>
                                        </p:tav>
                                        <p:tav tm="83150">
                                          <p:val>
                                            <p:fltVal val="0.9061"/>
                                          </p:val>
                                        </p:tav>
                                        <p:tav tm="84270">
                                          <p:val>
                                            <p:fltVal val="0.9186"/>
                                          </p:val>
                                        </p:tav>
                                        <p:tav tm="85390">
                                          <p:val>
                                            <p:fltVal val="0.942"/>
                                          </p:val>
                                        </p:tav>
                                        <p:tav tm="86520">
                                          <p:val>
                                            <p:fltVal val="0.9709"/>
                                          </p:val>
                                        </p:tav>
                                        <p:tav tm="87640">
                                          <p:val>
                                            <p:fltVal val="0.9885"/>
                                          </p:val>
                                        </p:tav>
                                        <p:tav tm="88760">
                                          <p:val>
                                            <p:fltVal val="0.997"/>
                                          </p:val>
                                        </p:tav>
                                        <p:tav tm="89890">
                                          <p:val>
                                            <p:fltVal val="0.9997"/>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anim calcmode="lin" valueType="num">
                                      <p:cBhvr additive="mult">
                                        <p:cTn id="28" dur="2000" fill="hold"/>
                                        <p:tgtEl>
                                          <p:spTgt spid="6"/>
                                        </p:tgtEl>
                                        <p:attrNameLst>
                                          <p:attrName>3d.object.scale.z</p:attrName>
                                        </p:attrNameLst>
                                      </p:cBhvr>
                                      <p:tavLst>
                                        <p:tav tm="0">
                                          <p:val>
                                            <p:fltVal val="1"/>
                                          </p:val>
                                        </p:tav>
                                        <p:tav tm="1120">
                                          <p:val>
                                            <p:fltVal val="1"/>
                                          </p:val>
                                        </p:tav>
                                        <p:tav tm="2250">
                                          <p:val>
                                            <p:fltVal val="1.0002"/>
                                          </p:val>
                                        </p:tav>
                                        <p:tav tm="3370">
                                          <p:val>
                                            <p:fltVal val="1.0009"/>
                                          </p:val>
                                        </p:tav>
                                        <p:tav tm="4490">
                                          <p:val>
                                            <p:fltVal val="1.0023"/>
                                          </p:val>
                                        </p:tav>
                                        <p:tav tm="5620">
                                          <p:val>
                                            <p:fltVal val="1.0046"/>
                                          </p:val>
                                        </p:tav>
                                        <p:tav tm="6740">
                                          <p:val>
                                            <p:fltVal val="1.008"/>
                                          </p:val>
                                        </p:tav>
                                        <p:tav tm="7870">
                                          <p:val>
                                            <p:fltVal val="1.0127"/>
                                          </p:val>
                                        </p:tav>
                                        <p:tav tm="8990">
                                          <p:val>
                                            <p:fltVal val="1.019"/>
                                          </p:val>
                                        </p:tav>
                                        <p:tav tm="10110">
                                          <p:val>
                                            <p:fltVal val="1.0271"/>
                                          </p:val>
                                        </p:tav>
                                        <p:tav tm="11240">
                                          <p:val>
                                            <p:fltVal val="1.0351"/>
                                          </p:val>
                                        </p:tav>
                                        <p:tav tm="12360">
                                          <p:val>
                                            <p:fltVal val="1.0414"/>
                                          </p:val>
                                        </p:tav>
                                        <p:tav tm="13480">
                                          <p:val>
                                            <p:fltVal val="1.046"/>
                                          </p:val>
                                        </p:tav>
                                        <p:tav tm="14610">
                                          <p:val>
                                            <p:fltVal val="1.0494"/>
                                          </p:val>
                                        </p:tav>
                                        <p:tav tm="15730">
                                          <p:val>
                                            <p:fltVal val="1.0516"/>
                                          </p:val>
                                        </p:tav>
                                        <p:tav tm="16850">
                                          <p:val>
                                            <p:fltVal val="1.053"/>
                                          </p:val>
                                        </p:tav>
                                        <p:tav tm="17980">
                                          <p:val>
                                            <p:fltVal val="1.0537"/>
                                          </p:val>
                                        </p:tav>
                                        <p:tav tm="19100">
                                          <p:val>
                                            <p:fltVal val="1.0539"/>
                                          </p:val>
                                        </p:tav>
                                        <p:tav tm="20220">
                                          <p:val>
                                            <p:fltVal val="1.054"/>
                                          </p:val>
                                        </p:tav>
                                        <p:tav tm="21350">
                                          <p:val>
                                            <p:fltVal val="1.0536"/>
                                          </p:val>
                                        </p:tav>
                                        <p:tav tm="22470">
                                          <p:val>
                                            <p:fltVal val="1.0515"/>
                                          </p:val>
                                        </p:tav>
                                        <p:tav tm="23600">
                                          <p:val>
                                            <p:fltVal val="1.0457"/>
                                          </p:val>
                                        </p:tav>
                                        <p:tav tm="24720">
                                          <p:val>
                                            <p:fltVal val="1.0344"/>
                                          </p:val>
                                        </p:tav>
                                        <p:tav tm="25840">
                                          <p:val>
                                            <p:fltVal val="1.0183"/>
                                          </p:val>
                                        </p:tav>
                                        <p:tav tm="26970">
                                          <p:val>
                                            <p:fltVal val="1.0076"/>
                                          </p:val>
                                        </p:tav>
                                        <p:tav tm="28090">
                                          <p:val>
                                            <p:fltVal val="1.0021"/>
                                          </p:val>
                                        </p:tav>
                                        <p:tav tm="29210">
                                          <p:val>
                                            <p:fltVal val="1.0002"/>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1"/>
                                          </p:val>
                                        </p:tav>
                                        <p:tav tm="68540">
                                          <p:val>
                                            <p:fltVal val="1.0006"/>
                                          </p:val>
                                        </p:tav>
                                        <p:tav tm="69660">
                                          <p:val>
                                            <p:fltVal val="1.0024"/>
                                          </p:val>
                                        </p:tav>
                                        <p:tav tm="70790">
                                          <p:val>
                                            <p:fltVal val="1.006"/>
                                          </p:val>
                                        </p:tav>
                                        <p:tav tm="71910">
                                          <p:val>
                                            <p:fltVal val="1.0121"/>
                                          </p:val>
                                        </p:tav>
                                        <p:tav tm="73030">
                                          <p:val>
                                            <p:fltVal val="1.0213"/>
                                          </p:val>
                                        </p:tav>
                                        <p:tav tm="74160">
                                          <p:val>
                                            <p:fltVal val="1.0331"/>
                                          </p:val>
                                        </p:tav>
                                        <p:tav tm="75280">
                                          <p:val>
                                            <p:fltVal val="1.0422"/>
                                          </p:val>
                                        </p:tav>
                                        <p:tav tm="76400">
                                          <p:val>
                                            <p:fltVal val="1.0482"/>
                                          </p:val>
                                        </p:tav>
                                        <p:tav tm="77530">
                                          <p:val>
                                            <p:fltVal val="1.0516"/>
                                          </p:val>
                                        </p:tav>
                                        <p:tav tm="78650">
                                          <p:val>
                                            <p:fltVal val="1.0534"/>
                                          </p:val>
                                        </p:tav>
                                        <p:tav tm="79780">
                                          <p:val>
                                            <p:fltVal val="1.0539"/>
                                          </p:val>
                                        </p:tav>
                                        <p:tav tm="80900">
                                          <p:val>
                                            <p:fltVal val="1.0539"/>
                                          </p:val>
                                        </p:tav>
                                        <p:tav tm="82020">
                                          <p:val>
                                            <p:fltVal val="1.0534"/>
                                          </p:val>
                                        </p:tav>
                                        <p:tav tm="83150">
                                          <p:val>
                                            <p:fltVal val="1.0506"/>
                                          </p:val>
                                        </p:tav>
                                        <p:tav tm="84270">
                                          <p:val>
                                            <p:fltVal val="1.0439"/>
                                          </p:val>
                                        </p:tav>
                                        <p:tav tm="85390">
                                          <p:val>
                                            <p:fltVal val="1.0312"/>
                                          </p:val>
                                        </p:tav>
                                        <p:tav tm="86520">
                                          <p:val>
                                            <p:fltVal val="1.0156"/>
                                          </p:val>
                                        </p:tav>
                                        <p:tav tm="87640">
                                          <p:val>
                                            <p:fltVal val="1.0061"/>
                                          </p:val>
                                        </p:tav>
                                        <p:tav tm="88760">
                                          <p:val>
                                            <p:fltVal val="1.0015"/>
                                          </p:val>
                                        </p:tav>
                                        <p:tav tm="89890">
                                          <p:val>
                                            <p:fltVal val="1.0001"/>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fade">
                                      <p:cBhvr>
                                        <p:cTn id="33" dur="500"/>
                                        <p:tgtEl>
                                          <p:spTgt spid="8">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43" fill="hold" display="0">
                  <p:stCondLst>
                    <p:cond delay="indefinite"/>
                  </p:stCondLst>
                </p:cTn>
                <p:tgtEl>
                  <p:spTgt spid="9"/>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682</Words>
  <Application>Microsoft Office PowerPoint</Application>
  <PresentationFormat>Widescreen</PresentationFormat>
  <Paragraphs>106</Paragraphs>
  <Slides>13</Slides>
  <Notes>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Berlin Sans FB Demi</vt:lpstr>
      <vt:lpstr>Calibri</vt:lpstr>
      <vt:lpstr>Calibri Light</vt:lpstr>
      <vt:lpstr>Comic Sans MS</vt:lpstr>
      <vt:lpstr>Segoe Print</vt:lpstr>
      <vt:lpstr>Office Theme</vt:lpstr>
      <vt:lpstr>HE IS ALIVE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Try making your own Easter Garden!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 IS ALIVE</dc:title>
  <dc:creator>Sajin Cheruvathoor</dc:creator>
  <cp:lastModifiedBy>Sajin Cheruvathoor</cp:lastModifiedBy>
  <cp:revision>53</cp:revision>
  <dcterms:created xsi:type="dcterms:W3CDTF">2020-04-08T10:53:21Z</dcterms:created>
  <dcterms:modified xsi:type="dcterms:W3CDTF">2020-04-10T07:54:03Z</dcterms:modified>
</cp:coreProperties>
</file>