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  <p:sldMasterId id="2147483804" r:id="rId13"/>
    <p:sldMasterId id="2147483817" r:id="rId14"/>
    <p:sldMasterId id="2147483830" r:id="rId15"/>
  </p:sldMasterIdLst>
  <p:notesMasterIdLst>
    <p:notesMasterId r:id="rId33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2971800" cy="4586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43" name="PlaceHolder 2"/>
          <p:cNvSpPr>
            <a:spLocks noGrp="1"/>
          </p:cNvSpPr>
          <p:nvPr>
            <p:ph type="dt"/>
          </p:nvPr>
        </p:nvSpPr>
        <p:spPr>
          <a:xfrm>
            <a:off x="3884760" y="0"/>
            <a:ext cx="2971800" cy="45864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5300DB4E-C44D-45A4-BCEA-9C6C21B57F11}" type="datetime">
              <a:rPr lang="en-US" sz="1200" b="0" strike="noStrike" spc="-1">
                <a:solidFill>
                  <a:srgbClr val="404040"/>
                </a:solidFill>
                <a:latin typeface="Arial"/>
              </a:rPr>
              <a:t>4/18/2020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6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645" name="PlaceHolder 4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400" cy="36003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404040"/>
                </a:solidFill>
                <a:latin typeface="Arial"/>
              </a:rPr>
              <a:t>Click to edit Master text styles</a:t>
            </a:r>
            <a:endParaRPr lang="en-US" sz="1200" b="0" strike="noStrike" spc="-1">
              <a:latin typeface="Arial"/>
            </a:endParaRPr>
          </a:p>
          <a:p>
            <a:pPr marL="457200" lvl="1">
              <a:lnSpc>
                <a:spcPct val="100000"/>
              </a:lnSpc>
            </a:pPr>
            <a:r>
              <a:rPr lang="en-US" sz="1200" b="0" strike="noStrike" spc="-1">
                <a:solidFill>
                  <a:srgbClr val="404040"/>
                </a:solidFill>
                <a:latin typeface="Arial"/>
              </a:rPr>
              <a:t>Second level</a:t>
            </a:r>
            <a:endParaRPr lang="en-US" sz="1200" b="0" strike="noStrike" spc="-1">
              <a:latin typeface="Arial"/>
            </a:endParaRPr>
          </a:p>
          <a:p>
            <a:pPr marL="914400" lvl="2">
              <a:lnSpc>
                <a:spcPct val="100000"/>
              </a:lnSpc>
            </a:pPr>
            <a:r>
              <a:rPr lang="en-US" sz="1200" b="0" strike="noStrike" spc="-1">
                <a:solidFill>
                  <a:srgbClr val="404040"/>
                </a:solidFill>
                <a:latin typeface="Arial"/>
              </a:rPr>
              <a:t>Third level</a:t>
            </a:r>
            <a:endParaRPr lang="en-US" sz="1200" b="0" strike="noStrike" spc="-1">
              <a:latin typeface="Arial"/>
            </a:endParaRPr>
          </a:p>
          <a:p>
            <a:pPr marL="1371600" lvl="3">
              <a:lnSpc>
                <a:spcPct val="100000"/>
              </a:lnSpc>
            </a:pPr>
            <a:r>
              <a:rPr lang="en-US" sz="1200" b="0" strike="noStrike" spc="-1">
                <a:solidFill>
                  <a:srgbClr val="404040"/>
                </a:solidFill>
                <a:latin typeface="Arial"/>
              </a:rPr>
              <a:t>Fourth level</a:t>
            </a:r>
            <a:endParaRPr lang="en-US" sz="1200" b="0" strike="noStrike" spc="-1">
              <a:latin typeface="Arial"/>
            </a:endParaRPr>
          </a:p>
          <a:p>
            <a:pPr marL="1828800" lvl="4">
              <a:lnSpc>
                <a:spcPct val="100000"/>
              </a:lnSpc>
            </a:pPr>
            <a:r>
              <a:rPr lang="en-US" sz="1200" b="0" strike="noStrike" spc="-1">
                <a:solidFill>
                  <a:srgbClr val="404040"/>
                </a:solidFill>
                <a:latin typeface="Arial"/>
              </a:rPr>
              <a:t>Fifth level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646" name="PlaceHolder 5"/>
          <p:cNvSpPr>
            <a:spLocks noGrp="1"/>
          </p:cNvSpPr>
          <p:nvPr>
            <p:ph type="ftr"/>
          </p:nvPr>
        </p:nvSpPr>
        <p:spPr>
          <a:xfrm>
            <a:off x="0" y="8685360"/>
            <a:ext cx="2971800" cy="4586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47" name="PlaceHolder 6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800" cy="4586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5F46F84-6709-4798-95F4-930A85CBE591}" type="slidenum">
              <a:rPr lang="en-US" sz="1200" b="0" strike="noStrike" spc="-1">
                <a:solidFill>
                  <a:srgbClr val="404040"/>
                </a:solidFill>
                <a:latin typeface="Arial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4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400" cy="36003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404040"/>
                </a:solidFill>
                <a:latin typeface="Arial"/>
              </a:rPr>
              <a:t>NOTE: To change images on this slide, select a picture and delete it. Then click the Insert Picture icon in the placeholder to insert your own image.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748" name="TextShape 3"/>
          <p:cNvSpPr txBox="1"/>
          <p:nvPr/>
        </p:nvSpPr>
        <p:spPr>
          <a:xfrm>
            <a:off x="3884760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D86EC97-5804-4388-A4CF-830E7F791E48}" type="slidenum">
              <a:rPr lang="en-US" sz="1200" b="0" strike="noStrike" spc="-1">
                <a:solidFill>
                  <a:srgbClr val="404040"/>
                </a:solidFill>
                <a:latin typeface="Arial"/>
              </a:rPr>
              <a:t>2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400" cy="36003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404040"/>
                </a:solidFill>
                <a:latin typeface="Arial"/>
              </a:rPr>
              <a:t>NOTE: To change images on this slide, select a picture and delete it. Then click the Insert Picture icon in the placeholder to insert your own image.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751" name="TextShape 3"/>
          <p:cNvSpPr txBox="1"/>
          <p:nvPr/>
        </p:nvSpPr>
        <p:spPr>
          <a:xfrm>
            <a:off x="3884760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43D080C-2962-4CA2-95FE-A12E184CDC3B}" type="slidenum">
              <a:rPr lang="en-US" sz="1200" b="0" strike="noStrike" spc="-1">
                <a:solidFill>
                  <a:srgbClr val="404040"/>
                </a:solidFill>
                <a:latin typeface="Arial"/>
              </a:rPr>
              <a:t>3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028520" y="543960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subTitle"/>
          </p:nvPr>
        </p:nvSpPr>
        <p:spPr>
          <a:xfrm>
            <a:off x="1028520" y="5791320"/>
            <a:ext cx="8115480" cy="325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7" name="PlaceHolder 4"/>
          <p:cNvSpPr>
            <a:spLocks noGrp="1"/>
          </p:cNvSpPr>
          <p:nvPr>
            <p:ph type="body"/>
          </p:nvPr>
        </p:nvSpPr>
        <p:spPr>
          <a:xfrm>
            <a:off x="285624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 type="body"/>
          </p:nvPr>
        </p:nvSpPr>
        <p:spPr>
          <a:xfrm>
            <a:off x="1028520" y="543960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8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9" name="PlaceHolder 5"/>
          <p:cNvSpPr>
            <a:spLocks noGrp="1"/>
          </p:cNvSpPr>
          <p:nvPr>
            <p:ph type="body"/>
          </p:nvPr>
        </p:nvSpPr>
        <p:spPr>
          <a:xfrm>
            <a:off x="285624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body"/>
          </p:nvPr>
        </p:nvSpPr>
        <p:spPr>
          <a:xfrm>
            <a:off x="223452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 type="body"/>
          </p:nvPr>
        </p:nvSpPr>
        <p:spPr>
          <a:xfrm>
            <a:off x="344016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4" name="PlaceHolder 5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5" name="PlaceHolder 6"/>
          <p:cNvSpPr>
            <a:spLocks noGrp="1"/>
          </p:cNvSpPr>
          <p:nvPr>
            <p:ph type="body"/>
          </p:nvPr>
        </p:nvSpPr>
        <p:spPr>
          <a:xfrm>
            <a:off x="223452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6" name="PlaceHolder 7"/>
          <p:cNvSpPr>
            <a:spLocks noGrp="1"/>
          </p:cNvSpPr>
          <p:nvPr>
            <p:ph type="body"/>
          </p:nvPr>
        </p:nvSpPr>
        <p:spPr>
          <a:xfrm>
            <a:off x="344016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285624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subTitle"/>
          </p:nvPr>
        </p:nvSpPr>
        <p:spPr>
          <a:xfrm>
            <a:off x="1028520" y="5181480"/>
            <a:ext cx="3566160" cy="493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3566160" cy="4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1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subTitle"/>
          </p:nvPr>
        </p:nvSpPr>
        <p:spPr>
          <a:xfrm>
            <a:off x="1028520" y="5791320"/>
            <a:ext cx="8115480" cy="325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7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1" name="PlaceHolder 4"/>
          <p:cNvSpPr>
            <a:spLocks noGrp="1"/>
          </p:cNvSpPr>
          <p:nvPr>
            <p:ph type="body"/>
          </p:nvPr>
        </p:nvSpPr>
        <p:spPr>
          <a:xfrm>
            <a:off x="285624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 type="body"/>
          </p:nvPr>
        </p:nvSpPr>
        <p:spPr>
          <a:xfrm>
            <a:off x="1028520" y="543960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1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2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3" name="PlaceHolder 5"/>
          <p:cNvSpPr>
            <a:spLocks noGrp="1"/>
          </p:cNvSpPr>
          <p:nvPr>
            <p:ph type="body"/>
          </p:nvPr>
        </p:nvSpPr>
        <p:spPr>
          <a:xfrm>
            <a:off x="285624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223452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344016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223452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344016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 type="body"/>
          </p:nvPr>
        </p:nvSpPr>
        <p:spPr>
          <a:xfrm>
            <a:off x="223452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7" name="PlaceHolder 4"/>
          <p:cNvSpPr>
            <a:spLocks noGrp="1"/>
          </p:cNvSpPr>
          <p:nvPr>
            <p:ph type="body"/>
          </p:nvPr>
        </p:nvSpPr>
        <p:spPr>
          <a:xfrm>
            <a:off x="344016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8" name="PlaceHolder 5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9" name="PlaceHolder 6"/>
          <p:cNvSpPr>
            <a:spLocks noGrp="1"/>
          </p:cNvSpPr>
          <p:nvPr>
            <p:ph type="body"/>
          </p:nvPr>
        </p:nvSpPr>
        <p:spPr>
          <a:xfrm>
            <a:off x="223452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20" name="PlaceHolder 7"/>
          <p:cNvSpPr>
            <a:spLocks noGrp="1"/>
          </p:cNvSpPr>
          <p:nvPr>
            <p:ph type="body"/>
          </p:nvPr>
        </p:nvSpPr>
        <p:spPr>
          <a:xfrm>
            <a:off x="344016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 type="subTitle"/>
          </p:nvPr>
        </p:nvSpPr>
        <p:spPr>
          <a:xfrm>
            <a:off x="1028520" y="5181480"/>
            <a:ext cx="3566160" cy="493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3566160" cy="4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subTitle"/>
          </p:nvPr>
        </p:nvSpPr>
        <p:spPr>
          <a:xfrm>
            <a:off x="1028520" y="5791320"/>
            <a:ext cx="8115480" cy="325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41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45" name="PlaceHolder 4"/>
          <p:cNvSpPr>
            <a:spLocks noGrp="1"/>
          </p:cNvSpPr>
          <p:nvPr>
            <p:ph type="body"/>
          </p:nvPr>
        </p:nvSpPr>
        <p:spPr>
          <a:xfrm>
            <a:off x="285624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49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52" name="PlaceHolder 3"/>
          <p:cNvSpPr>
            <a:spLocks noGrp="1"/>
          </p:cNvSpPr>
          <p:nvPr>
            <p:ph type="body"/>
          </p:nvPr>
        </p:nvSpPr>
        <p:spPr>
          <a:xfrm>
            <a:off x="1028520" y="543960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56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57" name="PlaceHolder 5"/>
          <p:cNvSpPr>
            <a:spLocks noGrp="1"/>
          </p:cNvSpPr>
          <p:nvPr>
            <p:ph type="body"/>
          </p:nvPr>
        </p:nvSpPr>
        <p:spPr>
          <a:xfrm>
            <a:off x="285624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0" name="PlaceHolder 3"/>
          <p:cNvSpPr>
            <a:spLocks noGrp="1"/>
          </p:cNvSpPr>
          <p:nvPr>
            <p:ph type="body"/>
          </p:nvPr>
        </p:nvSpPr>
        <p:spPr>
          <a:xfrm>
            <a:off x="223452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1" name="PlaceHolder 4"/>
          <p:cNvSpPr>
            <a:spLocks noGrp="1"/>
          </p:cNvSpPr>
          <p:nvPr>
            <p:ph type="body"/>
          </p:nvPr>
        </p:nvSpPr>
        <p:spPr>
          <a:xfrm>
            <a:off x="344016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2" name="PlaceHolder 5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3" name="PlaceHolder 6"/>
          <p:cNvSpPr>
            <a:spLocks noGrp="1"/>
          </p:cNvSpPr>
          <p:nvPr>
            <p:ph type="body"/>
          </p:nvPr>
        </p:nvSpPr>
        <p:spPr>
          <a:xfrm>
            <a:off x="223452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4" name="PlaceHolder 7"/>
          <p:cNvSpPr>
            <a:spLocks noGrp="1"/>
          </p:cNvSpPr>
          <p:nvPr>
            <p:ph type="body"/>
          </p:nvPr>
        </p:nvSpPr>
        <p:spPr>
          <a:xfrm>
            <a:off x="344016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 type="subTitle"/>
          </p:nvPr>
        </p:nvSpPr>
        <p:spPr>
          <a:xfrm>
            <a:off x="1028520" y="5181480"/>
            <a:ext cx="3566160" cy="493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3566160" cy="4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subTitle"/>
          </p:nvPr>
        </p:nvSpPr>
        <p:spPr>
          <a:xfrm>
            <a:off x="1028520" y="5791320"/>
            <a:ext cx="8115480" cy="325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86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1028520" y="5181480"/>
            <a:ext cx="3566160" cy="493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0" name="PlaceHolder 4"/>
          <p:cNvSpPr>
            <a:spLocks noGrp="1"/>
          </p:cNvSpPr>
          <p:nvPr>
            <p:ph type="body"/>
          </p:nvPr>
        </p:nvSpPr>
        <p:spPr>
          <a:xfrm>
            <a:off x="285624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2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3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4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6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7" name="PlaceHolder 3"/>
          <p:cNvSpPr>
            <a:spLocks noGrp="1"/>
          </p:cNvSpPr>
          <p:nvPr>
            <p:ph type="body"/>
          </p:nvPr>
        </p:nvSpPr>
        <p:spPr>
          <a:xfrm>
            <a:off x="1028520" y="543960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0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1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2" name="PlaceHolder 5"/>
          <p:cNvSpPr>
            <a:spLocks noGrp="1"/>
          </p:cNvSpPr>
          <p:nvPr>
            <p:ph type="body"/>
          </p:nvPr>
        </p:nvSpPr>
        <p:spPr>
          <a:xfrm>
            <a:off x="285624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4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5" name="PlaceHolder 3"/>
          <p:cNvSpPr>
            <a:spLocks noGrp="1"/>
          </p:cNvSpPr>
          <p:nvPr>
            <p:ph type="body"/>
          </p:nvPr>
        </p:nvSpPr>
        <p:spPr>
          <a:xfrm>
            <a:off x="223452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6" name="PlaceHolder 4"/>
          <p:cNvSpPr>
            <a:spLocks noGrp="1"/>
          </p:cNvSpPr>
          <p:nvPr>
            <p:ph type="body"/>
          </p:nvPr>
        </p:nvSpPr>
        <p:spPr>
          <a:xfrm>
            <a:off x="344016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7" name="PlaceHolder 5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8" name="PlaceHolder 6"/>
          <p:cNvSpPr>
            <a:spLocks noGrp="1"/>
          </p:cNvSpPr>
          <p:nvPr>
            <p:ph type="body"/>
          </p:nvPr>
        </p:nvSpPr>
        <p:spPr>
          <a:xfrm>
            <a:off x="223452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9" name="PlaceHolder 7"/>
          <p:cNvSpPr>
            <a:spLocks noGrp="1"/>
          </p:cNvSpPr>
          <p:nvPr>
            <p:ph type="body"/>
          </p:nvPr>
        </p:nvSpPr>
        <p:spPr>
          <a:xfrm>
            <a:off x="344016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 type="subTitle"/>
          </p:nvPr>
        </p:nvSpPr>
        <p:spPr>
          <a:xfrm>
            <a:off x="1028520" y="5181480"/>
            <a:ext cx="3566160" cy="493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3566160" cy="4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8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3566160" cy="4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subTitle"/>
          </p:nvPr>
        </p:nvSpPr>
        <p:spPr>
          <a:xfrm>
            <a:off x="1028520" y="5791320"/>
            <a:ext cx="8115480" cy="325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32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3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4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36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7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8" name="PlaceHolder 4"/>
          <p:cNvSpPr>
            <a:spLocks noGrp="1"/>
          </p:cNvSpPr>
          <p:nvPr>
            <p:ph type="body"/>
          </p:nvPr>
        </p:nvSpPr>
        <p:spPr>
          <a:xfrm>
            <a:off x="285624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0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1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2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4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5" name="PlaceHolder 3"/>
          <p:cNvSpPr>
            <a:spLocks noGrp="1"/>
          </p:cNvSpPr>
          <p:nvPr>
            <p:ph type="body"/>
          </p:nvPr>
        </p:nvSpPr>
        <p:spPr>
          <a:xfrm>
            <a:off x="1028520" y="543960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7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8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9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0" name="PlaceHolder 5"/>
          <p:cNvSpPr>
            <a:spLocks noGrp="1"/>
          </p:cNvSpPr>
          <p:nvPr>
            <p:ph type="body"/>
          </p:nvPr>
        </p:nvSpPr>
        <p:spPr>
          <a:xfrm>
            <a:off x="285624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3" name="PlaceHolder 3"/>
          <p:cNvSpPr>
            <a:spLocks noGrp="1"/>
          </p:cNvSpPr>
          <p:nvPr>
            <p:ph type="body"/>
          </p:nvPr>
        </p:nvSpPr>
        <p:spPr>
          <a:xfrm>
            <a:off x="223452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4" name="PlaceHolder 4"/>
          <p:cNvSpPr>
            <a:spLocks noGrp="1"/>
          </p:cNvSpPr>
          <p:nvPr>
            <p:ph type="body"/>
          </p:nvPr>
        </p:nvSpPr>
        <p:spPr>
          <a:xfrm>
            <a:off x="344016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5" name="PlaceHolder 5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6" name="PlaceHolder 6"/>
          <p:cNvSpPr>
            <a:spLocks noGrp="1"/>
          </p:cNvSpPr>
          <p:nvPr>
            <p:ph type="body"/>
          </p:nvPr>
        </p:nvSpPr>
        <p:spPr>
          <a:xfrm>
            <a:off x="223452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7" name="PlaceHolder 7"/>
          <p:cNvSpPr>
            <a:spLocks noGrp="1"/>
          </p:cNvSpPr>
          <p:nvPr>
            <p:ph type="body"/>
          </p:nvPr>
        </p:nvSpPr>
        <p:spPr>
          <a:xfrm>
            <a:off x="344016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65" name="PlaceHolder 2"/>
          <p:cNvSpPr>
            <a:spLocks noGrp="1"/>
          </p:cNvSpPr>
          <p:nvPr>
            <p:ph type="subTitle"/>
          </p:nvPr>
        </p:nvSpPr>
        <p:spPr>
          <a:xfrm>
            <a:off x="1028520" y="5181480"/>
            <a:ext cx="3566160" cy="493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67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3566160" cy="4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69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0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subTitle"/>
          </p:nvPr>
        </p:nvSpPr>
        <p:spPr>
          <a:xfrm>
            <a:off x="1028520" y="5791320"/>
            <a:ext cx="8115480" cy="325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74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5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6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78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9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0" name="PlaceHolder 4"/>
          <p:cNvSpPr>
            <a:spLocks noGrp="1"/>
          </p:cNvSpPr>
          <p:nvPr>
            <p:ph type="body"/>
          </p:nvPr>
        </p:nvSpPr>
        <p:spPr>
          <a:xfrm>
            <a:off x="285624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2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3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4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6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7" name="PlaceHolder 3"/>
          <p:cNvSpPr>
            <a:spLocks noGrp="1"/>
          </p:cNvSpPr>
          <p:nvPr>
            <p:ph type="body"/>
          </p:nvPr>
        </p:nvSpPr>
        <p:spPr>
          <a:xfrm>
            <a:off x="1028520" y="543960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9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0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1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2" name="PlaceHolder 5"/>
          <p:cNvSpPr>
            <a:spLocks noGrp="1"/>
          </p:cNvSpPr>
          <p:nvPr>
            <p:ph type="body"/>
          </p:nvPr>
        </p:nvSpPr>
        <p:spPr>
          <a:xfrm>
            <a:off x="285624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94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5" name="PlaceHolder 3"/>
          <p:cNvSpPr>
            <a:spLocks noGrp="1"/>
          </p:cNvSpPr>
          <p:nvPr>
            <p:ph type="body"/>
          </p:nvPr>
        </p:nvSpPr>
        <p:spPr>
          <a:xfrm>
            <a:off x="223452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6" name="PlaceHolder 4"/>
          <p:cNvSpPr>
            <a:spLocks noGrp="1"/>
          </p:cNvSpPr>
          <p:nvPr>
            <p:ph type="body"/>
          </p:nvPr>
        </p:nvSpPr>
        <p:spPr>
          <a:xfrm>
            <a:off x="344016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7" name="PlaceHolder 5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8" name="PlaceHolder 6"/>
          <p:cNvSpPr>
            <a:spLocks noGrp="1"/>
          </p:cNvSpPr>
          <p:nvPr>
            <p:ph type="body"/>
          </p:nvPr>
        </p:nvSpPr>
        <p:spPr>
          <a:xfrm>
            <a:off x="223452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9" name="PlaceHolder 7"/>
          <p:cNvSpPr>
            <a:spLocks noGrp="1"/>
          </p:cNvSpPr>
          <p:nvPr>
            <p:ph type="body"/>
          </p:nvPr>
        </p:nvSpPr>
        <p:spPr>
          <a:xfrm>
            <a:off x="344016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07" name="PlaceHolder 2"/>
          <p:cNvSpPr>
            <a:spLocks noGrp="1"/>
          </p:cNvSpPr>
          <p:nvPr>
            <p:ph type="subTitle"/>
          </p:nvPr>
        </p:nvSpPr>
        <p:spPr>
          <a:xfrm>
            <a:off x="1028520" y="5181480"/>
            <a:ext cx="3566160" cy="493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09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3566160" cy="4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11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2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subTitle"/>
          </p:nvPr>
        </p:nvSpPr>
        <p:spPr>
          <a:xfrm>
            <a:off x="1028520" y="5791320"/>
            <a:ext cx="8115480" cy="325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16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7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8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0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1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2" name="PlaceHolder 4"/>
          <p:cNvSpPr>
            <a:spLocks noGrp="1"/>
          </p:cNvSpPr>
          <p:nvPr>
            <p:ph type="body"/>
          </p:nvPr>
        </p:nvSpPr>
        <p:spPr>
          <a:xfrm>
            <a:off x="285624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4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5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6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8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9" name="PlaceHolder 3"/>
          <p:cNvSpPr>
            <a:spLocks noGrp="1"/>
          </p:cNvSpPr>
          <p:nvPr>
            <p:ph type="body"/>
          </p:nvPr>
        </p:nvSpPr>
        <p:spPr>
          <a:xfrm>
            <a:off x="1028520" y="543960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31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2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3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4" name="PlaceHolder 5"/>
          <p:cNvSpPr>
            <a:spLocks noGrp="1"/>
          </p:cNvSpPr>
          <p:nvPr>
            <p:ph type="body"/>
          </p:nvPr>
        </p:nvSpPr>
        <p:spPr>
          <a:xfrm>
            <a:off x="285624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1028520" y="5791320"/>
            <a:ext cx="8115480" cy="325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36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7" name="PlaceHolder 3"/>
          <p:cNvSpPr>
            <a:spLocks noGrp="1"/>
          </p:cNvSpPr>
          <p:nvPr>
            <p:ph type="body"/>
          </p:nvPr>
        </p:nvSpPr>
        <p:spPr>
          <a:xfrm>
            <a:off x="223452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8" name="PlaceHolder 4"/>
          <p:cNvSpPr>
            <a:spLocks noGrp="1"/>
          </p:cNvSpPr>
          <p:nvPr>
            <p:ph type="body"/>
          </p:nvPr>
        </p:nvSpPr>
        <p:spPr>
          <a:xfrm>
            <a:off x="344016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9" name="PlaceHolder 5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0" name="PlaceHolder 6"/>
          <p:cNvSpPr>
            <a:spLocks noGrp="1"/>
          </p:cNvSpPr>
          <p:nvPr>
            <p:ph type="body"/>
          </p:nvPr>
        </p:nvSpPr>
        <p:spPr>
          <a:xfrm>
            <a:off x="223452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1" name="PlaceHolder 7"/>
          <p:cNvSpPr>
            <a:spLocks noGrp="1"/>
          </p:cNvSpPr>
          <p:nvPr>
            <p:ph type="body"/>
          </p:nvPr>
        </p:nvSpPr>
        <p:spPr>
          <a:xfrm>
            <a:off x="344016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028520" y="5181480"/>
            <a:ext cx="3566160" cy="493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285624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1028520" y="543960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285624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223452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344016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223452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344016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1028520" y="5181480"/>
            <a:ext cx="3566160" cy="493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3566160" cy="4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3566160" cy="4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1028520" y="5791320"/>
            <a:ext cx="8115480" cy="325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285624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1028520" y="543960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285624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223452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344016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223452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344016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1028520" y="5181480"/>
            <a:ext cx="3566160" cy="493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3566160" cy="4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1028520" y="5791320"/>
            <a:ext cx="8115480" cy="325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285624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1028520" y="543960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285624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223452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344016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 type="body"/>
          </p:nvPr>
        </p:nvSpPr>
        <p:spPr>
          <a:xfrm>
            <a:off x="223452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 type="body"/>
          </p:nvPr>
        </p:nvSpPr>
        <p:spPr>
          <a:xfrm>
            <a:off x="344016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1028520" y="5181480"/>
            <a:ext cx="3566160" cy="493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3566160" cy="4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1028520" y="5791320"/>
            <a:ext cx="8115480" cy="325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285624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1028520" y="543960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285624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028520" y="5791320"/>
            <a:ext cx="8115480" cy="325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223452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344016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223452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body"/>
          </p:nvPr>
        </p:nvSpPr>
        <p:spPr>
          <a:xfrm>
            <a:off x="344016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subTitle"/>
          </p:nvPr>
        </p:nvSpPr>
        <p:spPr>
          <a:xfrm>
            <a:off x="1028520" y="5181480"/>
            <a:ext cx="3566160" cy="493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3566160" cy="4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ubTitle"/>
          </p:nvPr>
        </p:nvSpPr>
        <p:spPr>
          <a:xfrm>
            <a:off x="1028520" y="5791320"/>
            <a:ext cx="8115480" cy="325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285624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1028520" y="543960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 type="body"/>
          </p:nvPr>
        </p:nvSpPr>
        <p:spPr>
          <a:xfrm>
            <a:off x="285624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223452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344016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9" name="PlaceHolder 5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0" name="PlaceHolder 6"/>
          <p:cNvSpPr>
            <a:spLocks noGrp="1"/>
          </p:cNvSpPr>
          <p:nvPr>
            <p:ph type="body"/>
          </p:nvPr>
        </p:nvSpPr>
        <p:spPr>
          <a:xfrm>
            <a:off x="223452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1" name="PlaceHolder 7"/>
          <p:cNvSpPr>
            <a:spLocks noGrp="1"/>
          </p:cNvSpPr>
          <p:nvPr>
            <p:ph type="body"/>
          </p:nvPr>
        </p:nvSpPr>
        <p:spPr>
          <a:xfrm>
            <a:off x="344016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subTitle"/>
          </p:nvPr>
        </p:nvSpPr>
        <p:spPr>
          <a:xfrm>
            <a:off x="1028520" y="5181480"/>
            <a:ext cx="3566160" cy="493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3566160" cy="4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subTitle"/>
          </p:nvPr>
        </p:nvSpPr>
        <p:spPr>
          <a:xfrm>
            <a:off x="1028520" y="5791320"/>
            <a:ext cx="8115480" cy="325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285624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 type="body"/>
          </p:nvPr>
        </p:nvSpPr>
        <p:spPr>
          <a:xfrm>
            <a:off x="285624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1028520" y="543960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6" name="PlaceHolder 5"/>
          <p:cNvSpPr>
            <a:spLocks noGrp="1"/>
          </p:cNvSpPr>
          <p:nvPr>
            <p:ph type="body"/>
          </p:nvPr>
        </p:nvSpPr>
        <p:spPr>
          <a:xfrm>
            <a:off x="285624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223452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 type="body"/>
          </p:nvPr>
        </p:nvSpPr>
        <p:spPr>
          <a:xfrm>
            <a:off x="344016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1" name="PlaceHolder 5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2" name="PlaceHolder 6"/>
          <p:cNvSpPr>
            <a:spLocks noGrp="1"/>
          </p:cNvSpPr>
          <p:nvPr>
            <p:ph type="body"/>
          </p:nvPr>
        </p:nvSpPr>
        <p:spPr>
          <a:xfrm>
            <a:off x="223452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3" name="PlaceHolder 7"/>
          <p:cNvSpPr>
            <a:spLocks noGrp="1"/>
          </p:cNvSpPr>
          <p:nvPr>
            <p:ph type="body"/>
          </p:nvPr>
        </p:nvSpPr>
        <p:spPr>
          <a:xfrm>
            <a:off x="344016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subTitle"/>
          </p:nvPr>
        </p:nvSpPr>
        <p:spPr>
          <a:xfrm>
            <a:off x="1028520" y="5181480"/>
            <a:ext cx="3566160" cy="493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3566160" cy="4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subTitle"/>
          </p:nvPr>
        </p:nvSpPr>
        <p:spPr>
          <a:xfrm>
            <a:off x="1028520" y="5791320"/>
            <a:ext cx="8115480" cy="325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493920"/>
          </a:xfrm>
          <a:prstGeom prst="rect">
            <a:avLst/>
          </a:prstGeom>
        </p:spPr>
        <p:txBody>
          <a:bodyPr lIns="0" tIns="0" rIns="0" bIns="0">
            <a:normAutofit fontScale="2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285624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1028520" y="5439600"/>
            <a:ext cx="3566160" cy="235440"/>
          </a:xfrm>
          <a:prstGeom prst="rect">
            <a:avLst/>
          </a:prstGeom>
        </p:spPr>
        <p:txBody>
          <a:bodyPr lIns="0" tIns="0" rIns="0" bIns="0">
            <a:normAutofit fontScale="36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body"/>
          </p:nvPr>
        </p:nvSpPr>
        <p:spPr>
          <a:xfrm>
            <a:off x="2856240" y="518148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6" name="PlaceHolder 5"/>
          <p:cNvSpPr>
            <a:spLocks noGrp="1"/>
          </p:cNvSpPr>
          <p:nvPr>
            <p:ph type="body"/>
          </p:nvPr>
        </p:nvSpPr>
        <p:spPr>
          <a:xfrm>
            <a:off x="2856240" y="5439600"/>
            <a:ext cx="1740240" cy="23544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223452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 type="body"/>
          </p:nvPr>
        </p:nvSpPr>
        <p:spPr>
          <a:xfrm>
            <a:off x="3440160" y="518148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1" name="PlaceHolder 5"/>
          <p:cNvSpPr>
            <a:spLocks noGrp="1"/>
          </p:cNvSpPr>
          <p:nvPr>
            <p:ph type="body"/>
          </p:nvPr>
        </p:nvSpPr>
        <p:spPr>
          <a:xfrm>
            <a:off x="102852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2" name="PlaceHolder 6"/>
          <p:cNvSpPr>
            <a:spLocks noGrp="1"/>
          </p:cNvSpPr>
          <p:nvPr>
            <p:ph type="body"/>
          </p:nvPr>
        </p:nvSpPr>
        <p:spPr>
          <a:xfrm>
            <a:off x="223452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3" name="PlaceHolder 7"/>
          <p:cNvSpPr>
            <a:spLocks noGrp="1"/>
          </p:cNvSpPr>
          <p:nvPr>
            <p:ph type="body"/>
          </p:nvPr>
        </p:nvSpPr>
        <p:spPr>
          <a:xfrm>
            <a:off x="3440160" y="5439600"/>
            <a:ext cx="1148040" cy="2354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subTitle"/>
          </p:nvPr>
        </p:nvSpPr>
        <p:spPr>
          <a:xfrm>
            <a:off x="1028520" y="5181480"/>
            <a:ext cx="3566160" cy="493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1028520" y="5181480"/>
            <a:ext cx="3566160" cy="4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4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4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5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image" Target="../media/image1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/>
          <p:nvPr/>
        </p:nvPicPr>
        <p:blipFill>
          <a:blip r:embed="rId14"/>
          <a:srcRect l="526" t="512" r="526" b="2999"/>
          <a:stretch/>
        </p:blipFill>
        <p:spPr>
          <a:xfrm>
            <a:off x="0" y="0"/>
            <a:ext cx="12188880" cy="6858000"/>
          </a:xfrm>
          <a:prstGeom prst="rect">
            <a:avLst/>
          </a:prstGeom>
          <a:ln w="1260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829800" cy="10825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0" strike="noStrike" spc="-1">
                <a:solidFill>
                  <a:srgbClr val="404040"/>
                </a:solidFill>
                <a:latin typeface="Times New Roman"/>
              </a:rPr>
              <a:t>Click to edit Master title style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523880" y="1828800"/>
            <a:ext cx="9144000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Click to edit Master text styles</a:t>
            </a:r>
            <a:endParaRPr lang="en-US" sz="2000" b="0" strike="noStrike" spc="-1">
              <a:latin typeface="Arial"/>
            </a:endParaRPr>
          </a:p>
          <a:p>
            <a:pPr marL="457200" lvl="1" indent="-182880">
              <a:lnSpc>
                <a:spcPct val="90000"/>
              </a:lnSpc>
              <a:spcBef>
                <a:spcPts val="11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404040"/>
                </a:solidFill>
                <a:latin typeface="Arial"/>
              </a:rPr>
              <a:t>Second level</a:t>
            </a:r>
            <a:endParaRPr lang="en-US" sz="1800" b="0" strike="noStrike" spc="-1">
              <a:latin typeface="Arial"/>
            </a:endParaRPr>
          </a:p>
          <a:p>
            <a:pPr marL="685800" lvl="2" indent="-18288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404040"/>
                </a:solidFill>
                <a:latin typeface="Arial"/>
              </a:rPr>
              <a:t>Third level</a:t>
            </a:r>
            <a:endParaRPr lang="en-US" sz="1600" b="0" strike="noStrike" spc="-1">
              <a:latin typeface="Arial"/>
            </a:endParaRPr>
          </a:p>
          <a:p>
            <a:pPr marL="914400" lvl="3" indent="-18288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latin typeface="Arial"/>
              </a:rPr>
              <a:t>Fourth level</a:t>
            </a:r>
            <a:endParaRPr lang="en-US" sz="1400" b="0" strike="noStrike" spc="-1">
              <a:latin typeface="Arial"/>
            </a:endParaRPr>
          </a:p>
          <a:p>
            <a:pPr marL="1143000" lvl="4" indent="-18288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04040"/>
                </a:solidFill>
                <a:latin typeface="Arial"/>
              </a:rPr>
              <a:t>Fifth level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2209680" y="6416640"/>
            <a:ext cx="4572000" cy="365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100" b="0" strike="noStrike" spc="-1">
                <a:solidFill>
                  <a:srgbClr val="404040"/>
                </a:solidFill>
                <a:latin typeface="Arial"/>
              </a:rPr>
              <a:t>Add a footer</a:t>
            </a:r>
            <a:endParaRPr lang="en-US" sz="11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dt"/>
          </p:nvPr>
        </p:nvSpPr>
        <p:spPr>
          <a:xfrm>
            <a:off x="7010280" y="6416640"/>
            <a:ext cx="1371600" cy="365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279E535-93AE-487D-82F9-311BAB7936CA}" type="datetime">
              <a:rPr lang="en-US" sz="1100" b="0" strike="noStrike" spc="-1">
                <a:solidFill>
                  <a:srgbClr val="404040"/>
                </a:solidFill>
                <a:latin typeface="Arial"/>
              </a:rPr>
              <a:t>4/18/2020</a:t>
            </a:fld>
            <a:endParaRPr lang="en-US" sz="11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8610480" y="6416640"/>
            <a:ext cx="838080" cy="365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594BDAF-5BE7-40D8-927E-0A60D9325D9B}" type="slidenum">
              <a:rPr lang="en-US" sz="1100" b="0" strike="noStrike" spc="-1">
                <a:solidFill>
                  <a:srgbClr val="404040"/>
                </a:solidFill>
                <a:latin typeface="Arial"/>
              </a:rPr>
              <a:t>‹#›</a:t>
            </a:fld>
            <a:endParaRPr lang="en-US" sz="11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Picture 6"/>
          <p:cNvPicPr/>
          <p:nvPr/>
        </p:nvPicPr>
        <p:blipFill>
          <a:blip r:embed="rId14"/>
          <a:srcRect l="526" t="512" r="526" b="2999"/>
          <a:stretch/>
        </p:blipFill>
        <p:spPr>
          <a:xfrm>
            <a:off x="0" y="0"/>
            <a:ext cx="12188880" cy="6858000"/>
          </a:xfrm>
          <a:prstGeom prst="rect">
            <a:avLst/>
          </a:prstGeom>
          <a:ln w="12600">
            <a:noFill/>
          </a:ln>
        </p:spPr>
      </p:pic>
      <p:sp>
        <p:nvSpPr>
          <p:cNvPr id="378" name="CustomShape 1"/>
          <p:cNvSpPr/>
          <p:nvPr/>
        </p:nvSpPr>
        <p:spPr>
          <a:xfrm>
            <a:off x="804240" y="1695600"/>
            <a:ext cx="5596560" cy="3295800"/>
          </a:xfrm>
          <a:custGeom>
            <a:avLst/>
            <a:gdLst/>
            <a:ahLst/>
            <a:cxnLst/>
            <a:rect l="l" t="t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63639" dir="2700000">
              <a:srgbClr val="000000">
                <a:alpha val="3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9829800" cy="10825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0" strike="noStrike" spc="-1">
                <a:solidFill>
                  <a:srgbClr val="404040"/>
                </a:solidFill>
                <a:latin typeface="Times New Roman"/>
              </a:rPr>
              <a:t>Click to edit Master title style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 type="title"/>
          </p:nvPr>
        </p:nvSpPr>
        <p:spPr>
          <a:xfrm>
            <a:off x="1006200" y="1874520"/>
            <a:ext cx="5193000" cy="2937600"/>
          </a:xfrm>
          <a:prstGeom prst="rect">
            <a:avLst/>
          </a:prstGeom>
        </p:spPr>
        <p:txBody>
          <a:bodyPr tIns="365760" anchorCtr="1">
            <a:noAutofit/>
          </a:bodyPr>
          <a:lstStyle/>
          <a:p>
            <a:pPr algn="ctr">
              <a:lnSpc>
                <a:spcPct val="90000"/>
              </a:lnSpc>
              <a:spcBef>
                <a:spcPts val="1800"/>
              </a:spcBef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Click icon to add picture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 type="body"/>
          </p:nvPr>
        </p:nvSpPr>
        <p:spPr>
          <a:xfrm>
            <a:off x="7010280" y="2246040"/>
            <a:ext cx="3657600" cy="2194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1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04040"/>
                </a:solidFill>
                <a:latin typeface="Arial"/>
              </a:rPr>
              <a:t>Click to edit Master text styles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82" name="PlaceHolder 5"/>
          <p:cNvSpPr>
            <a:spLocks noGrp="1"/>
          </p:cNvSpPr>
          <p:nvPr>
            <p:ph type="ftr"/>
          </p:nvPr>
        </p:nvSpPr>
        <p:spPr>
          <a:xfrm>
            <a:off x="2209680" y="6416640"/>
            <a:ext cx="4572000" cy="365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100" b="0" strike="noStrike" spc="-1">
                <a:solidFill>
                  <a:srgbClr val="404040"/>
                </a:solidFill>
                <a:latin typeface="Arial"/>
              </a:rPr>
              <a:t>Add a footer</a:t>
            </a:r>
            <a:endParaRPr lang="en-US" sz="1100" b="0" strike="noStrike" spc="-1">
              <a:latin typeface="Times New Roman"/>
            </a:endParaRPr>
          </a:p>
        </p:txBody>
      </p:sp>
      <p:sp>
        <p:nvSpPr>
          <p:cNvPr id="383" name="PlaceHolder 6"/>
          <p:cNvSpPr>
            <a:spLocks noGrp="1"/>
          </p:cNvSpPr>
          <p:nvPr>
            <p:ph type="dt"/>
          </p:nvPr>
        </p:nvSpPr>
        <p:spPr>
          <a:xfrm>
            <a:off x="7010280" y="6416640"/>
            <a:ext cx="1371600" cy="365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D389F65-288E-4710-90DA-6C0D8002CC2E}" type="datetime">
              <a:rPr lang="en-US" sz="1100" b="0" strike="noStrike" spc="-1">
                <a:solidFill>
                  <a:srgbClr val="404040"/>
                </a:solidFill>
                <a:latin typeface="Arial"/>
              </a:rPr>
              <a:t>4/18/2020</a:t>
            </a:fld>
            <a:endParaRPr lang="en-US" sz="1100" b="0" strike="noStrike" spc="-1">
              <a:latin typeface="Times New Roman"/>
            </a:endParaRPr>
          </a:p>
        </p:txBody>
      </p:sp>
      <p:sp>
        <p:nvSpPr>
          <p:cNvPr id="384" name="PlaceHolder 7"/>
          <p:cNvSpPr>
            <a:spLocks noGrp="1"/>
          </p:cNvSpPr>
          <p:nvPr>
            <p:ph type="sldNum"/>
          </p:nvPr>
        </p:nvSpPr>
        <p:spPr>
          <a:xfrm>
            <a:off x="8610480" y="6416640"/>
            <a:ext cx="838080" cy="365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6484833-802B-41B8-963A-4E5E0719511F}" type="slidenum">
              <a:rPr lang="en-US" sz="1100" b="0" strike="noStrike" spc="-1">
                <a:solidFill>
                  <a:srgbClr val="404040"/>
                </a:solidFill>
                <a:latin typeface="Arial"/>
              </a:rPr>
              <a:t>‹#›</a:t>
            </a:fld>
            <a:endParaRPr lang="en-US" sz="11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Picture 5"/>
          <p:cNvPicPr/>
          <p:nvPr/>
        </p:nvPicPr>
        <p:blipFill>
          <a:blip r:embed="rId14"/>
          <a:stretch/>
        </p:blipFill>
        <p:spPr>
          <a:xfrm>
            <a:off x="3960" y="1800"/>
            <a:ext cx="12188880" cy="6856200"/>
          </a:xfrm>
          <a:prstGeom prst="rect">
            <a:avLst/>
          </a:prstGeom>
          <a:ln w="12600">
            <a:noFill/>
          </a:ln>
        </p:spPr>
      </p:pic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1028520" y="5791320"/>
            <a:ext cx="8115480" cy="70164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0" strike="noStrike" spc="-1">
                <a:solidFill>
                  <a:srgbClr val="A63121"/>
                </a:solidFill>
                <a:latin typeface="Times New Roman"/>
              </a:rPr>
              <a:t>Click to edit Master title style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23" name="CustomShape 2"/>
          <p:cNvSpPr/>
          <p:nvPr/>
        </p:nvSpPr>
        <p:spPr>
          <a:xfrm>
            <a:off x="762120" y="933480"/>
            <a:ext cx="4114800" cy="4109400"/>
          </a:xfrm>
          <a:custGeom>
            <a:avLst/>
            <a:gdLst/>
            <a:ahLst/>
            <a:cxnLst/>
            <a:rect l="l" t="t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63639" dir="2700000">
              <a:srgbClr val="000000">
                <a:alpha val="3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4" name="PlaceHolder 3"/>
          <p:cNvSpPr>
            <a:spLocks noGrp="1"/>
          </p:cNvSpPr>
          <p:nvPr>
            <p:ph type="title"/>
          </p:nvPr>
        </p:nvSpPr>
        <p:spPr>
          <a:xfrm>
            <a:off x="992520" y="1113120"/>
            <a:ext cx="3638520" cy="3750480"/>
          </a:xfrm>
          <a:prstGeom prst="rect">
            <a:avLst/>
          </a:prstGeom>
        </p:spPr>
        <p:txBody>
          <a:bodyPr tIns="365760" anchorCtr="1">
            <a:noAutofit/>
          </a:bodyPr>
          <a:lstStyle/>
          <a:p>
            <a:pPr algn="ctr">
              <a:lnSpc>
                <a:spcPct val="90000"/>
              </a:lnSpc>
              <a:spcBef>
                <a:spcPts val="1800"/>
              </a:spcBef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Click icon to add picture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25" name="PlaceHolder 4"/>
          <p:cNvSpPr>
            <a:spLocks noGrp="1"/>
          </p:cNvSpPr>
          <p:nvPr>
            <p:ph type="body"/>
          </p:nvPr>
        </p:nvSpPr>
        <p:spPr>
          <a:xfrm>
            <a:off x="1028520" y="5181480"/>
            <a:ext cx="3566160" cy="493920"/>
          </a:xfrm>
          <a:prstGeom prst="rect">
            <a:avLst/>
          </a:prstGeom>
        </p:spPr>
        <p:txBody>
          <a:bodyPr>
            <a:normAutofit fontScale="81000"/>
          </a:bodyPr>
          <a:lstStyle/>
          <a:p>
            <a:pPr marL="432000" indent="-3240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04040"/>
                </a:solidFill>
                <a:latin typeface="Arial"/>
              </a:rPr>
              <a:t>Click to edit Master text styles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26" name="CustomShape 5"/>
          <p:cNvSpPr/>
          <p:nvPr/>
        </p:nvSpPr>
        <p:spPr>
          <a:xfrm>
            <a:off x="5300280" y="933480"/>
            <a:ext cx="4114800" cy="4109400"/>
          </a:xfrm>
          <a:custGeom>
            <a:avLst/>
            <a:gdLst/>
            <a:ahLst/>
            <a:cxnLst/>
            <a:rect l="l" t="t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63639" dir="2700000">
              <a:srgbClr val="000000">
                <a:alpha val="3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7" name="PlaceHolder 6"/>
          <p:cNvSpPr>
            <a:spLocks noGrp="1"/>
          </p:cNvSpPr>
          <p:nvPr>
            <p:ph type="title"/>
          </p:nvPr>
        </p:nvSpPr>
        <p:spPr>
          <a:xfrm>
            <a:off x="5530680" y="1113120"/>
            <a:ext cx="3638520" cy="3750480"/>
          </a:xfrm>
          <a:prstGeom prst="rect">
            <a:avLst/>
          </a:prstGeom>
        </p:spPr>
        <p:txBody>
          <a:bodyPr tIns="365760" anchorCtr="1">
            <a:noAutofit/>
          </a:bodyPr>
          <a:lstStyle/>
          <a:p>
            <a:pPr algn="ctr">
              <a:lnSpc>
                <a:spcPct val="90000"/>
              </a:lnSpc>
              <a:spcBef>
                <a:spcPts val="1800"/>
              </a:spcBef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Click icon to add picture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28" name="PlaceHolder 7"/>
          <p:cNvSpPr>
            <a:spLocks noGrp="1"/>
          </p:cNvSpPr>
          <p:nvPr>
            <p:ph type="body"/>
          </p:nvPr>
        </p:nvSpPr>
        <p:spPr>
          <a:xfrm>
            <a:off x="5566680" y="5181480"/>
            <a:ext cx="3566160" cy="49392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1800" b="0" strike="noStrike" spc="-1">
                <a:solidFill>
                  <a:srgbClr val="404040"/>
                </a:solidFill>
                <a:latin typeface="Arial"/>
              </a:rPr>
              <a:t>Click to edit Master text styles</a:t>
            </a:r>
            <a:endParaRPr lang="en-US" sz="18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Picture 5"/>
          <p:cNvPicPr/>
          <p:nvPr/>
        </p:nvPicPr>
        <p:blipFill>
          <a:blip r:embed="rId14"/>
          <a:stretch/>
        </p:blipFill>
        <p:spPr>
          <a:xfrm>
            <a:off x="3960" y="1800"/>
            <a:ext cx="12188880" cy="6856200"/>
          </a:xfrm>
          <a:prstGeom prst="rect">
            <a:avLst/>
          </a:prstGeom>
          <a:ln w="12600">
            <a:noFill/>
          </a:ln>
        </p:spPr>
      </p:pic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1028520" y="5305320"/>
            <a:ext cx="8103960" cy="57996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0" strike="noStrike" spc="-1">
                <a:solidFill>
                  <a:srgbClr val="A63121"/>
                </a:solidFill>
                <a:latin typeface="Times New Roman"/>
              </a:rPr>
              <a:t>Click to edit Master title style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67" name="CustomShape 2"/>
          <p:cNvSpPr/>
          <p:nvPr/>
        </p:nvSpPr>
        <p:spPr>
          <a:xfrm>
            <a:off x="762120" y="933480"/>
            <a:ext cx="5334120" cy="4109400"/>
          </a:xfrm>
          <a:custGeom>
            <a:avLst/>
            <a:gdLst/>
            <a:ahLst/>
            <a:cxnLst/>
            <a:rect l="l" t="t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63639" dir="2700000">
              <a:srgbClr val="000000">
                <a:alpha val="3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8" name="PlaceHolder 3"/>
          <p:cNvSpPr>
            <a:spLocks noGrp="1"/>
          </p:cNvSpPr>
          <p:nvPr>
            <p:ph type="title"/>
          </p:nvPr>
        </p:nvSpPr>
        <p:spPr>
          <a:xfrm>
            <a:off x="991800" y="1113120"/>
            <a:ext cx="4874400" cy="3750480"/>
          </a:xfrm>
          <a:prstGeom prst="rect">
            <a:avLst/>
          </a:prstGeom>
        </p:spPr>
        <p:txBody>
          <a:bodyPr tIns="365760" anchorCtr="1">
            <a:noAutofit/>
          </a:bodyPr>
          <a:lstStyle/>
          <a:p>
            <a:pPr algn="ctr">
              <a:lnSpc>
                <a:spcPct val="90000"/>
              </a:lnSpc>
              <a:spcBef>
                <a:spcPts val="1800"/>
              </a:spcBef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Click icon to add picture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69" name="CustomShape 4"/>
          <p:cNvSpPr/>
          <p:nvPr/>
        </p:nvSpPr>
        <p:spPr>
          <a:xfrm>
            <a:off x="6323760" y="967320"/>
            <a:ext cx="2990880" cy="1934280"/>
          </a:xfrm>
          <a:custGeom>
            <a:avLst/>
            <a:gdLst/>
            <a:ahLst/>
            <a:cxnLst/>
            <a:rect l="l" t="t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63639" dir="2700000">
              <a:srgbClr val="000000">
                <a:alpha val="3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0" name="PlaceHolder 5"/>
          <p:cNvSpPr>
            <a:spLocks noGrp="1"/>
          </p:cNvSpPr>
          <p:nvPr>
            <p:ph type="title"/>
          </p:nvPr>
        </p:nvSpPr>
        <p:spPr>
          <a:xfrm>
            <a:off x="6505920" y="1109880"/>
            <a:ext cx="2626560" cy="1649520"/>
          </a:xfrm>
          <a:prstGeom prst="rect">
            <a:avLst/>
          </a:prstGeom>
        </p:spPr>
        <p:txBody>
          <a:bodyPr tIns="182880" anchorCtr="1">
            <a:noAutofit/>
          </a:bodyPr>
          <a:lstStyle/>
          <a:p>
            <a:pPr algn="ctr">
              <a:lnSpc>
                <a:spcPct val="90000"/>
              </a:lnSpc>
              <a:spcBef>
                <a:spcPts val="1800"/>
              </a:spcBef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Click icon to add picture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71" name="CustomShape 6"/>
          <p:cNvSpPr/>
          <p:nvPr/>
        </p:nvSpPr>
        <p:spPr>
          <a:xfrm>
            <a:off x="6323760" y="3061080"/>
            <a:ext cx="2990880" cy="1934280"/>
          </a:xfrm>
          <a:custGeom>
            <a:avLst/>
            <a:gdLst/>
            <a:ahLst/>
            <a:cxnLst/>
            <a:rect l="l" t="t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63639" dir="2700000">
              <a:srgbClr val="000000">
                <a:alpha val="3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2" name="PlaceHolder 7"/>
          <p:cNvSpPr>
            <a:spLocks noGrp="1"/>
          </p:cNvSpPr>
          <p:nvPr>
            <p:ph type="title"/>
          </p:nvPr>
        </p:nvSpPr>
        <p:spPr>
          <a:xfrm>
            <a:off x="6505920" y="3203280"/>
            <a:ext cx="2626560" cy="1649520"/>
          </a:xfrm>
          <a:prstGeom prst="rect">
            <a:avLst/>
          </a:prstGeom>
        </p:spPr>
        <p:txBody>
          <a:bodyPr tIns="182880" anchorCtr="1">
            <a:noAutofit/>
          </a:bodyPr>
          <a:lstStyle/>
          <a:p>
            <a:pPr algn="ctr">
              <a:lnSpc>
                <a:spcPct val="90000"/>
              </a:lnSpc>
              <a:spcBef>
                <a:spcPts val="1800"/>
              </a:spcBef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Click icon to add picture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73" name="PlaceHolder 8"/>
          <p:cNvSpPr>
            <a:spLocks noGrp="1"/>
          </p:cNvSpPr>
          <p:nvPr>
            <p:ph type="body"/>
          </p:nvPr>
        </p:nvSpPr>
        <p:spPr>
          <a:xfrm>
            <a:off x="1028520" y="5919120"/>
            <a:ext cx="8103960" cy="497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32000" indent="-32400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404040"/>
                </a:solidFill>
                <a:latin typeface="Arial"/>
              </a:rPr>
              <a:t>Click to edit Master text styles</a:t>
            </a:r>
            <a:endParaRPr lang="en-US" sz="16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Picture 6"/>
          <p:cNvPicPr/>
          <p:nvPr/>
        </p:nvPicPr>
        <p:blipFill>
          <a:blip r:embed="rId14"/>
          <a:stretch/>
        </p:blipFill>
        <p:spPr>
          <a:xfrm>
            <a:off x="1800" y="360"/>
            <a:ext cx="12188880" cy="6859800"/>
          </a:xfrm>
          <a:prstGeom prst="rect">
            <a:avLst/>
          </a:prstGeom>
          <a:ln w="12600">
            <a:noFill/>
          </a:ln>
        </p:spPr>
      </p:pic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9677520" y="365040"/>
            <a:ext cx="2133720" cy="15397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0" strike="noStrike" spc="-1">
                <a:solidFill>
                  <a:srgbClr val="A63121"/>
                </a:solidFill>
                <a:latin typeface="Times New Roman"/>
              </a:rPr>
              <a:t>Click to edit Master title style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12" name="CustomShape 2"/>
          <p:cNvSpPr/>
          <p:nvPr/>
        </p:nvSpPr>
        <p:spPr>
          <a:xfrm>
            <a:off x="4182480" y="264960"/>
            <a:ext cx="5232240" cy="3020040"/>
          </a:xfrm>
          <a:custGeom>
            <a:avLst/>
            <a:gdLst/>
            <a:ahLst/>
            <a:cxnLst/>
            <a:rect l="l" t="t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63639" dir="2700000">
              <a:srgbClr val="000000">
                <a:alpha val="3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3" name="PlaceHolder 3"/>
          <p:cNvSpPr>
            <a:spLocks noGrp="1"/>
          </p:cNvSpPr>
          <p:nvPr>
            <p:ph type="title"/>
          </p:nvPr>
        </p:nvSpPr>
        <p:spPr>
          <a:xfrm>
            <a:off x="4424400" y="436320"/>
            <a:ext cx="4748760" cy="2677320"/>
          </a:xfrm>
          <a:prstGeom prst="rect">
            <a:avLst/>
          </a:prstGeom>
        </p:spPr>
        <p:txBody>
          <a:bodyPr tIns="365760" anchorCtr="1">
            <a:noAutofit/>
          </a:bodyPr>
          <a:lstStyle/>
          <a:p>
            <a:pPr algn="ctr">
              <a:lnSpc>
                <a:spcPct val="90000"/>
              </a:lnSpc>
              <a:spcBef>
                <a:spcPts val="1800"/>
              </a:spcBef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Click icon to add picture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514" name="CustomShape 4"/>
          <p:cNvSpPr/>
          <p:nvPr/>
        </p:nvSpPr>
        <p:spPr>
          <a:xfrm>
            <a:off x="816120" y="384840"/>
            <a:ext cx="3146040" cy="1894680"/>
          </a:xfrm>
          <a:custGeom>
            <a:avLst/>
            <a:gdLst/>
            <a:ahLst/>
            <a:cxnLst/>
            <a:rect l="l" t="t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63639" dir="2700000">
              <a:srgbClr val="000000">
                <a:alpha val="3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5" name="PlaceHolder 5"/>
          <p:cNvSpPr>
            <a:spLocks noGrp="1"/>
          </p:cNvSpPr>
          <p:nvPr>
            <p:ph type="title"/>
          </p:nvPr>
        </p:nvSpPr>
        <p:spPr>
          <a:xfrm>
            <a:off x="1013040" y="538200"/>
            <a:ext cx="2752560" cy="1587600"/>
          </a:xfrm>
          <a:prstGeom prst="rect">
            <a:avLst/>
          </a:prstGeom>
        </p:spPr>
        <p:txBody>
          <a:bodyPr tIns="182880" anchorCtr="1">
            <a:noAutofit/>
          </a:bodyPr>
          <a:lstStyle/>
          <a:p>
            <a:pPr algn="ctr">
              <a:lnSpc>
                <a:spcPct val="90000"/>
              </a:lnSpc>
              <a:spcBef>
                <a:spcPts val="1800"/>
              </a:spcBef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Click icon to add picture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516" name="CustomShape 6"/>
          <p:cNvSpPr/>
          <p:nvPr/>
        </p:nvSpPr>
        <p:spPr>
          <a:xfrm>
            <a:off x="816120" y="2478240"/>
            <a:ext cx="3146040" cy="1894680"/>
          </a:xfrm>
          <a:custGeom>
            <a:avLst/>
            <a:gdLst/>
            <a:ahLst/>
            <a:cxnLst/>
            <a:rect l="l" t="t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63639" dir="2700000">
              <a:srgbClr val="000000">
                <a:alpha val="3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7" name="PlaceHolder 7"/>
          <p:cNvSpPr>
            <a:spLocks noGrp="1"/>
          </p:cNvSpPr>
          <p:nvPr>
            <p:ph type="title"/>
          </p:nvPr>
        </p:nvSpPr>
        <p:spPr>
          <a:xfrm>
            <a:off x="1013040" y="2631960"/>
            <a:ext cx="2752560" cy="1587600"/>
          </a:xfrm>
          <a:prstGeom prst="rect">
            <a:avLst/>
          </a:prstGeom>
        </p:spPr>
        <p:txBody>
          <a:bodyPr tIns="182880" anchorCtr="1">
            <a:noAutofit/>
          </a:bodyPr>
          <a:lstStyle/>
          <a:p>
            <a:pPr algn="ctr">
              <a:lnSpc>
                <a:spcPct val="90000"/>
              </a:lnSpc>
              <a:spcBef>
                <a:spcPts val="1800"/>
              </a:spcBef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Click icon to add picture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518" name="CustomShape 8"/>
          <p:cNvSpPr/>
          <p:nvPr/>
        </p:nvSpPr>
        <p:spPr>
          <a:xfrm>
            <a:off x="816120" y="4572000"/>
            <a:ext cx="3146040" cy="1894680"/>
          </a:xfrm>
          <a:custGeom>
            <a:avLst/>
            <a:gdLst/>
            <a:ahLst/>
            <a:cxnLst/>
            <a:rect l="l" t="t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63639" dir="2700000">
              <a:srgbClr val="000000">
                <a:alpha val="3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9" name="PlaceHolder 9"/>
          <p:cNvSpPr>
            <a:spLocks noGrp="1"/>
          </p:cNvSpPr>
          <p:nvPr>
            <p:ph type="title"/>
          </p:nvPr>
        </p:nvSpPr>
        <p:spPr>
          <a:xfrm>
            <a:off x="1013040" y="4725360"/>
            <a:ext cx="2752560" cy="1587600"/>
          </a:xfrm>
          <a:prstGeom prst="rect">
            <a:avLst/>
          </a:prstGeom>
        </p:spPr>
        <p:txBody>
          <a:bodyPr tIns="182880" anchorCtr="1">
            <a:noAutofit/>
          </a:bodyPr>
          <a:lstStyle/>
          <a:p>
            <a:pPr algn="ctr">
              <a:lnSpc>
                <a:spcPct val="90000"/>
              </a:lnSpc>
              <a:spcBef>
                <a:spcPts val="1800"/>
              </a:spcBef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Click icon to add picture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520" name="CustomShape 10"/>
          <p:cNvSpPr/>
          <p:nvPr/>
        </p:nvSpPr>
        <p:spPr>
          <a:xfrm>
            <a:off x="4182480" y="3448440"/>
            <a:ext cx="5232240" cy="3020040"/>
          </a:xfrm>
          <a:custGeom>
            <a:avLst/>
            <a:gdLst/>
            <a:ahLst/>
            <a:cxnLst/>
            <a:rect l="l" t="t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63639" dir="2700000">
              <a:srgbClr val="000000">
                <a:alpha val="3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1" name="PlaceHolder 11"/>
          <p:cNvSpPr>
            <a:spLocks noGrp="1"/>
          </p:cNvSpPr>
          <p:nvPr>
            <p:ph type="title"/>
          </p:nvPr>
        </p:nvSpPr>
        <p:spPr>
          <a:xfrm>
            <a:off x="4424400" y="3619800"/>
            <a:ext cx="4748760" cy="2677320"/>
          </a:xfrm>
          <a:prstGeom prst="rect">
            <a:avLst/>
          </a:prstGeom>
        </p:spPr>
        <p:txBody>
          <a:bodyPr tIns="365760" anchorCtr="1">
            <a:noAutofit/>
          </a:bodyPr>
          <a:lstStyle/>
          <a:p>
            <a:pPr algn="ctr">
              <a:lnSpc>
                <a:spcPct val="90000"/>
              </a:lnSpc>
              <a:spcBef>
                <a:spcPts val="1800"/>
              </a:spcBef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Click icon to add picture</a:t>
            </a:r>
            <a:endParaRPr lang="en-US" sz="20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Picture 6"/>
          <p:cNvPicPr/>
          <p:nvPr/>
        </p:nvPicPr>
        <p:blipFill>
          <a:blip r:embed="rId14"/>
          <a:srcRect l="526" t="512" r="526" b="2999"/>
          <a:stretch/>
        </p:blipFill>
        <p:spPr>
          <a:xfrm>
            <a:off x="0" y="0"/>
            <a:ext cx="12188880" cy="6858000"/>
          </a:xfrm>
          <a:prstGeom prst="rect">
            <a:avLst/>
          </a:prstGeom>
          <a:ln w="12600">
            <a:noFill/>
          </a:ln>
        </p:spPr>
      </p:pic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829800" cy="10825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0" strike="noStrike" spc="-1">
                <a:solidFill>
                  <a:srgbClr val="404040"/>
                </a:solidFill>
                <a:latin typeface="Times New Roman"/>
              </a:rPr>
              <a:t>Click to edit Master title style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 type="body"/>
          </p:nvPr>
        </p:nvSpPr>
        <p:spPr>
          <a:xfrm>
            <a:off x="1523880" y="1828800"/>
            <a:ext cx="9144000" cy="3474720"/>
          </a:xfrm>
          <a:prstGeom prst="rect">
            <a:avLst/>
          </a:prstGeom>
        </p:spPr>
        <p:txBody>
          <a:bodyPr vert="ver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Click to edit Master text styles</a:t>
            </a:r>
            <a:endParaRPr lang="en-US" sz="2000" b="0" strike="noStrike" spc="-1">
              <a:latin typeface="Arial"/>
            </a:endParaRPr>
          </a:p>
          <a:p>
            <a:pPr marL="457200" lvl="1" indent="-182880">
              <a:lnSpc>
                <a:spcPct val="90000"/>
              </a:lnSpc>
              <a:spcBef>
                <a:spcPts val="11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404040"/>
                </a:solidFill>
                <a:latin typeface="Arial"/>
              </a:rPr>
              <a:t>Second level</a:t>
            </a:r>
            <a:endParaRPr lang="en-US" sz="1800" b="0" strike="noStrike" spc="-1">
              <a:latin typeface="Arial"/>
            </a:endParaRPr>
          </a:p>
          <a:p>
            <a:pPr marL="685800" lvl="2" indent="-18288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404040"/>
                </a:solidFill>
                <a:latin typeface="Arial"/>
              </a:rPr>
              <a:t>Third level</a:t>
            </a:r>
            <a:endParaRPr lang="en-US" sz="1600" b="0" strike="noStrike" spc="-1">
              <a:latin typeface="Arial"/>
            </a:endParaRPr>
          </a:p>
          <a:p>
            <a:pPr marL="914400" lvl="3" indent="-18288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latin typeface="Arial"/>
              </a:rPr>
              <a:t>Fourth level</a:t>
            </a:r>
            <a:endParaRPr lang="en-US" sz="1400" b="0" strike="noStrike" spc="-1">
              <a:latin typeface="Arial"/>
            </a:endParaRPr>
          </a:p>
          <a:p>
            <a:pPr marL="1143000" lvl="4" indent="-18288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04040"/>
                </a:solidFill>
                <a:latin typeface="Arial"/>
              </a:rPr>
              <a:t>Fifth level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561" name="PlaceHolder 3"/>
          <p:cNvSpPr>
            <a:spLocks noGrp="1"/>
          </p:cNvSpPr>
          <p:nvPr>
            <p:ph type="ftr"/>
          </p:nvPr>
        </p:nvSpPr>
        <p:spPr>
          <a:xfrm>
            <a:off x="2209680" y="6416640"/>
            <a:ext cx="4572000" cy="365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100" b="0" strike="noStrike" spc="-1">
                <a:solidFill>
                  <a:srgbClr val="404040"/>
                </a:solidFill>
                <a:latin typeface="Arial"/>
              </a:rPr>
              <a:t>Add a footer</a:t>
            </a:r>
            <a:endParaRPr lang="en-US" sz="1100" b="0" strike="noStrike" spc="-1">
              <a:latin typeface="Times New Roman"/>
            </a:endParaRPr>
          </a:p>
        </p:txBody>
      </p:sp>
      <p:sp>
        <p:nvSpPr>
          <p:cNvPr id="562" name="PlaceHolder 4"/>
          <p:cNvSpPr>
            <a:spLocks noGrp="1"/>
          </p:cNvSpPr>
          <p:nvPr>
            <p:ph type="dt"/>
          </p:nvPr>
        </p:nvSpPr>
        <p:spPr>
          <a:xfrm>
            <a:off x="7010280" y="6416640"/>
            <a:ext cx="1371600" cy="365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FBA9034-300F-4245-8215-7E7963EFACD8}" type="datetime">
              <a:rPr lang="en-US" sz="1100" b="0" strike="noStrike" spc="-1">
                <a:solidFill>
                  <a:srgbClr val="404040"/>
                </a:solidFill>
                <a:latin typeface="Arial"/>
              </a:rPr>
              <a:t>4/18/2020</a:t>
            </a:fld>
            <a:endParaRPr lang="en-US" sz="1100" b="0" strike="noStrike" spc="-1">
              <a:latin typeface="Times New Roman"/>
            </a:endParaRPr>
          </a:p>
        </p:txBody>
      </p:sp>
      <p:sp>
        <p:nvSpPr>
          <p:cNvPr id="563" name="PlaceHolder 5"/>
          <p:cNvSpPr>
            <a:spLocks noGrp="1"/>
          </p:cNvSpPr>
          <p:nvPr>
            <p:ph type="sldNum"/>
          </p:nvPr>
        </p:nvSpPr>
        <p:spPr>
          <a:xfrm>
            <a:off x="8610480" y="6416640"/>
            <a:ext cx="838080" cy="365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F54D29F-484E-4F8E-B622-5FF1989C3B63}" type="slidenum">
              <a:rPr lang="en-US" sz="1100" b="0" strike="noStrike" spc="-1">
                <a:solidFill>
                  <a:srgbClr val="404040"/>
                </a:solidFill>
                <a:latin typeface="Arial"/>
              </a:rPr>
              <a:t>‹#›</a:t>
            </a:fld>
            <a:endParaRPr lang="en-US" sz="11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Picture 6"/>
          <p:cNvPicPr/>
          <p:nvPr/>
        </p:nvPicPr>
        <p:blipFill>
          <a:blip r:embed="rId14"/>
          <a:srcRect l="526" t="512" r="526" b="2999"/>
          <a:stretch/>
        </p:blipFill>
        <p:spPr>
          <a:xfrm>
            <a:off x="0" y="0"/>
            <a:ext cx="12188880" cy="6858000"/>
          </a:xfrm>
          <a:prstGeom prst="rect">
            <a:avLst/>
          </a:prstGeom>
          <a:ln w="12600">
            <a:noFill/>
          </a:ln>
        </p:spPr>
      </p:pic>
      <p:sp>
        <p:nvSpPr>
          <p:cNvPr id="601" name="PlaceHolder 1"/>
          <p:cNvSpPr>
            <a:spLocks noGrp="1"/>
          </p:cNvSpPr>
          <p:nvPr>
            <p:ph type="title"/>
          </p:nvPr>
        </p:nvSpPr>
        <p:spPr>
          <a:xfrm>
            <a:off x="8839080" y="365040"/>
            <a:ext cx="1828800" cy="4940280"/>
          </a:xfrm>
          <a:prstGeom prst="rect">
            <a:avLst/>
          </a:prstGeom>
        </p:spPr>
        <p:txBody>
          <a:bodyPr vert="vert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0" strike="noStrike" spc="-1">
                <a:solidFill>
                  <a:srgbClr val="404040"/>
                </a:solidFill>
                <a:latin typeface="Times New Roman"/>
              </a:rPr>
              <a:t>Click to edit Master title style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602" name="PlaceHolder 2"/>
          <p:cNvSpPr>
            <a:spLocks noGrp="1"/>
          </p:cNvSpPr>
          <p:nvPr>
            <p:ph type="body"/>
          </p:nvPr>
        </p:nvSpPr>
        <p:spPr>
          <a:xfrm>
            <a:off x="1523880" y="365040"/>
            <a:ext cx="6858000" cy="4940280"/>
          </a:xfrm>
          <a:prstGeom prst="rect">
            <a:avLst/>
          </a:prstGeom>
        </p:spPr>
        <p:txBody>
          <a:bodyPr vert="ver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Click to edit Master text styles</a:t>
            </a:r>
            <a:endParaRPr lang="en-US" sz="2000" b="0" strike="noStrike" spc="-1">
              <a:latin typeface="Arial"/>
            </a:endParaRPr>
          </a:p>
          <a:p>
            <a:pPr marL="457200" lvl="1" indent="-182880">
              <a:lnSpc>
                <a:spcPct val="90000"/>
              </a:lnSpc>
              <a:spcBef>
                <a:spcPts val="11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404040"/>
                </a:solidFill>
                <a:latin typeface="Arial"/>
              </a:rPr>
              <a:t>Second level</a:t>
            </a:r>
            <a:endParaRPr lang="en-US" sz="1800" b="0" strike="noStrike" spc="-1">
              <a:latin typeface="Arial"/>
            </a:endParaRPr>
          </a:p>
          <a:p>
            <a:pPr marL="685800" lvl="2" indent="-18288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404040"/>
                </a:solidFill>
                <a:latin typeface="Arial"/>
              </a:rPr>
              <a:t>Third level</a:t>
            </a:r>
            <a:endParaRPr lang="en-US" sz="1600" b="0" strike="noStrike" spc="-1">
              <a:latin typeface="Arial"/>
            </a:endParaRPr>
          </a:p>
          <a:p>
            <a:pPr marL="914400" lvl="3" indent="-18288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latin typeface="Arial"/>
              </a:rPr>
              <a:t>Fourth level</a:t>
            </a:r>
            <a:endParaRPr lang="en-US" sz="1400" b="0" strike="noStrike" spc="-1">
              <a:latin typeface="Arial"/>
            </a:endParaRPr>
          </a:p>
          <a:p>
            <a:pPr marL="1143000" lvl="4" indent="-18288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04040"/>
                </a:solidFill>
                <a:latin typeface="Arial"/>
              </a:rPr>
              <a:t>Fifth level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603" name="PlaceHolder 3"/>
          <p:cNvSpPr>
            <a:spLocks noGrp="1"/>
          </p:cNvSpPr>
          <p:nvPr>
            <p:ph type="ftr"/>
          </p:nvPr>
        </p:nvSpPr>
        <p:spPr>
          <a:xfrm>
            <a:off x="2209680" y="6416640"/>
            <a:ext cx="4572000" cy="365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100" b="0" strike="noStrike" spc="-1">
                <a:solidFill>
                  <a:srgbClr val="404040"/>
                </a:solidFill>
                <a:latin typeface="Arial"/>
              </a:rPr>
              <a:t>Add a footer</a:t>
            </a:r>
            <a:endParaRPr lang="en-US" sz="1100" b="0" strike="noStrike" spc="-1">
              <a:latin typeface="Times New Roman"/>
            </a:endParaRPr>
          </a:p>
        </p:txBody>
      </p:sp>
      <p:sp>
        <p:nvSpPr>
          <p:cNvPr id="604" name="PlaceHolder 4"/>
          <p:cNvSpPr>
            <a:spLocks noGrp="1"/>
          </p:cNvSpPr>
          <p:nvPr>
            <p:ph type="dt"/>
          </p:nvPr>
        </p:nvSpPr>
        <p:spPr>
          <a:xfrm>
            <a:off x="7010280" y="6416640"/>
            <a:ext cx="1371600" cy="365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560C98D-B942-427C-AE44-A33C2356EC0A}" type="datetime">
              <a:rPr lang="en-US" sz="1100" b="0" strike="noStrike" spc="-1">
                <a:solidFill>
                  <a:srgbClr val="404040"/>
                </a:solidFill>
                <a:latin typeface="Arial"/>
              </a:rPr>
              <a:t>4/18/2020</a:t>
            </a:fld>
            <a:endParaRPr lang="en-US" sz="1100" b="0" strike="noStrike" spc="-1">
              <a:latin typeface="Times New Roman"/>
            </a:endParaRPr>
          </a:p>
        </p:txBody>
      </p:sp>
      <p:sp>
        <p:nvSpPr>
          <p:cNvPr id="605" name="PlaceHolder 5"/>
          <p:cNvSpPr>
            <a:spLocks noGrp="1"/>
          </p:cNvSpPr>
          <p:nvPr>
            <p:ph type="sldNum"/>
          </p:nvPr>
        </p:nvSpPr>
        <p:spPr>
          <a:xfrm>
            <a:off x="8610480" y="6416640"/>
            <a:ext cx="838080" cy="365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775F605-E19A-4334-BDC8-C632E8FD912D}" type="slidenum">
              <a:rPr lang="en-US" sz="1100" b="0" strike="noStrike" spc="-1">
                <a:solidFill>
                  <a:srgbClr val="404040"/>
                </a:solidFill>
                <a:latin typeface="Arial"/>
              </a:rPr>
              <a:t>‹#›</a:t>
            </a:fld>
            <a:endParaRPr lang="en-US" sz="11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6"/>
          <p:cNvPicPr/>
          <p:nvPr/>
        </p:nvPicPr>
        <p:blipFill>
          <a:blip r:embed="rId14"/>
          <a:srcRect l="2124" r="324" b="420"/>
          <a:stretch/>
        </p:blipFill>
        <p:spPr>
          <a:xfrm>
            <a:off x="1440" y="0"/>
            <a:ext cx="12188880" cy="6858000"/>
          </a:xfrm>
          <a:prstGeom prst="rect">
            <a:avLst/>
          </a:prstGeom>
          <a:ln w="1260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8080" y="533520"/>
            <a:ext cx="8458200" cy="18288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404040"/>
                </a:solidFill>
                <a:latin typeface="Times New Roman"/>
              </a:rPr>
              <a:t>Click to edit Master title style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6"/>
          <p:cNvPicPr/>
          <p:nvPr/>
        </p:nvPicPr>
        <p:blipFill>
          <a:blip r:embed="rId14"/>
          <a:srcRect l="526" t="512" r="526" b="2999"/>
          <a:stretch/>
        </p:blipFill>
        <p:spPr>
          <a:xfrm>
            <a:off x="0" y="0"/>
            <a:ext cx="12188880" cy="6858000"/>
          </a:xfrm>
          <a:prstGeom prst="rect">
            <a:avLst/>
          </a:prstGeom>
          <a:ln w="12600"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829800" cy="10825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0" strike="noStrike" spc="-1">
                <a:solidFill>
                  <a:srgbClr val="404040"/>
                </a:solidFill>
                <a:latin typeface="Times New Roman"/>
              </a:rPr>
              <a:t>Click to edit Master title style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4000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Click to edit Master text styles</a:t>
            </a:r>
            <a:br/>
            <a:r>
              <a:rPr lang="en-US" sz="1800" b="0" strike="noStrike" spc="-1">
                <a:solidFill>
                  <a:srgbClr val="404040"/>
                </a:solidFill>
                <a:latin typeface="Arial"/>
              </a:rPr>
              <a:t>Second level</a:t>
            </a:r>
            <a:br/>
            <a:r>
              <a:rPr lang="en-US" sz="1600" b="0" strike="noStrike" spc="-1">
                <a:solidFill>
                  <a:srgbClr val="404040"/>
                </a:solidFill>
                <a:latin typeface="Arial"/>
              </a:rPr>
              <a:t>Third level</a:t>
            </a:r>
            <a:br/>
            <a:r>
              <a:rPr lang="en-US" sz="1400" b="0" strike="noStrike" spc="-1">
                <a:solidFill>
                  <a:srgbClr val="404040"/>
                </a:solidFill>
                <a:latin typeface="Arial"/>
              </a:rPr>
              <a:t>Fourth level</a:t>
            </a:r>
            <a:br/>
            <a:r>
              <a:rPr lang="en-US" sz="1400" b="0" strike="noStrike" spc="-1">
                <a:solidFill>
                  <a:srgbClr val="404040"/>
                </a:solidFill>
                <a:latin typeface="Arial"/>
              </a:rPr>
              <a:t>Fifth level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2209680" y="6416640"/>
            <a:ext cx="4572000" cy="365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100" b="0" strike="noStrike" spc="-1">
                <a:solidFill>
                  <a:srgbClr val="404040"/>
                </a:solidFill>
                <a:latin typeface="Arial"/>
              </a:rPr>
              <a:t>Add a footer</a:t>
            </a:r>
            <a:endParaRPr lang="en-US" sz="11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7010280" y="6416640"/>
            <a:ext cx="1371600" cy="365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3C4C11B-65C5-4193-A549-3DDFF366887B}" type="datetime">
              <a:rPr lang="en-US" sz="1100" b="0" strike="noStrike" spc="-1">
                <a:solidFill>
                  <a:srgbClr val="404040"/>
                </a:solidFill>
                <a:latin typeface="Arial"/>
              </a:rPr>
              <a:t>4/18/2020</a:t>
            </a:fld>
            <a:endParaRPr lang="en-US" sz="11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8610480" y="6416640"/>
            <a:ext cx="838080" cy="365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C5BE8BF-7FB1-436E-B9AE-B6ACEC5A0E17}" type="slidenum">
              <a:rPr lang="en-US" sz="1100" b="0" strike="noStrike" spc="-1">
                <a:solidFill>
                  <a:srgbClr val="404040"/>
                </a:solidFill>
                <a:latin typeface="Arial"/>
              </a:rPr>
              <a:t>‹#›</a:t>
            </a:fld>
            <a:endParaRPr lang="en-US" sz="1100" b="0" strike="noStrike" spc="-1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6"/>
          <p:cNvPicPr/>
          <p:nvPr/>
        </p:nvPicPr>
        <p:blipFill>
          <a:blip r:embed="rId14"/>
          <a:srcRect l="434" t="420"/>
          <a:stretch/>
        </p:blipFill>
        <p:spPr>
          <a:xfrm>
            <a:off x="0" y="0"/>
            <a:ext cx="12188880" cy="6857280"/>
          </a:xfrm>
          <a:prstGeom prst="rect">
            <a:avLst/>
          </a:prstGeom>
          <a:ln w="12600">
            <a:noFill/>
          </a:ln>
        </p:spPr>
      </p:pic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5200" cy="18288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404040"/>
                </a:solidFill>
                <a:latin typeface="Times New Roman"/>
              </a:rPr>
              <a:t>Click to edit Master title style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54864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1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04040"/>
                </a:solidFill>
                <a:latin typeface="Times New Roman"/>
              </a:rPr>
              <a:t>Click to edit Master text styles</a:t>
            </a:r>
            <a:endParaRPr lang="en-US" sz="24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6"/>
          <p:cNvPicPr/>
          <p:nvPr/>
        </p:nvPicPr>
        <p:blipFill>
          <a:blip r:embed="rId14"/>
          <a:srcRect l="526" t="512" r="526" b="2999"/>
          <a:stretch/>
        </p:blipFill>
        <p:spPr>
          <a:xfrm>
            <a:off x="0" y="0"/>
            <a:ext cx="12188880" cy="6858000"/>
          </a:xfrm>
          <a:prstGeom prst="rect">
            <a:avLst/>
          </a:prstGeom>
          <a:ln w="12600">
            <a:noFill/>
          </a:ln>
        </p:spPr>
      </p:pic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829800" cy="10825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0" strike="noStrike" spc="-1">
                <a:solidFill>
                  <a:srgbClr val="404040"/>
                </a:solidFill>
                <a:latin typeface="Times New Roman"/>
              </a:rPr>
              <a:t>Click to edit Master title style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title"/>
          </p:nvPr>
        </p:nvSpPr>
        <p:spPr>
          <a:xfrm>
            <a:off x="1523880" y="1825560"/>
            <a:ext cx="4389120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Click to edit Master text styles</a:t>
            </a:r>
            <a:br/>
            <a:r>
              <a:rPr lang="en-US" sz="1800" b="0" strike="noStrike" spc="-1">
                <a:solidFill>
                  <a:srgbClr val="404040"/>
                </a:solidFill>
                <a:latin typeface="Arial"/>
              </a:rPr>
              <a:t>Second level</a:t>
            </a:r>
            <a:br/>
            <a:r>
              <a:rPr lang="en-US" sz="1600" b="0" strike="noStrike" spc="-1">
                <a:solidFill>
                  <a:srgbClr val="404040"/>
                </a:solidFill>
                <a:latin typeface="Arial"/>
              </a:rPr>
              <a:t>Third level</a:t>
            </a:r>
            <a:br/>
            <a:r>
              <a:rPr lang="en-US" sz="1400" b="0" strike="noStrike" spc="-1">
                <a:solidFill>
                  <a:srgbClr val="404040"/>
                </a:solidFill>
                <a:latin typeface="Arial"/>
              </a:rPr>
              <a:t>Fourth level</a:t>
            </a:r>
            <a:br/>
            <a:r>
              <a:rPr lang="en-US" sz="1400" b="0" strike="noStrike" spc="-1">
                <a:solidFill>
                  <a:srgbClr val="404040"/>
                </a:solidFill>
                <a:latin typeface="Arial"/>
              </a:rPr>
              <a:t>Fifth level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title"/>
          </p:nvPr>
        </p:nvSpPr>
        <p:spPr>
          <a:xfrm>
            <a:off x="6278760" y="1825560"/>
            <a:ext cx="4389120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Click to edit Master text styles</a:t>
            </a:r>
            <a:br/>
            <a:r>
              <a:rPr lang="en-US" sz="1800" b="0" strike="noStrike" spc="-1">
                <a:solidFill>
                  <a:srgbClr val="404040"/>
                </a:solidFill>
                <a:latin typeface="Arial"/>
              </a:rPr>
              <a:t>Second level</a:t>
            </a:r>
            <a:br/>
            <a:r>
              <a:rPr lang="en-US" sz="1600" b="0" strike="noStrike" spc="-1">
                <a:solidFill>
                  <a:srgbClr val="404040"/>
                </a:solidFill>
                <a:latin typeface="Arial"/>
              </a:rPr>
              <a:t>Third level</a:t>
            </a:r>
            <a:br/>
            <a:r>
              <a:rPr lang="en-US" sz="1400" b="0" strike="noStrike" spc="-1">
                <a:solidFill>
                  <a:srgbClr val="404040"/>
                </a:solidFill>
                <a:latin typeface="Arial"/>
              </a:rPr>
              <a:t>Fourth level</a:t>
            </a:r>
            <a:br/>
            <a:r>
              <a:rPr lang="en-US" sz="1400" b="0" strike="noStrike" spc="-1">
                <a:solidFill>
                  <a:srgbClr val="404040"/>
                </a:solidFill>
                <a:latin typeface="Arial"/>
              </a:rPr>
              <a:t>Fifth level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ftr"/>
          </p:nvPr>
        </p:nvSpPr>
        <p:spPr>
          <a:xfrm>
            <a:off x="2209680" y="6416640"/>
            <a:ext cx="4572000" cy="365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100" b="0" strike="noStrike" spc="-1">
                <a:solidFill>
                  <a:srgbClr val="404040"/>
                </a:solidFill>
                <a:latin typeface="Arial"/>
              </a:rPr>
              <a:t>Add a footer</a:t>
            </a:r>
            <a:endParaRPr lang="en-US" sz="1100" b="0" strike="noStrike" spc="-1">
              <a:latin typeface="Times New Roman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dt"/>
          </p:nvPr>
        </p:nvSpPr>
        <p:spPr>
          <a:xfrm>
            <a:off x="7010280" y="6416640"/>
            <a:ext cx="1371600" cy="365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22827AA-43B7-4AAD-9CE0-38F154140466}" type="datetime">
              <a:rPr lang="en-US" sz="1100" b="0" strike="noStrike" spc="-1">
                <a:solidFill>
                  <a:srgbClr val="404040"/>
                </a:solidFill>
                <a:latin typeface="Arial"/>
              </a:rPr>
              <a:t>4/18/2020</a:t>
            </a:fld>
            <a:endParaRPr lang="en-US" sz="1100" b="0" strike="noStrike" spc="-1">
              <a:latin typeface="Times New Roman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 type="sldNum"/>
          </p:nvPr>
        </p:nvSpPr>
        <p:spPr>
          <a:xfrm>
            <a:off x="8610480" y="6416640"/>
            <a:ext cx="838080" cy="365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2BBD45-0550-4A31-953D-5261955F52B6}" type="slidenum">
              <a:rPr lang="en-US" sz="1100" b="0" strike="noStrike" spc="-1">
                <a:solidFill>
                  <a:srgbClr val="404040"/>
                </a:solidFill>
                <a:latin typeface="Arial"/>
              </a:rPr>
              <a:t>‹#›</a:t>
            </a:fld>
            <a:endParaRPr lang="en-US" sz="1100" b="0" strike="noStrike" spc="-1">
              <a:latin typeface="Times New Roman"/>
            </a:endParaRPr>
          </a:p>
        </p:txBody>
      </p:sp>
      <p:sp>
        <p:nvSpPr>
          <p:cNvPr id="170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6"/>
          <p:cNvPicPr/>
          <p:nvPr/>
        </p:nvPicPr>
        <p:blipFill>
          <a:blip r:embed="rId14"/>
          <a:srcRect l="526" t="512" r="526" b="2999"/>
          <a:stretch/>
        </p:blipFill>
        <p:spPr>
          <a:xfrm>
            <a:off x="0" y="0"/>
            <a:ext cx="12188880" cy="6858000"/>
          </a:xfrm>
          <a:prstGeom prst="rect">
            <a:avLst/>
          </a:prstGeom>
          <a:ln w="12600">
            <a:noFill/>
          </a:ln>
        </p:spPr>
      </p:pic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829800" cy="10825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0" strike="noStrike" spc="-1">
                <a:solidFill>
                  <a:srgbClr val="404040"/>
                </a:solidFill>
                <a:latin typeface="Times New Roman"/>
              </a:rPr>
              <a:t>Click to edit Master title style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1523880" y="1828800"/>
            <a:ext cx="4389120" cy="7959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432000" indent="-32400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398D3B"/>
                </a:solidFill>
                <a:latin typeface="Times New Roman"/>
              </a:rPr>
              <a:t>Click to edit Master text styles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title"/>
          </p:nvPr>
        </p:nvSpPr>
        <p:spPr>
          <a:xfrm>
            <a:off x="1523880" y="2624760"/>
            <a:ext cx="4389120" cy="2675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Click to edit Master text styles</a:t>
            </a:r>
            <a:br/>
            <a:r>
              <a:rPr lang="en-US" sz="1800" b="0" strike="noStrike" spc="-1">
                <a:solidFill>
                  <a:srgbClr val="404040"/>
                </a:solidFill>
                <a:latin typeface="Arial"/>
              </a:rPr>
              <a:t>Second level</a:t>
            </a:r>
            <a:br/>
            <a:r>
              <a:rPr lang="en-US" sz="1600" b="0" strike="noStrike" spc="-1">
                <a:solidFill>
                  <a:srgbClr val="404040"/>
                </a:solidFill>
                <a:latin typeface="Arial"/>
              </a:rPr>
              <a:t>Third level</a:t>
            </a:r>
            <a:br/>
            <a:r>
              <a:rPr lang="en-US" sz="1400" b="0" strike="noStrike" spc="-1">
                <a:solidFill>
                  <a:srgbClr val="404040"/>
                </a:solidFill>
                <a:latin typeface="Arial"/>
              </a:rPr>
              <a:t>Fourth level</a:t>
            </a:r>
            <a:br/>
            <a:r>
              <a:rPr lang="en-US" sz="1400" b="0" strike="noStrike" spc="-1">
                <a:solidFill>
                  <a:srgbClr val="404040"/>
                </a:solidFill>
                <a:latin typeface="Arial"/>
              </a:rPr>
              <a:t>Fifth level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6278760" y="1828800"/>
            <a:ext cx="4389120" cy="7959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0" strike="noStrike" spc="-1">
                <a:solidFill>
                  <a:srgbClr val="398D3B"/>
                </a:solidFill>
                <a:latin typeface="Times New Roman"/>
              </a:rPr>
              <a:t>Click to edit Master text styles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title"/>
          </p:nvPr>
        </p:nvSpPr>
        <p:spPr>
          <a:xfrm>
            <a:off x="6278760" y="2624760"/>
            <a:ext cx="4389120" cy="2675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Click to edit Master text styles</a:t>
            </a:r>
            <a:br/>
            <a:r>
              <a:rPr lang="en-US" sz="1800" b="0" strike="noStrike" spc="-1">
                <a:solidFill>
                  <a:srgbClr val="404040"/>
                </a:solidFill>
                <a:latin typeface="Arial"/>
              </a:rPr>
              <a:t>Second level</a:t>
            </a:r>
            <a:br/>
            <a:r>
              <a:rPr lang="en-US" sz="1600" b="0" strike="noStrike" spc="-1">
                <a:solidFill>
                  <a:srgbClr val="404040"/>
                </a:solidFill>
                <a:latin typeface="Arial"/>
              </a:rPr>
              <a:t>Third level</a:t>
            </a:r>
            <a:br/>
            <a:r>
              <a:rPr lang="en-US" sz="1400" b="0" strike="noStrike" spc="-1">
                <a:solidFill>
                  <a:srgbClr val="404040"/>
                </a:solidFill>
                <a:latin typeface="Arial"/>
              </a:rPr>
              <a:t>Fourth level</a:t>
            </a:r>
            <a:br/>
            <a:r>
              <a:rPr lang="en-US" sz="1400" b="0" strike="noStrike" spc="-1">
                <a:solidFill>
                  <a:srgbClr val="404040"/>
                </a:solidFill>
                <a:latin typeface="Arial"/>
              </a:rPr>
              <a:t>Fifth level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13" name="PlaceHolder 6"/>
          <p:cNvSpPr>
            <a:spLocks noGrp="1"/>
          </p:cNvSpPr>
          <p:nvPr>
            <p:ph type="ftr"/>
          </p:nvPr>
        </p:nvSpPr>
        <p:spPr>
          <a:xfrm>
            <a:off x="2209680" y="6416640"/>
            <a:ext cx="4572000" cy="365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100" b="0" strike="noStrike" spc="-1">
                <a:solidFill>
                  <a:srgbClr val="404040"/>
                </a:solidFill>
                <a:latin typeface="Arial"/>
              </a:rPr>
              <a:t>Add a footer</a:t>
            </a:r>
            <a:endParaRPr lang="en-US" sz="1100" b="0" strike="noStrike" spc="-1">
              <a:latin typeface="Times New Roman"/>
            </a:endParaRPr>
          </a:p>
        </p:txBody>
      </p:sp>
      <p:sp>
        <p:nvSpPr>
          <p:cNvPr id="214" name="PlaceHolder 7"/>
          <p:cNvSpPr>
            <a:spLocks noGrp="1"/>
          </p:cNvSpPr>
          <p:nvPr>
            <p:ph type="dt"/>
          </p:nvPr>
        </p:nvSpPr>
        <p:spPr>
          <a:xfrm>
            <a:off x="7010280" y="6416640"/>
            <a:ext cx="1371600" cy="365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9B0BBB7-E6F8-4284-8AF7-D79EF846BEDB}" type="datetime">
              <a:rPr lang="en-US" sz="1100" b="0" strike="noStrike" spc="-1">
                <a:solidFill>
                  <a:srgbClr val="404040"/>
                </a:solidFill>
                <a:latin typeface="Arial"/>
              </a:rPr>
              <a:t>4/18/2020</a:t>
            </a:fld>
            <a:endParaRPr lang="en-US" sz="1100" b="0" strike="noStrike" spc="-1">
              <a:latin typeface="Times New Roman"/>
            </a:endParaRPr>
          </a:p>
        </p:txBody>
      </p:sp>
      <p:sp>
        <p:nvSpPr>
          <p:cNvPr id="215" name="PlaceHolder 8"/>
          <p:cNvSpPr>
            <a:spLocks noGrp="1"/>
          </p:cNvSpPr>
          <p:nvPr>
            <p:ph type="sldNum"/>
          </p:nvPr>
        </p:nvSpPr>
        <p:spPr>
          <a:xfrm>
            <a:off x="8610480" y="6416640"/>
            <a:ext cx="838080" cy="365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0AE6209-3C41-4980-BE09-2ACA7A065580}" type="slidenum">
              <a:rPr lang="en-US" sz="1100" b="0" strike="noStrike" spc="-1">
                <a:solidFill>
                  <a:srgbClr val="404040"/>
                </a:solidFill>
                <a:latin typeface="Arial"/>
              </a:rPr>
              <a:t>‹#›</a:t>
            </a:fld>
            <a:endParaRPr lang="en-US" sz="11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Picture 6"/>
          <p:cNvPicPr/>
          <p:nvPr/>
        </p:nvPicPr>
        <p:blipFill>
          <a:blip r:embed="rId14"/>
          <a:srcRect l="526" t="512" r="526" b="2999"/>
          <a:stretch/>
        </p:blipFill>
        <p:spPr>
          <a:xfrm>
            <a:off x="0" y="0"/>
            <a:ext cx="12188880" cy="6858000"/>
          </a:xfrm>
          <a:prstGeom prst="rect">
            <a:avLst/>
          </a:prstGeom>
          <a:ln w="12600">
            <a:noFill/>
          </a:ln>
        </p:spPr>
      </p:pic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829800" cy="10825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0" strike="noStrike" spc="-1">
                <a:solidFill>
                  <a:srgbClr val="404040"/>
                </a:solidFill>
                <a:latin typeface="Times New Roman"/>
              </a:rPr>
              <a:t>Click to edit Master title style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ftr"/>
          </p:nvPr>
        </p:nvSpPr>
        <p:spPr>
          <a:xfrm>
            <a:off x="2209680" y="6416640"/>
            <a:ext cx="4572000" cy="365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100" b="0" strike="noStrike" spc="-1">
                <a:solidFill>
                  <a:srgbClr val="404040"/>
                </a:solidFill>
                <a:latin typeface="Arial"/>
              </a:rPr>
              <a:t>Add a footer</a:t>
            </a:r>
            <a:endParaRPr lang="en-US" sz="1100" b="0" strike="noStrike" spc="-1">
              <a:latin typeface="Times New Roman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dt"/>
          </p:nvPr>
        </p:nvSpPr>
        <p:spPr>
          <a:xfrm>
            <a:off x="7010280" y="6416640"/>
            <a:ext cx="1371600" cy="365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AA996A7-D3AA-477C-9938-BA2BBBF64E9A}" type="datetime">
              <a:rPr lang="en-US" sz="1100" b="0" strike="noStrike" spc="-1">
                <a:solidFill>
                  <a:srgbClr val="404040"/>
                </a:solidFill>
                <a:latin typeface="Arial"/>
              </a:rPr>
              <a:t>4/18/2020</a:t>
            </a:fld>
            <a:endParaRPr lang="en-US" sz="1100" b="0" strike="noStrike" spc="-1">
              <a:latin typeface="Times New Roman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sldNum"/>
          </p:nvPr>
        </p:nvSpPr>
        <p:spPr>
          <a:xfrm>
            <a:off x="8610480" y="6416640"/>
            <a:ext cx="838080" cy="365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39EF7A0-AD06-44C0-BC0F-CADE13D56ADF}" type="slidenum">
              <a:rPr lang="en-US" sz="1100" b="0" strike="noStrike" spc="-1">
                <a:solidFill>
                  <a:srgbClr val="404040"/>
                </a:solidFill>
                <a:latin typeface="Arial"/>
              </a:rPr>
              <a:t>‹#›</a:t>
            </a:fld>
            <a:endParaRPr lang="en-US" sz="1100" b="0" strike="noStrike" spc="-1">
              <a:latin typeface="Times New Roman"/>
            </a:endParaRPr>
          </a:p>
        </p:txBody>
      </p:sp>
      <p:sp>
        <p:nvSpPr>
          <p:cNvPr id="25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6"/>
          <p:cNvPicPr/>
          <p:nvPr/>
        </p:nvPicPr>
        <p:blipFill>
          <a:blip r:embed="rId14"/>
          <a:srcRect l="526" t="512" r="526" b="2999"/>
          <a:stretch/>
        </p:blipFill>
        <p:spPr>
          <a:xfrm>
            <a:off x="0" y="0"/>
            <a:ext cx="12188880" cy="6858000"/>
          </a:xfrm>
          <a:prstGeom prst="rect">
            <a:avLst/>
          </a:prstGeom>
          <a:ln w="12600">
            <a:noFill/>
          </a:ln>
        </p:spPr>
      </p:pic>
      <p:sp>
        <p:nvSpPr>
          <p:cNvPr id="295" name="PlaceHolder 1"/>
          <p:cNvSpPr>
            <a:spLocks noGrp="1"/>
          </p:cNvSpPr>
          <p:nvPr>
            <p:ph type="ftr"/>
          </p:nvPr>
        </p:nvSpPr>
        <p:spPr>
          <a:xfrm>
            <a:off x="2209680" y="6416640"/>
            <a:ext cx="4572000" cy="365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100" b="0" strike="noStrike" spc="-1">
                <a:solidFill>
                  <a:srgbClr val="404040"/>
                </a:solidFill>
                <a:latin typeface="Arial"/>
              </a:rPr>
              <a:t>Add a footer</a:t>
            </a:r>
            <a:endParaRPr lang="en-US" sz="1100" b="0" strike="noStrike" spc="-1">
              <a:latin typeface="Times New Roman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dt"/>
          </p:nvPr>
        </p:nvSpPr>
        <p:spPr>
          <a:xfrm>
            <a:off x="7010280" y="6416640"/>
            <a:ext cx="1371600" cy="365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42B718C-41F2-4704-A868-3CF01EE1AFEF}" type="datetime">
              <a:rPr lang="en-US" sz="1100" b="0" strike="noStrike" spc="-1">
                <a:solidFill>
                  <a:srgbClr val="404040"/>
                </a:solidFill>
                <a:latin typeface="Arial"/>
              </a:rPr>
              <a:t>4/18/2020</a:t>
            </a:fld>
            <a:endParaRPr lang="en-US" sz="1100" b="0" strike="noStrike" spc="-1">
              <a:latin typeface="Times New Roman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sldNum"/>
          </p:nvPr>
        </p:nvSpPr>
        <p:spPr>
          <a:xfrm>
            <a:off x="8610480" y="6416640"/>
            <a:ext cx="838080" cy="365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B7BB506-89FE-47C2-A343-AC9735018341}" type="slidenum">
              <a:rPr lang="en-US" sz="1100" b="0" strike="noStrike" spc="-1">
                <a:solidFill>
                  <a:srgbClr val="404040"/>
                </a:solidFill>
                <a:latin typeface="Arial"/>
              </a:rPr>
              <a:t>‹#›</a:t>
            </a:fld>
            <a:endParaRPr lang="en-US" sz="11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Picture 6"/>
          <p:cNvPicPr/>
          <p:nvPr/>
        </p:nvPicPr>
        <p:blipFill>
          <a:blip r:embed="rId14"/>
          <a:srcRect l="526" t="512" r="526" b="2999"/>
          <a:stretch/>
        </p:blipFill>
        <p:spPr>
          <a:xfrm>
            <a:off x="0" y="0"/>
            <a:ext cx="12188880" cy="6858000"/>
          </a:xfrm>
          <a:prstGeom prst="rect">
            <a:avLst/>
          </a:prstGeom>
          <a:ln w="12600">
            <a:noFill/>
          </a:ln>
        </p:spPr>
      </p:pic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829800" cy="10825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0" strike="noStrike" spc="-1">
                <a:solidFill>
                  <a:srgbClr val="404040"/>
                </a:solidFill>
                <a:latin typeface="Times New Roman"/>
              </a:rPr>
              <a:t>Click to edit Master title style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title"/>
          </p:nvPr>
        </p:nvSpPr>
        <p:spPr>
          <a:xfrm>
            <a:off x="4724280" y="1828800"/>
            <a:ext cx="5943600" cy="3476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Click to edit Master text styles</a:t>
            </a:r>
            <a:br/>
            <a:r>
              <a:rPr lang="en-US" sz="1800" b="0" strike="noStrike" spc="-1">
                <a:solidFill>
                  <a:srgbClr val="404040"/>
                </a:solidFill>
                <a:latin typeface="Arial"/>
              </a:rPr>
              <a:t>Second level</a:t>
            </a:r>
            <a:br/>
            <a:r>
              <a:rPr lang="en-US" sz="1600" b="0" strike="noStrike" spc="-1">
                <a:solidFill>
                  <a:srgbClr val="404040"/>
                </a:solidFill>
                <a:latin typeface="Arial"/>
              </a:rPr>
              <a:t>Third level</a:t>
            </a:r>
            <a:br/>
            <a:r>
              <a:rPr lang="en-US" sz="1400" b="0" strike="noStrike" spc="-1">
                <a:solidFill>
                  <a:srgbClr val="404040"/>
                </a:solidFill>
                <a:latin typeface="Arial"/>
              </a:rPr>
              <a:t>Fourth level</a:t>
            </a:r>
            <a:br/>
            <a:r>
              <a:rPr lang="en-US" sz="1400" b="0" strike="noStrike" spc="-1">
                <a:solidFill>
                  <a:srgbClr val="404040"/>
                </a:solidFill>
                <a:latin typeface="Arial"/>
              </a:rPr>
              <a:t>Fifth level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1523880" y="1828800"/>
            <a:ext cx="2926080" cy="3476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1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04040"/>
                </a:solidFill>
                <a:latin typeface="Arial"/>
              </a:rPr>
              <a:t>Click to edit Master text styles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 type="ftr"/>
          </p:nvPr>
        </p:nvSpPr>
        <p:spPr>
          <a:xfrm>
            <a:off x="2209680" y="6416640"/>
            <a:ext cx="4572000" cy="365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100" b="0" strike="noStrike" spc="-1">
                <a:solidFill>
                  <a:srgbClr val="404040"/>
                </a:solidFill>
                <a:latin typeface="Arial"/>
              </a:rPr>
              <a:t>Add a footer</a:t>
            </a:r>
            <a:endParaRPr lang="en-US" sz="1100" b="0" strike="noStrike" spc="-1">
              <a:latin typeface="Times New Roman"/>
            </a:endParaRPr>
          </a:p>
        </p:txBody>
      </p:sp>
      <p:sp>
        <p:nvSpPr>
          <p:cNvPr id="339" name="PlaceHolder 5"/>
          <p:cNvSpPr>
            <a:spLocks noGrp="1"/>
          </p:cNvSpPr>
          <p:nvPr>
            <p:ph type="dt"/>
          </p:nvPr>
        </p:nvSpPr>
        <p:spPr>
          <a:xfrm>
            <a:off x="7010280" y="6416640"/>
            <a:ext cx="1371600" cy="365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A1C3A9C-FA4D-4132-87DA-D2987F8BFA4E}" type="datetime">
              <a:rPr lang="en-US" sz="1100" b="0" strike="noStrike" spc="-1">
                <a:solidFill>
                  <a:srgbClr val="404040"/>
                </a:solidFill>
                <a:latin typeface="Arial"/>
              </a:rPr>
              <a:t>4/18/2020</a:t>
            </a:fld>
            <a:endParaRPr lang="en-US" sz="1100" b="0" strike="noStrike" spc="-1">
              <a:latin typeface="Times New Roman"/>
            </a:endParaRPr>
          </a:p>
        </p:txBody>
      </p:sp>
      <p:sp>
        <p:nvSpPr>
          <p:cNvPr id="340" name="PlaceHolder 6"/>
          <p:cNvSpPr>
            <a:spLocks noGrp="1"/>
          </p:cNvSpPr>
          <p:nvPr>
            <p:ph type="sldNum"/>
          </p:nvPr>
        </p:nvSpPr>
        <p:spPr>
          <a:xfrm>
            <a:off x="8610480" y="6416640"/>
            <a:ext cx="838080" cy="365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D943E42-490E-46D2-9E50-3F6C90DA6AE0}" type="slidenum">
              <a:rPr lang="en-US" sz="1100" b="0" strike="noStrike" spc="-1">
                <a:solidFill>
                  <a:srgbClr val="404040"/>
                </a:solidFill>
                <a:latin typeface="Arial"/>
              </a:rPr>
              <a:t>‹#›</a:t>
            </a:fld>
            <a:endParaRPr lang="en-US" sz="11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ndM2GK0dnpWg5ECUscdDcA" TargetMode="External"/><Relationship Id="rId2" Type="http://schemas.openxmlformats.org/officeDocument/2006/relationships/hyperlink" Target="http://littleevangelist.com/childrens_liturgy.php" TargetMode="External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1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TextShape 1"/>
          <p:cNvSpPr txBox="1"/>
          <p:nvPr/>
        </p:nvSpPr>
        <p:spPr>
          <a:xfrm>
            <a:off x="6478560" y="2950200"/>
            <a:ext cx="2428920" cy="1828800"/>
          </a:xfrm>
          <a:prstGeom prst="rect">
            <a:avLst/>
          </a:prstGeom>
          <a:noFill/>
          <a:ln w="1260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404040"/>
                </a:solidFill>
                <a:latin typeface="Times New Roman"/>
              </a:rPr>
              <a:t>FAITH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649" name="TextShape 2"/>
          <p:cNvSpPr txBox="1"/>
          <p:nvPr/>
        </p:nvSpPr>
        <p:spPr>
          <a:xfrm>
            <a:off x="2999520" y="5208480"/>
            <a:ext cx="720000" cy="253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50" b="1" strike="noStrike" spc="-1">
                <a:solidFill>
                  <a:srgbClr val="FFFF00"/>
                </a:solidFill>
                <a:latin typeface="Arial"/>
              </a:rPr>
              <a:t>BIBLE</a:t>
            </a:r>
            <a:endParaRPr lang="en-US" sz="1050" b="0" strike="noStrike" spc="-1">
              <a:latin typeface="Arial"/>
            </a:endParaRPr>
          </a:p>
        </p:txBody>
      </p:sp>
      <p:sp>
        <p:nvSpPr>
          <p:cNvPr id="650" name="CustomShape 3"/>
          <p:cNvSpPr/>
          <p:nvPr/>
        </p:nvSpPr>
        <p:spPr>
          <a:xfrm>
            <a:off x="164520" y="1762200"/>
            <a:ext cx="10589400" cy="640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000000"/>
                </a:solidFill>
                <a:latin typeface="Calibri"/>
              </a:rPr>
              <a:t>Second Sunday of Easter - The Sunday of Divine Mercy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651" name="CustomShape 4"/>
          <p:cNvSpPr/>
          <p:nvPr/>
        </p:nvSpPr>
        <p:spPr>
          <a:xfrm>
            <a:off x="4198680" y="6211800"/>
            <a:ext cx="6095880" cy="640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alibri"/>
              </a:rPr>
              <a:t>’Blessed are those who have not seen and have believed.”- Matthew 20:29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652" name="TextShape 5"/>
          <p:cNvSpPr txBox="1"/>
          <p:nvPr/>
        </p:nvSpPr>
        <p:spPr>
          <a:xfrm rot="20105400">
            <a:off x="1045440" y="4816080"/>
            <a:ext cx="720000" cy="2307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900" b="1" strike="noStrike" spc="-1">
                <a:solidFill>
                  <a:srgbClr val="FFFF00"/>
                </a:solidFill>
                <a:latin typeface="Arial"/>
              </a:rPr>
              <a:t>BIBLE</a:t>
            </a:r>
            <a:endParaRPr lang="en-US" sz="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TextShape 1"/>
          <p:cNvSpPr txBox="1"/>
          <p:nvPr/>
        </p:nvSpPr>
        <p:spPr>
          <a:xfrm>
            <a:off x="838080" y="365040"/>
            <a:ext cx="9829800" cy="1082520"/>
          </a:xfrm>
          <a:prstGeom prst="rect">
            <a:avLst/>
          </a:prstGeom>
          <a:noFill/>
          <a:ln w="1260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0" strike="noStrike" spc="-1">
                <a:solidFill>
                  <a:srgbClr val="404040"/>
                </a:solidFill>
                <a:latin typeface="Times New Roman"/>
              </a:rPr>
              <a:t>Do YOU KNOW WHO IS THE FATHER OF FAITH?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714" name="TextShape 2"/>
          <p:cNvSpPr txBox="1"/>
          <p:nvPr/>
        </p:nvSpPr>
        <p:spPr>
          <a:xfrm>
            <a:off x="3984480" y="1460520"/>
            <a:ext cx="4389120" cy="79596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strike="noStrike" spc="-1">
                <a:solidFill>
                  <a:srgbClr val="398D3B"/>
                </a:solidFill>
                <a:latin typeface="Times New Roman"/>
              </a:rPr>
              <a:t>ABRAHAM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715" name="TextShape 3"/>
          <p:cNvSpPr txBox="1"/>
          <p:nvPr/>
        </p:nvSpPr>
        <p:spPr>
          <a:xfrm>
            <a:off x="1035000" y="2396160"/>
            <a:ext cx="6034320" cy="2692440"/>
          </a:xfrm>
          <a:prstGeom prst="rect">
            <a:avLst/>
          </a:prstGeom>
          <a:noFill/>
          <a:ln w="12600">
            <a:noFill/>
          </a:ln>
        </p:spPr>
        <p:txBody>
          <a:bodyPr anchorCtr="1">
            <a:normAutofit lnSpcReduction="10000"/>
          </a:bodyPr>
          <a:lstStyle/>
          <a:p>
            <a:pPr algn="ctr">
              <a:lnSpc>
                <a:spcPct val="90000"/>
              </a:lnSpc>
            </a:pPr>
            <a:r>
              <a:rPr lang="en-US" sz="2400" b="0" strike="noStrike" spc="-1">
                <a:solidFill>
                  <a:srgbClr val="398D3B"/>
                </a:solidFill>
                <a:latin typeface="Times New Roman"/>
              </a:rPr>
              <a:t>ABRAHAM WAS CHILDLESS BUT HE GOT GODS PROMISE WHEN HE WAS VERY.. VERY OLD (FIND HIS AGE )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n-US" sz="2400" b="0" strike="noStrike" spc="-1">
                <a:solidFill>
                  <a:srgbClr val="398D3B"/>
                </a:solidFill>
                <a:latin typeface="Times New Roman"/>
              </a:rPr>
              <a:t> 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n-US" sz="2400" b="0" strike="noStrike" spc="-1">
                <a:solidFill>
                  <a:srgbClr val="398D3B"/>
                </a:solidFill>
                <a:latin typeface="Times New Roman"/>
              </a:rPr>
              <a:t> 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n-US" sz="2400" b="0" strike="noStrike" spc="-1">
                <a:solidFill>
                  <a:srgbClr val="398D3B"/>
                </a:solidFill>
                <a:latin typeface="Times New Roman"/>
              </a:rPr>
              <a:t>BUT HE NEVER LOST HOPE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n-US" sz="2400" b="0" strike="noStrike" spc="-1">
                <a:solidFill>
                  <a:srgbClr val="398D3B"/>
                </a:solidFill>
                <a:latin typeface="Times New Roman"/>
              </a:rPr>
              <a:t>BUT INCREASED IN HIS FAITH..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n-US" sz="2400" b="0" strike="noStrike" spc="-1">
                <a:solidFill>
                  <a:srgbClr val="398D3B"/>
                </a:solidFill>
                <a:latin typeface="Times New Roman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716" name="Picture 11"/>
          <p:cNvPicPr/>
          <p:nvPr/>
        </p:nvPicPr>
        <p:blipFill>
          <a:blip r:embed="rId2"/>
          <a:stretch/>
        </p:blipFill>
        <p:spPr>
          <a:xfrm>
            <a:off x="7679160" y="2396160"/>
            <a:ext cx="2836440" cy="2253240"/>
          </a:xfrm>
          <a:prstGeom prst="rect">
            <a:avLst/>
          </a:prstGeom>
          <a:ln w="12600">
            <a:noFill/>
          </a:ln>
          <a:effectLst>
            <a:outerShdw dist="228593" dir="270000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7" dur="500"/>
                                        <p:tgtEl>
                                          <p:spTgt spid="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2" dur="500"/>
                                        <p:tgtEl>
                                          <p:spTgt spid="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TextShape 1"/>
          <p:cNvSpPr txBox="1"/>
          <p:nvPr/>
        </p:nvSpPr>
        <p:spPr>
          <a:xfrm>
            <a:off x="838080" y="4034520"/>
            <a:ext cx="4389120" cy="795960"/>
          </a:xfrm>
          <a:prstGeom prst="rect">
            <a:avLst/>
          </a:prstGeom>
          <a:noFill/>
          <a:ln>
            <a:noFill/>
          </a:ln>
        </p:spPr>
      </p:sp>
      <p:sp>
        <p:nvSpPr>
          <p:cNvPr id="718" name="TextShape 2"/>
          <p:cNvSpPr txBox="1"/>
          <p:nvPr/>
        </p:nvSpPr>
        <p:spPr>
          <a:xfrm>
            <a:off x="1212351" y="851399"/>
            <a:ext cx="9318660" cy="1845721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</a:pPr>
            <a:endParaRPr lang="en-US" sz="2000" b="1" strike="noStrike" spc="-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  <a:spcBef>
                <a:spcPts val="1800"/>
              </a:spcBef>
            </a:pPr>
            <a:r>
              <a:rPr lang="en-US" sz="2400" b="1" strike="noStrike" spc="-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 distrust made him waver concerning the promise of God, but he grew strong in his faith as he gave glory to God, </a:t>
            </a:r>
            <a:r>
              <a:rPr lang="en-US" sz="2400" b="1" strike="noStrike" spc="-1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 </a:t>
            </a:r>
            <a:r>
              <a:rPr lang="en-US" sz="2400" b="1" strike="noStrike" spc="-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being fully convinced that God was able to do what he had promised</a:t>
            </a:r>
            <a:r>
              <a:rPr lang="en-US" sz="2400" b="1" spc="-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strike="noStrike" spc="-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-(Romans 4:20-21)</a:t>
            </a:r>
          </a:p>
        </p:txBody>
      </p:sp>
      <p:sp>
        <p:nvSpPr>
          <p:cNvPr id="719" name="TextShape 3"/>
          <p:cNvSpPr txBox="1"/>
          <p:nvPr/>
        </p:nvSpPr>
        <p:spPr>
          <a:xfrm>
            <a:off x="1837620" y="2750982"/>
            <a:ext cx="9829800" cy="6775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strike="noStrike" spc="-1" dirty="0">
                <a:solidFill>
                  <a:srgbClr val="843C0C"/>
                </a:solidFill>
                <a:latin typeface="Times New Roman"/>
              </a:rPr>
              <a:t>‘he grew strong in his faith as he gave glory to God’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720" name="TextShape 4"/>
          <p:cNvSpPr txBox="1"/>
          <p:nvPr/>
        </p:nvSpPr>
        <p:spPr>
          <a:xfrm>
            <a:off x="1101903" y="458502"/>
            <a:ext cx="9829800" cy="1082520"/>
          </a:xfrm>
          <a:prstGeom prst="rect">
            <a:avLst/>
          </a:prstGeom>
          <a:noFill/>
          <a:ln w="1260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strike="noStrike" spc="-1" dirty="0">
                <a:solidFill>
                  <a:srgbClr val="404040"/>
                </a:solidFill>
                <a:latin typeface="Times New Roman"/>
              </a:rPr>
              <a:t>HOW DID ABRAHAM INCREASE IN HIS FAITH?</a:t>
            </a:r>
            <a:br>
              <a:rPr dirty="0"/>
            </a:br>
            <a:endParaRPr lang="en-US" sz="3200" b="0" strike="noStrike" spc="-1" dirty="0">
              <a:latin typeface="Arial"/>
            </a:endParaRPr>
          </a:p>
        </p:txBody>
      </p:sp>
      <p:sp>
        <p:nvSpPr>
          <p:cNvPr id="721" name="TextShape 5"/>
          <p:cNvSpPr txBox="1"/>
          <p:nvPr/>
        </p:nvSpPr>
        <p:spPr>
          <a:xfrm>
            <a:off x="3735360" y="3492360"/>
            <a:ext cx="6034320" cy="2675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</a:pPr>
            <a:r>
              <a:rPr lang="en-US" sz="2000" b="0" strike="noStrike" spc="-1" dirty="0">
                <a:solidFill>
                  <a:srgbClr val="404040"/>
                </a:solidFill>
                <a:latin typeface="Arial"/>
              </a:rPr>
              <a:t> </a:t>
            </a:r>
            <a:endParaRPr lang="en-US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800"/>
              </a:spcBef>
            </a:pPr>
            <a:r>
              <a:rPr lang="en-US" sz="2000" b="1" strike="noStrike" spc="-1" dirty="0">
                <a:solidFill>
                  <a:srgbClr val="404040"/>
                </a:solidFill>
                <a:latin typeface="Arial"/>
              </a:rPr>
              <a:t>THERE IS A LOCK OUT STORY !</a:t>
            </a:r>
            <a:endParaRPr lang="en-US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800"/>
              </a:spcBef>
            </a:pPr>
            <a:r>
              <a:rPr lang="en-US" sz="2000" b="0" strike="noStrike" spc="-1" dirty="0">
                <a:solidFill>
                  <a:srgbClr val="548235"/>
                </a:solidFill>
                <a:latin typeface="Arial"/>
              </a:rPr>
              <a:t>DO YOU KNOW PAUL AND SILAS WHO WAS LOCKED OUT IN PRISON? WHAT DID THEY DO?</a:t>
            </a:r>
            <a:endParaRPr lang="en-US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800"/>
              </a:spcBef>
            </a:pPr>
            <a:r>
              <a:rPr lang="en-US" sz="2000" b="0" strike="noStrike" spc="-1" dirty="0">
                <a:solidFill>
                  <a:srgbClr val="548235"/>
                </a:solidFill>
                <a:latin typeface="Arial"/>
              </a:rPr>
              <a:t>HOW DID THEY GET OUT?</a:t>
            </a:r>
            <a:endParaRPr lang="en-US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800"/>
              </a:spcBef>
            </a:pPr>
            <a:r>
              <a:rPr lang="en-US" sz="1600" b="1" strike="noStrike" spc="-1" dirty="0">
                <a:solidFill>
                  <a:srgbClr val="404040"/>
                </a:solidFill>
                <a:latin typeface="Arial"/>
              </a:rPr>
              <a:t>Seek help from parents to read Acts of Apostles 16:25</a:t>
            </a:r>
            <a:endParaRPr lang="en-US" sz="1600" b="0" strike="noStrike" spc="-1" dirty="0">
              <a:latin typeface="Arial"/>
            </a:endParaRPr>
          </a:p>
        </p:txBody>
      </p:sp>
      <p:pic>
        <p:nvPicPr>
          <p:cNvPr id="722" name="Picture 8"/>
          <p:cNvPicPr/>
          <p:nvPr/>
        </p:nvPicPr>
        <p:blipFill>
          <a:blip r:embed="rId2"/>
          <a:stretch/>
        </p:blipFill>
        <p:spPr>
          <a:xfrm>
            <a:off x="2026800" y="4266000"/>
            <a:ext cx="1501560" cy="1887120"/>
          </a:xfrm>
          <a:prstGeom prst="rect">
            <a:avLst/>
          </a:prstGeom>
          <a:ln w="12600">
            <a:noFill/>
          </a:ln>
          <a:effectLst>
            <a:outerShdw dist="228593" dir="270000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5" dur="500"/>
                                        <p:tgtEl>
                                          <p:spTgt spid="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3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CustomShape 1"/>
          <p:cNvSpPr/>
          <p:nvPr/>
        </p:nvSpPr>
        <p:spPr>
          <a:xfrm>
            <a:off x="160920" y="973800"/>
            <a:ext cx="9507960" cy="558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EEBF7"/>
          </a:solidFill>
          <a:ln>
            <a:noFill/>
          </a:ln>
          <a:effectLst>
            <a:outerShdw dist="317520" dir="5400000">
              <a:srgbClr val="000000">
                <a:alpha val="1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24" name="Picture 13"/>
          <p:cNvPicPr/>
          <p:nvPr/>
        </p:nvPicPr>
        <p:blipFill>
          <a:blip r:embed="rId2"/>
          <a:stretch/>
        </p:blipFill>
        <p:spPr>
          <a:xfrm>
            <a:off x="-135360" y="0"/>
            <a:ext cx="12327480" cy="6858000"/>
          </a:xfrm>
          <a:prstGeom prst="rect">
            <a:avLst/>
          </a:prstGeom>
          <a:ln w="12600">
            <a:noFill/>
          </a:ln>
        </p:spPr>
      </p:pic>
      <p:sp>
        <p:nvSpPr>
          <p:cNvPr id="725" name="TextShape 2"/>
          <p:cNvSpPr txBox="1"/>
          <p:nvPr/>
        </p:nvSpPr>
        <p:spPr>
          <a:xfrm>
            <a:off x="948240" y="1373760"/>
            <a:ext cx="9507960" cy="5632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latin typeface="Comic Sans MS"/>
              </a:rPr>
              <a:t>FAITH IS THE KEY THAT PLEASES GOD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latin typeface="Comic Sans MS"/>
              </a:rPr>
              <a:t>FAITH IN GOD HELPS HIM TO WORK THROUGH US AND FOR US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4472C4"/>
                </a:solidFill>
                <a:latin typeface="Comic Sans MS"/>
              </a:rPr>
              <a:t>OUR FAITH IN JESUS IS WHAT CONQUERS THE WORLD(1 John 5:5)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latin typeface="Comic Sans MS"/>
              </a:rPr>
              <a:t>SO HOW CAN WE GROW IN FAITH?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latin typeface="Comic Sans MS"/>
              </a:rPr>
              <a:t>LET’S PRAY AS JESUS’s DISCIPLES PRAYED</a:t>
            </a:r>
            <a:endParaRPr lang="en-US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4472C4"/>
                </a:solidFill>
                <a:latin typeface="Comic Sans MS"/>
              </a:rPr>
              <a:t>‘JESUS INCREASE OUR FAITH’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latin typeface="Comic Sans MS"/>
              </a:rPr>
              <a:t>LET’S GROWN IN FAITH BY PRAISING OUR LORD FOR EVERYTHING.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</p:txBody>
      </p:sp>
      <p:pic>
        <p:nvPicPr>
          <p:cNvPr id="726" name="Picture 2"/>
          <p:cNvPicPr/>
          <p:nvPr/>
        </p:nvPicPr>
        <p:blipFill>
          <a:blip r:embed="rId3"/>
          <a:stretch/>
        </p:blipFill>
        <p:spPr>
          <a:xfrm>
            <a:off x="9101520" y="2775960"/>
            <a:ext cx="2438280" cy="285768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TextShape 1"/>
          <p:cNvSpPr txBox="1"/>
          <p:nvPr/>
        </p:nvSpPr>
        <p:spPr>
          <a:xfrm>
            <a:off x="1825560" y="1690560"/>
            <a:ext cx="6548040" cy="3476520"/>
          </a:xfrm>
          <a:prstGeom prst="rect">
            <a:avLst/>
          </a:prstGeom>
          <a:noFill/>
          <a:ln w="12600">
            <a:noFill/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en-US" sz="1800" b="0" strike="noStrike" spc="-1" dirty="0">
                <a:solidFill>
                  <a:srgbClr val="404040"/>
                </a:solidFill>
                <a:latin typeface="Arial"/>
              </a:rPr>
              <a:t>LET’S PRAISE GO AMIDST HAPPINESS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en-US" sz="1800" b="0" strike="noStrike" spc="-1" dirty="0">
                <a:solidFill>
                  <a:srgbClr val="404040"/>
                </a:solidFill>
                <a:latin typeface="Arial"/>
              </a:rPr>
              <a:t>LET’S PRAISE GOD AMIDST LOCK DOORS OF CORONA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en-US" sz="1800" b="0" strike="noStrike" spc="-1" dirty="0">
                <a:solidFill>
                  <a:srgbClr val="404040"/>
                </a:solidFill>
                <a:latin typeface="Arial"/>
              </a:rPr>
              <a:t>                                                                                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en-US" sz="1800" b="0" strike="noStrike" spc="-1" dirty="0">
                <a:solidFill>
                  <a:srgbClr val="404040"/>
                </a:solidFill>
                <a:latin typeface="Arial"/>
              </a:rPr>
              <a:t> 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en-US" sz="1800" b="0" strike="noStrike" spc="-1" dirty="0">
                <a:solidFill>
                  <a:srgbClr val="404040"/>
                </a:solidFill>
                <a:latin typeface="Arial"/>
              </a:rPr>
              <a:t> 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en-US" sz="1800" b="0" strike="noStrike" spc="-1" dirty="0">
                <a:solidFill>
                  <a:srgbClr val="404040"/>
                </a:solidFill>
                <a:latin typeface="Arial"/>
              </a:rPr>
              <a:t> 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en-US" sz="1800" b="0" strike="noStrike" spc="-1" dirty="0">
                <a:solidFill>
                  <a:srgbClr val="404040"/>
                </a:solidFill>
                <a:latin typeface="Arial"/>
              </a:rPr>
              <a:t> 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en-US" sz="1800" b="0" strike="noStrike" spc="-1" dirty="0">
                <a:solidFill>
                  <a:srgbClr val="404040"/>
                </a:solidFill>
                <a:latin typeface="Arial"/>
              </a:rPr>
              <a:t>                                        PRAISE GOD ALL THE TIME…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en-US" sz="1800" b="0" strike="noStrike" spc="-1" dirty="0">
                <a:solidFill>
                  <a:srgbClr val="404040"/>
                </a:solidFill>
                <a:latin typeface="Arial"/>
              </a:rPr>
              <a:t> 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en-GB" sz="1800" b="0" strike="noStrike" spc="-1" dirty="0">
                <a:solidFill>
                  <a:srgbClr val="404040"/>
                </a:solidFill>
                <a:latin typeface="Arial"/>
              </a:rPr>
              <a:t> 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728" name="TextShape 2"/>
          <p:cNvSpPr txBox="1"/>
          <p:nvPr/>
        </p:nvSpPr>
        <p:spPr>
          <a:xfrm>
            <a:off x="1102923" y="393300"/>
            <a:ext cx="9829800" cy="6775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strike="noStrike" spc="-1" dirty="0">
                <a:solidFill>
                  <a:srgbClr val="843C0C"/>
                </a:solidFill>
                <a:latin typeface="Times New Roman"/>
              </a:rPr>
              <a:t>‘he grew strong in his faith as he gave glory to God’</a:t>
            </a:r>
            <a:endParaRPr lang="en-US" sz="2800" b="0" strike="noStrike" spc="-1" dirty="0">
              <a:latin typeface="Arial"/>
            </a:endParaRPr>
          </a:p>
        </p:txBody>
      </p:sp>
      <p:pic>
        <p:nvPicPr>
          <p:cNvPr id="729" name="Picture 3"/>
          <p:cNvPicPr/>
          <p:nvPr/>
        </p:nvPicPr>
        <p:blipFill>
          <a:blip r:embed="rId2"/>
          <a:stretch/>
        </p:blipFill>
        <p:spPr>
          <a:xfrm>
            <a:off x="2107440" y="2608560"/>
            <a:ext cx="1819440" cy="2381400"/>
          </a:xfrm>
          <a:prstGeom prst="rect">
            <a:avLst/>
          </a:prstGeom>
          <a:ln w="12600">
            <a:noFill/>
          </a:ln>
        </p:spPr>
      </p:pic>
      <p:sp>
        <p:nvSpPr>
          <p:cNvPr id="730" name="CustomShape 3"/>
          <p:cNvSpPr/>
          <p:nvPr/>
        </p:nvSpPr>
        <p:spPr>
          <a:xfrm>
            <a:off x="4208760" y="2785411"/>
            <a:ext cx="6095880" cy="5847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</a:rPr>
              <a:t>LET’S PRAISE GOD TO OPEN OUR DOORS OF FAITH </a:t>
            </a:r>
            <a:endParaRPr lang="en-US" sz="1600" b="0" strike="noStrike" spc="-1" dirty="0"/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</a:rPr>
              <a:t>INSIDE LOCKED DOORS OF OUR HOUSES</a:t>
            </a:r>
            <a:endParaRPr lang="en-US" sz="1600" b="0" strike="noStrike" spc="-1" dirty="0"/>
          </a:p>
        </p:txBody>
      </p:sp>
      <p:sp>
        <p:nvSpPr>
          <p:cNvPr id="731" name="CustomShape 4"/>
          <p:cNvSpPr/>
          <p:nvPr/>
        </p:nvSpPr>
        <p:spPr>
          <a:xfrm>
            <a:off x="2647440" y="5374080"/>
            <a:ext cx="6095880" cy="64633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JESUS IS PRESENT AMIDST US ..HE EVEN COMES THROUGH LOCKED DOORS….NOTHING CAN BLOCK HIS COMING TO US…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E7A905-D06C-4E3B-9EDB-5A546DB8C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5673" y="1439640"/>
            <a:ext cx="2148663" cy="2691543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D4C85EDE-C589-4E04-974D-9B2088A9A944}"/>
              </a:ext>
            </a:extLst>
          </p:cNvPr>
          <p:cNvSpPr/>
          <p:nvPr/>
        </p:nvSpPr>
        <p:spPr>
          <a:xfrm>
            <a:off x="9281802" y="4316819"/>
            <a:ext cx="1605516" cy="818707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5ABA05-430F-4510-8205-0AB8E4A593F0}"/>
              </a:ext>
            </a:extLst>
          </p:cNvPr>
          <p:cNvSpPr txBox="1"/>
          <p:nvPr/>
        </p:nvSpPr>
        <p:spPr>
          <a:xfrm>
            <a:off x="9202058" y="4356840"/>
            <a:ext cx="17650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latin typeface="Comic Sans MS" panose="030F0702030302020204" pitchFamily="66" charset="0"/>
              </a:rPr>
              <a:t>So,Wanna</a:t>
            </a:r>
            <a:r>
              <a:rPr lang="en-US" sz="1400" b="1" dirty="0">
                <a:latin typeface="Comic Sans MS" panose="030F0702030302020204" pitchFamily="66" charset="0"/>
              </a:rPr>
              <a:t> know the definition of faith?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TextShape 1"/>
          <p:cNvSpPr txBox="1"/>
          <p:nvPr/>
        </p:nvSpPr>
        <p:spPr>
          <a:xfrm>
            <a:off x="838080" y="211459"/>
            <a:ext cx="9829800" cy="676951"/>
          </a:xfrm>
          <a:prstGeom prst="rect">
            <a:avLst/>
          </a:prstGeom>
          <a:noFill/>
          <a:ln w="12600">
            <a:noFill/>
          </a:ln>
        </p:spPr>
        <p:txBody>
          <a:bodyPr anchor="b" anchorCtr="1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200" b="0" strike="noStrike" spc="-1" dirty="0">
                <a:solidFill>
                  <a:srgbClr val="404040"/>
                </a:solidFill>
                <a:latin typeface="Times New Roman"/>
              </a:rPr>
              <a:t>TODAY IS DIVINE MERCY SUNDAY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733" name="TextShape 2"/>
          <p:cNvSpPr txBox="1"/>
          <p:nvPr/>
        </p:nvSpPr>
        <p:spPr>
          <a:xfrm>
            <a:off x="2255889" y="5325236"/>
            <a:ext cx="6670440" cy="3053892"/>
          </a:xfrm>
          <a:prstGeom prst="rect">
            <a:avLst/>
          </a:prstGeom>
          <a:noFill/>
          <a:ln w="12600">
            <a:noFill/>
          </a:ln>
        </p:spPr>
        <p:txBody>
          <a:bodyPr anchorCtr="1">
            <a:normAutofit/>
          </a:bodyPr>
          <a:lstStyle/>
          <a:p>
            <a:pPr algn="ctr">
              <a:lnSpc>
                <a:spcPct val="70000"/>
              </a:lnSpc>
              <a:spcBef>
                <a:spcPts val="1800"/>
              </a:spcBef>
            </a:pPr>
            <a:r>
              <a:rPr lang="en-US" sz="1600" b="1" strike="noStrike" spc="-1" dirty="0">
                <a:solidFill>
                  <a:srgbClr val="404040"/>
                </a:solidFill>
                <a:latin typeface="Comic Sans MS"/>
              </a:rPr>
              <a:t>ON THE DIVINE MERCY SUNDAY, THE DIVINE MERCY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70000"/>
              </a:lnSpc>
              <a:spcBef>
                <a:spcPts val="1800"/>
              </a:spcBef>
            </a:pPr>
            <a:r>
              <a:rPr lang="en-US" sz="1600" b="1" strike="noStrike" spc="-1" dirty="0">
                <a:solidFill>
                  <a:srgbClr val="404040"/>
                </a:solidFill>
                <a:latin typeface="Comic Sans MS"/>
              </a:rPr>
              <a:t>CHAPLET WILL BE PRAYED , THE DIVINE MERCY  IMAGE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70000"/>
              </a:lnSpc>
              <a:spcBef>
                <a:spcPts val="1800"/>
              </a:spcBef>
            </a:pPr>
            <a:r>
              <a:rPr lang="en-US" sz="1600" b="1" strike="noStrike" spc="-1" dirty="0">
                <a:solidFill>
                  <a:srgbClr val="404040"/>
                </a:solidFill>
                <a:latin typeface="Comic Sans MS"/>
              </a:rPr>
              <a:t>WILL BE VENERATED ON THIS DAY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734" name="TextShape 3"/>
          <p:cNvSpPr txBox="1"/>
          <p:nvPr/>
        </p:nvSpPr>
        <p:spPr>
          <a:xfrm>
            <a:off x="-249564" y="1221404"/>
            <a:ext cx="881532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latin typeface="Calibri"/>
              </a:rPr>
              <a:t>            Jesus </a:t>
            </a:r>
            <a:r>
              <a:rPr lang="en-US" sz="2400" b="1" spc="-1" dirty="0">
                <a:solidFill>
                  <a:srgbClr val="000000"/>
                </a:solidFill>
                <a:latin typeface="Calibri"/>
              </a:rPr>
              <a:t>appeared to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/>
              </a:rPr>
              <a:t> St. Faustina, a Polish nun. </a:t>
            </a:r>
            <a:endParaRPr lang="en-US" sz="2400" b="1" strike="noStrike" spc="-1" dirty="0">
              <a:latin typeface="Arial"/>
            </a:endParaRPr>
          </a:p>
        </p:txBody>
      </p:sp>
      <p:pic>
        <p:nvPicPr>
          <p:cNvPr id="735" name="Picture 2"/>
          <p:cNvPicPr/>
          <p:nvPr/>
        </p:nvPicPr>
        <p:blipFill>
          <a:blip r:embed="rId2"/>
          <a:stretch/>
        </p:blipFill>
        <p:spPr>
          <a:xfrm>
            <a:off x="6689437" y="1221404"/>
            <a:ext cx="1369371" cy="1794517"/>
          </a:xfrm>
          <a:prstGeom prst="rect">
            <a:avLst/>
          </a:prstGeom>
          <a:ln w="1260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7DE87C-9CEB-4F9C-8210-D5194FD5AFC3}"/>
              </a:ext>
            </a:extLst>
          </p:cNvPr>
          <p:cNvSpPr txBox="1"/>
          <p:nvPr/>
        </p:nvSpPr>
        <p:spPr>
          <a:xfrm>
            <a:off x="8377114" y="1041991"/>
            <a:ext cx="35207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pc="-1" dirty="0">
                <a:solidFill>
                  <a:srgbClr val="000000"/>
                </a:solidFill>
                <a:latin typeface="Calibri"/>
              </a:rPr>
              <a:t>Jesus told her to have a Feast of Divine Mercy so that all people will turn to His unfathomable Mercy</a:t>
            </a:r>
            <a:endParaRPr lang="en-US" sz="2800" b="1" spc="-1" dirty="0"/>
          </a:p>
          <a:p>
            <a:pPr>
              <a:lnSpc>
                <a:spcPct val="100000"/>
              </a:lnSpc>
            </a:pPr>
            <a:endParaRPr lang="en-US" spc="-1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069AB2-76F1-4033-A6B7-B39EA4468C88}"/>
              </a:ext>
            </a:extLst>
          </p:cNvPr>
          <p:cNvSpPr/>
          <p:nvPr/>
        </p:nvSpPr>
        <p:spPr>
          <a:xfrm>
            <a:off x="766887" y="251921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spc="-1" dirty="0">
                <a:solidFill>
                  <a:srgbClr val="FF0000"/>
                </a:solidFill>
                <a:latin typeface="Calibri"/>
              </a:rPr>
              <a:t>THE FIRST SUNDAY AFTER EASTER IS OBSERVED AS </a:t>
            </a:r>
          </a:p>
          <a:p>
            <a:pPr algn="ctr">
              <a:lnSpc>
                <a:spcPct val="100000"/>
              </a:lnSpc>
            </a:pPr>
            <a:r>
              <a:rPr lang="en-US" b="1" spc="-1" dirty="0">
                <a:solidFill>
                  <a:srgbClr val="FF0000"/>
                </a:solidFill>
                <a:latin typeface="Calibri"/>
              </a:rPr>
              <a:t>DIVINE MERCY SUNDAY</a:t>
            </a:r>
            <a:endParaRPr lang="en-US" b="1" spc="-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F69143-8DBD-4809-851E-8221EF1AFB4F}"/>
              </a:ext>
            </a:extLst>
          </p:cNvPr>
          <p:cNvSpPr/>
          <p:nvPr/>
        </p:nvSpPr>
        <p:spPr>
          <a:xfrm>
            <a:off x="4943316" y="3842758"/>
            <a:ext cx="6670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pc="-1" dirty="0">
                <a:solidFill>
                  <a:srgbClr val="000000"/>
                </a:solidFill>
                <a:latin typeface="Calibri"/>
              </a:rPr>
              <a:t>Jesus in one of his vision to St. Faustina </a:t>
            </a:r>
            <a:r>
              <a:rPr lang="en-US" spc="-1" dirty="0">
                <a:solidFill>
                  <a:srgbClr val="000000"/>
                </a:solidFill>
                <a:latin typeface="Calibri"/>
              </a:rPr>
              <a:t>asked Sister Faustina to paint the image of Divine Mercy pouring forth from his heart. With words written’ </a:t>
            </a:r>
            <a:r>
              <a:rPr lang="en-US" sz="2000" b="1" spc="-1" dirty="0">
                <a:solidFill>
                  <a:srgbClr val="FF0000"/>
                </a:solidFill>
                <a:latin typeface="Calibri"/>
              </a:rPr>
              <a:t>JESUS, I TRUST IN YOU</a:t>
            </a:r>
            <a:endParaRPr lang="en-US" sz="2000" b="1" spc="-1" dirty="0">
              <a:solidFill>
                <a:srgbClr val="FF0000"/>
              </a:solidFill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B47F29BD-916A-40E4-914B-88989E426AF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297222" y="3165547"/>
            <a:ext cx="1551226" cy="21061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" grpId="0"/>
      <p:bldP spid="734" grpId="0"/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CustomShape 1"/>
          <p:cNvSpPr/>
          <p:nvPr/>
        </p:nvSpPr>
        <p:spPr>
          <a:xfrm>
            <a:off x="160920" y="973800"/>
            <a:ext cx="9507960" cy="558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EEBF7"/>
          </a:solidFill>
          <a:ln>
            <a:noFill/>
          </a:ln>
          <a:effectLst>
            <a:outerShdw dist="317520" dir="5400000">
              <a:srgbClr val="000000">
                <a:alpha val="1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37" name="Picture 13"/>
          <p:cNvPicPr/>
          <p:nvPr/>
        </p:nvPicPr>
        <p:blipFill>
          <a:blip r:embed="rId2"/>
          <a:stretch/>
        </p:blipFill>
        <p:spPr>
          <a:xfrm>
            <a:off x="-135360" y="0"/>
            <a:ext cx="12327480" cy="6858000"/>
          </a:xfrm>
          <a:prstGeom prst="rect">
            <a:avLst/>
          </a:prstGeom>
          <a:ln w="12600">
            <a:noFill/>
          </a:ln>
        </p:spPr>
      </p:pic>
      <p:sp>
        <p:nvSpPr>
          <p:cNvPr id="738" name="TextShape 2"/>
          <p:cNvSpPr txBox="1"/>
          <p:nvPr/>
        </p:nvSpPr>
        <p:spPr>
          <a:xfrm>
            <a:off x="1523880" y="1828800"/>
            <a:ext cx="6222600" cy="3476520"/>
          </a:xfrm>
          <a:prstGeom prst="rect">
            <a:avLst/>
          </a:prstGeom>
          <a:noFill/>
          <a:ln>
            <a:noFill/>
          </a:ln>
        </p:spPr>
        <p:txBody>
          <a:bodyPr anchorCtr="1">
            <a:noAutofit/>
          </a:bodyPr>
          <a:lstStyle/>
          <a:p>
            <a:pPr algn="ctr">
              <a:lnSpc>
                <a:spcPct val="90000"/>
              </a:lnSpc>
              <a:spcBef>
                <a:spcPts val="1199"/>
              </a:spcBef>
            </a:pPr>
            <a:r>
              <a:rPr lang="en-US" sz="2800" b="1" strike="noStrike" spc="-1">
                <a:solidFill>
                  <a:srgbClr val="404040"/>
                </a:solidFill>
                <a:latin typeface="Calibri"/>
              </a:rPr>
              <a:t>JESUS GIVES THE MESSAGE TO THE WHOLE WORLD TO TRUST IN HIS MERCY AND COME TO HIM IN FAITH</a:t>
            </a:r>
            <a:endParaRPr lang="en-US" sz="2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199"/>
              </a:spcBef>
            </a:pPr>
            <a:endParaRPr lang="en-US" sz="2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199"/>
              </a:spcBef>
            </a:pPr>
            <a:r>
              <a:rPr lang="en-US" sz="2800" b="1" strike="noStrike" spc="-1">
                <a:solidFill>
                  <a:srgbClr val="404040"/>
                </a:solidFill>
                <a:latin typeface="Calibri"/>
              </a:rPr>
              <a:t>HE SAID TO ST.FAUSTINA’</a:t>
            </a:r>
            <a:r>
              <a:rPr lang="en-US" sz="2800" b="1" i="1" strike="noStrike" spc="-1">
                <a:solidFill>
                  <a:srgbClr val="404040"/>
                </a:solidFill>
                <a:latin typeface="Calibri"/>
              </a:rPr>
              <a:t> “I demand from you deeds of mercy, which are to arise out of love for Me.”’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739" name="Picture 4"/>
          <p:cNvPicPr/>
          <p:nvPr/>
        </p:nvPicPr>
        <p:blipFill>
          <a:blip r:embed="rId3"/>
          <a:stretch/>
        </p:blipFill>
        <p:spPr>
          <a:xfrm>
            <a:off x="7938000" y="1455840"/>
            <a:ext cx="2992320" cy="442872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CustomShape 1"/>
          <p:cNvSpPr/>
          <p:nvPr/>
        </p:nvSpPr>
        <p:spPr>
          <a:xfrm>
            <a:off x="160920" y="973800"/>
            <a:ext cx="9507960" cy="558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EEBF7"/>
          </a:solidFill>
          <a:ln>
            <a:noFill/>
          </a:ln>
          <a:effectLst>
            <a:outerShdw dist="317520" dir="5400000">
              <a:srgbClr val="000000">
                <a:alpha val="1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41" name="Picture 13"/>
          <p:cNvPicPr/>
          <p:nvPr/>
        </p:nvPicPr>
        <p:blipFill>
          <a:blip r:embed="rId2"/>
          <a:stretch/>
        </p:blipFill>
        <p:spPr>
          <a:xfrm>
            <a:off x="-135360" y="0"/>
            <a:ext cx="12327480" cy="6858000"/>
          </a:xfrm>
          <a:prstGeom prst="rect">
            <a:avLst/>
          </a:prstGeom>
          <a:ln w="12600">
            <a:noFill/>
          </a:ln>
        </p:spPr>
      </p:pic>
      <p:sp>
        <p:nvSpPr>
          <p:cNvPr id="742" name="TextShape 2"/>
          <p:cNvSpPr txBox="1"/>
          <p:nvPr/>
        </p:nvSpPr>
        <p:spPr>
          <a:xfrm>
            <a:off x="989280" y="1223280"/>
            <a:ext cx="9507960" cy="54784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MANKIND WILL NOT HAVE PEACE UNTIL IT TURNS WITH TRUST TO MY MERCY-JESUS   (Diary 300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St.Faustina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)</a:t>
            </a:r>
            <a:endParaRPr lang="en-US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843C0C"/>
                </a:solidFill>
                <a:latin typeface="Comic Sans MS"/>
              </a:rPr>
              <a:t>LET US OPEN UP THE LOCKED DOORS OF FAITH PRAISING THE MERCY OF OUR LORD JESUS WHO GAVE HIMSELF FOR US. JESUS COMES AMIDST US AND SAYS</a:t>
            </a:r>
            <a:endParaRPr lang="en-US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843C0C"/>
                </a:solidFill>
                <a:latin typeface="Comic Sans MS"/>
              </a:rPr>
              <a:t>‘PEACE BE WITH YOU’</a:t>
            </a:r>
            <a:endParaRPr lang="en-US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b="1" strike="noStrike" spc="-1" dirty="0">
                <a:solidFill>
                  <a:srgbClr val="843C0C"/>
                </a:solidFill>
                <a:latin typeface="Comic Sans MS"/>
              </a:rPr>
              <a:t>LET HIS PEACE BE WITH US AMIDST ALL LOCKEDOWN AS WE PRAY,</a:t>
            </a:r>
          </a:p>
          <a:p>
            <a:pPr algn="ctr"/>
            <a:endParaRPr lang="en-US" sz="2800" b="1" spc="-1" dirty="0">
              <a:solidFill>
                <a:srgbClr val="4472C4"/>
              </a:solidFill>
              <a:latin typeface="Comic Sans MS"/>
            </a:endParaRPr>
          </a:p>
          <a:p>
            <a:pPr algn="ctr"/>
            <a:r>
              <a:rPr lang="en-US" sz="2000" b="1" spc="-1">
                <a:solidFill>
                  <a:srgbClr val="4472C4"/>
                </a:solidFill>
                <a:latin typeface="Comic Sans MS"/>
              </a:rPr>
              <a:t>LORD,”</a:t>
            </a:r>
            <a:r>
              <a:rPr lang="en-US" sz="2000" b="1" spc="-1" dirty="0">
                <a:solidFill>
                  <a:srgbClr val="4472C4"/>
                </a:solidFill>
                <a:latin typeface="Comic Sans MS"/>
              </a:rPr>
              <a:t>INCREASE OUR FAITH” (Luke 17:5).JESUS,I TRUST IN YOU.</a:t>
            </a:r>
          </a:p>
          <a:p>
            <a:pPr algn="ctr"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FF0000"/>
                </a:solidFill>
                <a:latin typeface="Calibri"/>
              </a:rPr>
              <a:t>Who is it that conquers the world but the one who believes that Jesus is the Son of God? -1 John 5:5</a:t>
            </a:r>
            <a:endParaRPr lang="en-US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TextShape 1"/>
          <p:cNvSpPr txBox="1"/>
          <p:nvPr/>
        </p:nvSpPr>
        <p:spPr>
          <a:xfrm>
            <a:off x="5919019" y="1472509"/>
            <a:ext cx="2957853" cy="2935103"/>
          </a:xfrm>
          <a:prstGeom prst="rect">
            <a:avLst/>
          </a:prstGeom>
          <a:noFill/>
          <a:ln w="12600">
            <a:noFill/>
          </a:ln>
        </p:spPr>
        <p:txBody>
          <a:bodyPr>
            <a:normAutofit fontScale="92500"/>
          </a:bodyPr>
          <a:lstStyle/>
          <a:p>
            <a:pPr marL="228600" indent="-2286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1" strike="noStrike" spc="-1" dirty="0">
                <a:solidFill>
                  <a:srgbClr val="404040"/>
                </a:solidFill>
                <a:latin typeface="Calibri"/>
              </a:rPr>
              <a:t>For more ideas and </a:t>
            </a:r>
            <a:r>
              <a:rPr lang="en-US" sz="2000" b="1" strike="noStrike" spc="-1" dirty="0" err="1">
                <a:solidFill>
                  <a:srgbClr val="404040"/>
                </a:solidFill>
                <a:latin typeface="Calibri"/>
              </a:rPr>
              <a:t>activites</a:t>
            </a:r>
            <a:endParaRPr lang="en-US" sz="20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1" strike="noStrike" spc="-1" dirty="0">
                <a:solidFill>
                  <a:srgbClr val="404040"/>
                </a:solidFill>
                <a:latin typeface="Calibri"/>
              </a:rPr>
              <a:t>Please visit:  </a:t>
            </a:r>
            <a:r>
              <a:rPr lang="en-GB" sz="2000" b="0" strike="noStrike" spc="-1" dirty="0">
                <a:solidFill>
                  <a:srgbClr val="404040"/>
                </a:solidFill>
                <a:latin typeface="Arial"/>
                <a:hlinkClick r:id="rId2"/>
              </a:rPr>
              <a:t>http://littleevangelist.com/childrens_liturgy.php</a:t>
            </a:r>
            <a:endParaRPr lang="en-US" sz="20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404040"/>
                </a:solidFill>
                <a:latin typeface="Arial"/>
                <a:hlinkClick r:id="rId3"/>
              </a:rPr>
              <a:t>https://www.youtube.com/channel/UCndM2GK0dnpWg5ECUscdDcA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744" name="TextShape 2"/>
          <p:cNvSpPr txBox="1"/>
          <p:nvPr/>
        </p:nvSpPr>
        <p:spPr>
          <a:xfrm>
            <a:off x="1028520" y="1592640"/>
            <a:ext cx="3235320" cy="27082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FF0000"/>
                </a:solidFill>
                <a:latin typeface="Calibri"/>
              </a:rPr>
              <a:t>TODAYS VERSES: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’Blessed are those who have not seen and have believed.”- Matthew 20:29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latin typeface="Arial"/>
            </a:endParaRPr>
          </a:p>
        </p:txBody>
      </p:sp>
      <p:sp>
        <p:nvSpPr>
          <p:cNvPr id="745" name="TextShape 3"/>
          <p:cNvSpPr txBox="1"/>
          <p:nvPr/>
        </p:nvSpPr>
        <p:spPr>
          <a:xfrm>
            <a:off x="1770747" y="6018135"/>
            <a:ext cx="8115480" cy="701640"/>
          </a:xfrm>
          <a:prstGeom prst="rect">
            <a:avLst/>
          </a:prstGeom>
          <a:noFill/>
          <a:ln w="12600">
            <a:noFill/>
          </a:ln>
        </p:spPr>
        <p:txBody>
          <a:bodyPr anchor="b">
            <a:normAutofit fontScale="99000"/>
          </a:bodyPr>
          <a:lstStyle/>
          <a:p>
            <a:pPr algn="ctr">
              <a:lnSpc>
                <a:spcPct val="90000"/>
              </a:lnSpc>
            </a:pPr>
            <a:r>
              <a:rPr lang="en-US" sz="1600" b="1" strike="noStrike" spc="-1" dirty="0">
                <a:solidFill>
                  <a:srgbClr val="A63121"/>
                </a:solidFill>
                <a:latin typeface="Times New Roman"/>
              </a:rPr>
              <a:t>THE GOAL OF YOUR FAITH- THE SALVATION OF YOUR SOULS. -1 Peter 1:9</a:t>
            </a:r>
            <a:br>
              <a:rPr sz="1600" dirty="0"/>
            </a:br>
            <a:endParaRPr lang="en-US" sz="1600" b="0" strike="noStrike" spc="-1" dirty="0">
              <a:latin typeface="Arial"/>
            </a:endParaRPr>
          </a:p>
        </p:txBody>
      </p:sp>
      <p:sp>
        <p:nvSpPr>
          <p:cNvPr id="5" name="TextShape 3">
            <a:extLst>
              <a:ext uri="{FF2B5EF4-FFF2-40B4-BE49-F238E27FC236}">
                <a16:creationId xmlns:a16="http://schemas.microsoft.com/office/drawing/2014/main" id="{C8AB83E1-1D60-4508-98B3-FB6ADD317294}"/>
              </a:ext>
            </a:extLst>
          </p:cNvPr>
          <p:cNvSpPr txBox="1"/>
          <p:nvPr/>
        </p:nvSpPr>
        <p:spPr>
          <a:xfrm>
            <a:off x="1260032" y="5103478"/>
            <a:ext cx="9671935" cy="701640"/>
          </a:xfrm>
          <a:prstGeom prst="rect">
            <a:avLst/>
          </a:prstGeom>
          <a:noFill/>
          <a:ln w="12600">
            <a:noFill/>
          </a:ln>
        </p:spPr>
        <p:txBody>
          <a:bodyPr anchor="b">
            <a:normAutofit fontScale="99000"/>
          </a:bodyPr>
          <a:lstStyle/>
          <a:p>
            <a:pPr algn="ctr">
              <a:lnSpc>
                <a:spcPct val="90000"/>
              </a:lnSpc>
            </a:pPr>
            <a:r>
              <a:rPr lang="en-US" sz="2000" b="1" strike="noStrike" spc="-1" dirty="0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FIND MORE ABOUT FAITH – READ HEBREWS 11</a:t>
            </a:r>
            <a:endParaRPr lang="en-US" sz="2000" b="0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TextShape 1"/>
          <p:cNvSpPr txBox="1"/>
          <p:nvPr/>
        </p:nvSpPr>
        <p:spPr>
          <a:xfrm>
            <a:off x="838080" y="331200"/>
            <a:ext cx="9829800" cy="1082520"/>
          </a:xfrm>
          <a:prstGeom prst="rect">
            <a:avLst/>
          </a:prstGeom>
          <a:noFill/>
          <a:ln w="1260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0" strike="noStrike" spc="-1">
                <a:solidFill>
                  <a:srgbClr val="404040"/>
                </a:solidFill>
                <a:latin typeface="Times New Roman"/>
              </a:rPr>
              <a:t>Do you remember what did we celebrate last Sunday?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654" name="TextShape 2"/>
          <p:cNvSpPr txBox="1"/>
          <p:nvPr/>
        </p:nvSpPr>
        <p:spPr>
          <a:xfrm>
            <a:off x="3784680" y="2482560"/>
            <a:ext cx="2311560" cy="2194560"/>
          </a:xfrm>
          <a:prstGeom prst="rect">
            <a:avLst/>
          </a:prstGeom>
          <a:noFill/>
          <a:ln w="12600"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en-US" sz="1800" b="0" strike="noStrike" spc="-1">
                <a:solidFill>
                  <a:srgbClr val="404040"/>
                </a:solidFill>
                <a:latin typeface="Arial"/>
              </a:rPr>
              <a:t>JESUS ROSE BACK TO LIFE!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en-US" sz="1800" b="0" strike="noStrike" spc="-1">
                <a:solidFill>
                  <a:srgbClr val="404040"/>
                </a:solidFill>
                <a:latin typeface="Arial"/>
              </a:rPr>
              <a:t>YES IT WAS THE RESURRECTION OF OUR LORD.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655" name="Picture 4"/>
          <p:cNvPicPr/>
          <p:nvPr/>
        </p:nvPicPr>
        <p:blipFill>
          <a:blip r:embed="rId3"/>
          <a:stretch/>
        </p:blipFill>
        <p:spPr>
          <a:xfrm>
            <a:off x="1248480" y="2289240"/>
            <a:ext cx="2536200" cy="2344320"/>
          </a:xfrm>
          <a:prstGeom prst="rect">
            <a:avLst/>
          </a:prstGeom>
          <a:ln w="12600">
            <a:noFill/>
          </a:ln>
        </p:spPr>
      </p:pic>
      <p:pic>
        <p:nvPicPr>
          <p:cNvPr id="656" name="Ink 24"/>
          <p:cNvPicPr/>
          <p:nvPr/>
        </p:nvPicPr>
        <p:blipFill>
          <a:blip r:embed="rId4"/>
          <a:stretch/>
        </p:blipFill>
        <p:spPr>
          <a:xfrm>
            <a:off x="1625400" y="600840"/>
            <a:ext cx="360" cy="360"/>
          </a:xfrm>
          <a:prstGeom prst="rect">
            <a:avLst/>
          </a:prstGeom>
          <a:ln w="12600">
            <a:noFill/>
          </a:ln>
        </p:spPr>
      </p:pic>
      <p:pic>
        <p:nvPicPr>
          <p:cNvPr id="657" name="Ink 25"/>
          <p:cNvPicPr/>
          <p:nvPr/>
        </p:nvPicPr>
        <p:blipFill>
          <a:blip r:embed="rId4"/>
          <a:stretch/>
        </p:blipFill>
        <p:spPr>
          <a:xfrm>
            <a:off x="1625400" y="600840"/>
            <a:ext cx="360" cy="360"/>
          </a:xfrm>
          <a:prstGeom prst="rect">
            <a:avLst/>
          </a:prstGeom>
          <a:ln w="12600">
            <a:noFill/>
          </a:ln>
        </p:spPr>
      </p:pic>
      <p:pic>
        <p:nvPicPr>
          <p:cNvPr id="658" name="Ink 26"/>
          <p:cNvPicPr/>
          <p:nvPr/>
        </p:nvPicPr>
        <p:blipFill>
          <a:blip r:embed="rId5"/>
          <a:stretch/>
        </p:blipFill>
        <p:spPr>
          <a:xfrm>
            <a:off x="2681280" y="2374200"/>
            <a:ext cx="348120" cy="347040"/>
          </a:xfrm>
          <a:prstGeom prst="rect">
            <a:avLst/>
          </a:prstGeom>
          <a:ln w="12600">
            <a:noFill/>
          </a:ln>
        </p:spPr>
      </p:pic>
      <p:pic>
        <p:nvPicPr>
          <p:cNvPr id="659" name="Ink 27"/>
          <p:cNvPicPr/>
          <p:nvPr/>
        </p:nvPicPr>
        <p:blipFill>
          <a:blip r:embed="rId6"/>
          <a:stretch/>
        </p:blipFill>
        <p:spPr>
          <a:xfrm>
            <a:off x="2566800" y="2036160"/>
            <a:ext cx="110160" cy="356400"/>
          </a:xfrm>
          <a:prstGeom prst="rect">
            <a:avLst/>
          </a:prstGeom>
          <a:ln w="12600">
            <a:noFill/>
          </a:ln>
        </p:spPr>
      </p:pic>
      <p:pic>
        <p:nvPicPr>
          <p:cNvPr id="660" name="Ink 28"/>
          <p:cNvPicPr/>
          <p:nvPr/>
        </p:nvPicPr>
        <p:blipFill>
          <a:blip r:embed="rId7"/>
          <a:stretch/>
        </p:blipFill>
        <p:spPr>
          <a:xfrm>
            <a:off x="2176200" y="1914480"/>
            <a:ext cx="47880" cy="349560"/>
          </a:xfrm>
          <a:prstGeom prst="rect">
            <a:avLst/>
          </a:prstGeom>
          <a:ln w="12600">
            <a:noFill/>
          </a:ln>
        </p:spPr>
      </p:pic>
      <p:pic>
        <p:nvPicPr>
          <p:cNvPr id="661" name="Ink 29"/>
          <p:cNvPicPr/>
          <p:nvPr/>
        </p:nvPicPr>
        <p:blipFill>
          <a:blip r:embed="rId8"/>
          <a:stretch/>
        </p:blipFill>
        <p:spPr>
          <a:xfrm>
            <a:off x="1719720" y="2117520"/>
            <a:ext cx="232200" cy="241920"/>
          </a:xfrm>
          <a:prstGeom prst="rect">
            <a:avLst/>
          </a:prstGeom>
          <a:ln w="12600">
            <a:noFill/>
          </a:ln>
        </p:spPr>
      </p:pic>
      <p:pic>
        <p:nvPicPr>
          <p:cNvPr id="662" name="Ink 30"/>
          <p:cNvPicPr/>
          <p:nvPr/>
        </p:nvPicPr>
        <p:blipFill>
          <a:blip r:embed="rId9"/>
          <a:stretch/>
        </p:blipFill>
        <p:spPr>
          <a:xfrm>
            <a:off x="1571040" y="2579040"/>
            <a:ext cx="290160" cy="141840"/>
          </a:xfrm>
          <a:prstGeom prst="rect">
            <a:avLst/>
          </a:prstGeom>
          <a:ln w="12600">
            <a:noFill/>
          </a:ln>
        </p:spPr>
      </p:pic>
      <p:pic>
        <p:nvPicPr>
          <p:cNvPr id="663" name="Ink 31"/>
          <p:cNvPicPr/>
          <p:nvPr/>
        </p:nvPicPr>
        <p:blipFill>
          <a:blip r:embed="rId10"/>
          <a:stretch/>
        </p:blipFill>
        <p:spPr>
          <a:xfrm>
            <a:off x="1427400" y="2957400"/>
            <a:ext cx="324720" cy="25200"/>
          </a:xfrm>
          <a:prstGeom prst="rect">
            <a:avLst/>
          </a:prstGeom>
          <a:ln w="12600">
            <a:noFill/>
          </a:ln>
        </p:spPr>
      </p:pic>
      <p:pic>
        <p:nvPicPr>
          <p:cNvPr id="664" name="Ink 32"/>
          <p:cNvPicPr/>
          <p:nvPr/>
        </p:nvPicPr>
        <p:blipFill>
          <a:blip r:embed="rId11"/>
          <a:stretch/>
        </p:blipFill>
        <p:spPr>
          <a:xfrm>
            <a:off x="2867040" y="3006360"/>
            <a:ext cx="155520" cy="22680"/>
          </a:xfrm>
          <a:prstGeom prst="rect">
            <a:avLst/>
          </a:prstGeom>
          <a:ln w="12600">
            <a:noFill/>
          </a:ln>
        </p:spPr>
      </p:pic>
      <p:pic>
        <p:nvPicPr>
          <p:cNvPr id="665" name="Ink 34"/>
          <p:cNvPicPr/>
          <p:nvPr/>
        </p:nvPicPr>
        <p:blipFill>
          <a:blip r:embed="rId12"/>
          <a:stretch/>
        </p:blipFill>
        <p:spPr>
          <a:xfrm>
            <a:off x="2014560" y="2377080"/>
            <a:ext cx="855360" cy="979560"/>
          </a:xfrm>
          <a:prstGeom prst="rect">
            <a:avLst/>
          </a:prstGeom>
          <a:ln w="12600">
            <a:noFill/>
          </a:ln>
        </p:spPr>
      </p:pic>
      <p:pic>
        <p:nvPicPr>
          <p:cNvPr id="666" name="Ink 38"/>
          <p:cNvPicPr/>
          <p:nvPr/>
        </p:nvPicPr>
        <p:blipFill>
          <a:blip r:embed="rId13"/>
          <a:stretch/>
        </p:blipFill>
        <p:spPr>
          <a:xfrm>
            <a:off x="1620720" y="2869920"/>
            <a:ext cx="419400" cy="612000"/>
          </a:xfrm>
          <a:prstGeom prst="rect">
            <a:avLst/>
          </a:prstGeom>
          <a:ln w="12600">
            <a:noFill/>
          </a:ln>
        </p:spPr>
      </p:pic>
      <p:sp>
        <p:nvSpPr>
          <p:cNvPr id="667" name="TextShape 3"/>
          <p:cNvSpPr txBox="1"/>
          <p:nvPr/>
        </p:nvSpPr>
        <p:spPr>
          <a:xfrm>
            <a:off x="6612480" y="2049480"/>
            <a:ext cx="4622760" cy="21546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</a:rPr>
              <a:t>It is the                                               time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1" strike="noStrike" spc="-1">
                <a:solidFill>
                  <a:srgbClr val="000000"/>
                </a:solidFill>
                <a:latin typeface="Calibri"/>
              </a:rPr>
              <a:t>And we are in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668" name="CustomShape 4"/>
          <p:cNvSpPr/>
          <p:nvPr/>
        </p:nvSpPr>
        <p:spPr>
          <a:xfrm>
            <a:off x="7640640" y="1726560"/>
            <a:ext cx="2303640" cy="914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5400" b="1" strike="noStrike" spc="-1">
                <a:solidFill>
                  <a:srgbClr val="000000"/>
                </a:solidFill>
                <a:latin typeface="Calibri"/>
              </a:rPr>
              <a:t>EASTER</a:t>
            </a:r>
            <a:endParaRPr lang="en-US" sz="5400" b="0" strike="noStrike" spc="-1">
              <a:latin typeface="Arial"/>
            </a:endParaRPr>
          </a:p>
        </p:txBody>
      </p:sp>
      <p:sp>
        <p:nvSpPr>
          <p:cNvPr id="669" name="CustomShape 5"/>
          <p:cNvSpPr/>
          <p:nvPr/>
        </p:nvSpPr>
        <p:spPr>
          <a:xfrm>
            <a:off x="8365680" y="2823480"/>
            <a:ext cx="3623400" cy="914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5400" b="1" strike="noStrike" spc="-1">
                <a:solidFill>
                  <a:srgbClr val="000000"/>
                </a:solidFill>
                <a:latin typeface="Calibri"/>
              </a:rPr>
              <a:t>LOCKDOWN</a:t>
            </a:r>
            <a:endParaRPr lang="en-US" sz="5400" b="0" strike="noStrike" spc="-1">
              <a:latin typeface="Arial"/>
            </a:endParaRPr>
          </a:p>
        </p:txBody>
      </p:sp>
      <p:sp>
        <p:nvSpPr>
          <p:cNvPr id="670" name="TextShape 6"/>
          <p:cNvSpPr txBox="1"/>
          <p:nvPr/>
        </p:nvSpPr>
        <p:spPr>
          <a:xfrm>
            <a:off x="1571040" y="5696280"/>
            <a:ext cx="7903080" cy="646331"/>
          </a:xfrm>
          <a:prstGeom prst="rect">
            <a:avLst/>
          </a:prstGeom>
          <a:noFill/>
          <a:ln>
            <a:noFill/>
          </a:ln>
        </p:spPr>
        <p:txBody>
          <a:bodyPr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Calibri"/>
              </a:rPr>
              <a:t>DO YOU KNOW THAT </a:t>
            </a:r>
            <a:r>
              <a:rPr lang="en-US" b="1" spc="-1" dirty="0">
                <a:solidFill>
                  <a:srgbClr val="000000"/>
                </a:solidFill>
                <a:latin typeface="Calibri"/>
              </a:rPr>
              <a:t>A FEW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/>
              </a:rPr>
              <a:t> OTHERS </a:t>
            </a:r>
            <a:r>
              <a:rPr lang="en-US" b="1" spc="-1" dirty="0">
                <a:solidFill>
                  <a:srgbClr val="000000"/>
                </a:solidFill>
                <a:latin typeface="Calibri"/>
              </a:rPr>
              <a:t>WERE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/>
              </a:rPr>
              <a:t>IN LOCKDOWN TOO DURING THIS TIME. </a:t>
            </a:r>
            <a:r>
              <a:rPr lang="en-US" spc="-1" dirty="0">
                <a:latin typeface="Arial"/>
              </a:rPr>
              <a:t>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/>
              </a:rPr>
              <a:t>CAN YOU GUESS WHO?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671" name="Picture 49"/>
          <p:cNvPicPr/>
          <p:nvPr/>
        </p:nvPicPr>
        <p:blipFill>
          <a:blip r:embed="rId14"/>
          <a:stretch/>
        </p:blipFill>
        <p:spPr>
          <a:xfrm>
            <a:off x="9553320" y="6019560"/>
            <a:ext cx="803880" cy="466560"/>
          </a:xfrm>
          <a:prstGeom prst="rect">
            <a:avLst/>
          </a:prstGeom>
          <a:ln w="12600">
            <a:noFill/>
          </a:ln>
        </p:spPr>
      </p:pic>
      <p:pic>
        <p:nvPicPr>
          <p:cNvPr id="672" name="Picture 50"/>
          <p:cNvPicPr/>
          <p:nvPr/>
        </p:nvPicPr>
        <p:blipFill>
          <a:blip r:embed="rId15"/>
          <a:stretch/>
        </p:blipFill>
        <p:spPr>
          <a:xfrm>
            <a:off x="1066680" y="6019560"/>
            <a:ext cx="335160" cy="35748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4" dur="500"/>
                                        <p:tgtEl>
                                          <p:spTgt spid="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7" dur="500"/>
                                        <p:tgtEl>
                                          <p:spTgt spid="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32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37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42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TextShape 1"/>
          <p:cNvSpPr txBox="1"/>
          <p:nvPr/>
        </p:nvSpPr>
        <p:spPr>
          <a:xfrm>
            <a:off x="667820" y="5359320"/>
            <a:ext cx="11394039" cy="701640"/>
          </a:xfrm>
          <a:prstGeom prst="rect">
            <a:avLst/>
          </a:prstGeom>
          <a:noFill/>
          <a:ln w="1260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b="1" strike="noStrike" spc="-1" dirty="0">
                <a:solidFill>
                  <a:srgbClr val="A63121"/>
                </a:solidFill>
                <a:latin typeface="Times New Roman"/>
              </a:rPr>
              <a:t>FEAR LOCKED THE DOORS… CAN YOU GUESS WHAT DO DOORS POINT TO US?</a:t>
            </a:r>
            <a:endParaRPr lang="en-US" sz="2200" b="1" strike="noStrike" spc="-1" dirty="0">
              <a:latin typeface="Arial"/>
            </a:endParaRPr>
          </a:p>
        </p:txBody>
      </p:sp>
      <p:sp>
        <p:nvSpPr>
          <p:cNvPr id="674" name="TextShape 2"/>
          <p:cNvSpPr txBox="1"/>
          <p:nvPr/>
        </p:nvSpPr>
        <p:spPr>
          <a:xfrm>
            <a:off x="1028520" y="1498680"/>
            <a:ext cx="3566160" cy="2677680"/>
          </a:xfrm>
          <a:prstGeom prst="rect">
            <a:avLst/>
          </a:prstGeom>
          <a:noFill/>
          <a:ln>
            <a:noFill/>
          </a:ln>
        </p:spPr>
        <p:txBody>
          <a:bodyPr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latin typeface="Calibri"/>
              </a:rPr>
              <a:t>On the evening of the first day of the week, the DISCIPLES too were  LOCKED DOWN INSIDE for THEY feared the Jews.</a:t>
            </a:r>
            <a:br>
              <a:rPr dirty="0"/>
            </a:br>
            <a:r>
              <a:rPr lang="en-US" sz="2400" b="1" strike="noStrike" spc="-1" dirty="0">
                <a:solidFill>
                  <a:srgbClr val="000000"/>
                </a:solidFill>
                <a:latin typeface="Calibri"/>
              </a:rPr>
              <a:t>The doors were locked from inside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675" name="TextShape 3"/>
          <p:cNvSpPr txBox="1"/>
          <p:nvPr/>
        </p:nvSpPr>
        <p:spPr>
          <a:xfrm>
            <a:off x="5689440" y="1591560"/>
            <a:ext cx="3369600" cy="28623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alibri"/>
              </a:rPr>
              <a:t>Jesus’ tomb is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alibri"/>
              </a:rPr>
              <a:t>open and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alibri"/>
              </a:rPr>
              <a:t> empty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alibri"/>
              </a:rPr>
              <a:t>but the disciples were closed and          	           locked inside.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pic>
        <p:nvPicPr>
          <p:cNvPr id="676" name="Picture 8"/>
          <p:cNvPicPr/>
          <p:nvPr/>
        </p:nvPicPr>
        <p:blipFill>
          <a:blip r:embed="rId3"/>
          <a:stretch/>
        </p:blipFill>
        <p:spPr>
          <a:xfrm>
            <a:off x="7179120" y="1690560"/>
            <a:ext cx="2083320" cy="1146960"/>
          </a:xfrm>
          <a:prstGeom prst="rect">
            <a:avLst/>
          </a:prstGeom>
          <a:ln w="12600">
            <a:noFill/>
          </a:ln>
        </p:spPr>
      </p:pic>
      <p:pic>
        <p:nvPicPr>
          <p:cNvPr id="677" name="Picture 9"/>
          <p:cNvPicPr/>
          <p:nvPr/>
        </p:nvPicPr>
        <p:blipFill>
          <a:blip r:embed="rId4"/>
          <a:stretch/>
        </p:blipFill>
        <p:spPr>
          <a:xfrm>
            <a:off x="6028560" y="3303720"/>
            <a:ext cx="957240" cy="1453320"/>
          </a:xfrm>
          <a:prstGeom prst="rect">
            <a:avLst/>
          </a:prstGeom>
          <a:ln w="12600">
            <a:noFill/>
          </a:ln>
        </p:spPr>
      </p:pic>
      <p:sp>
        <p:nvSpPr>
          <p:cNvPr id="678" name="CustomShape 4"/>
          <p:cNvSpPr/>
          <p:nvPr/>
        </p:nvSpPr>
        <p:spPr>
          <a:xfrm rot="21040200">
            <a:off x="5938560" y="4022280"/>
            <a:ext cx="1155600" cy="304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FFFF00"/>
                </a:solidFill>
                <a:latin typeface="Calibri"/>
              </a:rPr>
              <a:t>CLOSED</a:t>
            </a: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TextShape 1"/>
          <p:cNvSpPr txBox="1"/>
          <p:nvPr/>
        </p:nvSpPr>
        <p:spPr>
          <a:xfrm>
            <a:off x="1996491" y="0"/>
            <a:ext cx="7315200" cy="1315828"/>
          </a:xfrm>
          <a:prstGeom prst="rect">
            <a:avLst/>
          </a:prstGeom>
          <a:noFill/>
          <a:ln w="12600">
            <a:noFill/>
          </a:ln>
        </p:spPr>
        <p:txBody>
          <a:bodyPr anchor="b" anchorCtr="1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900" b="0" strike="noStrike" spc="-1" dirty="0">
                <a:solidFill>
                  <a:srgbClr val="404040"/>
                </a:solidFill>
                <a:latin typeface="Times New Roman"/>
              </a:rPr>
              <a:t>BUT, THROUGH THE LOCKED DOORS, </a:t>
            </a:r>
            <a:br>
              <a:rPr dirty="0"/>
            </a:br>
            <a:r>
              <a:rPr lang="en-US" sz="2900" b="0" strike="noStrike" spc="-1" dirty="0">
                <a:solidFill>
                  <a:srgbClr val="404040"/>
                </a:solidFill>
                <a:latin typeface="Times New Roman"/>
              </a:rPr>
              <a:t>SOMEONE CAME THROUGH.</a:t>
            </a:r>
            <a:endParaRPr lang="en-US" sz="2900" b="0" strike="noStrike" spc="-1" dirty="0">
              <a:latin typeface="Arial"/>
            </a:endParaRPr>
          </a:p>
        </p:txBody>
      </p:sp>
      <p:sp>
        <p:nvSpPr>
          <p:cNvPr id="680" name="TextShape 2"/>
          <p:cNvSpPr txBox="1"/>
          <p:nvPr/>
        </p:nvSpPr>
        <p:spPr>
          <a:xfrm>
            <a:off x="2606415" y="2104859"/>
            <a:ext cx="6520665" cy="2850630"/>
          </a:xfrm>
          <a:prstGeom prst="rect">
            <a:avLst/>
          </a:prstGeom>
          <a:noFill/>
          <a:ln w="12600">
            <a:noFill/>
          </a:ln>
        </p:spPr>
        <p:txBody>
          <a:bodyPr>
            <a:normAutofit fontScale="94500"/>
          </a:bodyPr>
          <a:lstStyle/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en-US" sz="2400" b="1" strike="noStrike" spc="-1" dirty="0">
                <a:solidFill>
                  <a:srgbClr val="404040"/>
                </a:solidFill>
                <a:latin typeface="Times New Roman"/>
              </a:rPr>
              <a:t>Locked Doors Are Not A Block For His Coming…</a:t>
            </a:r>
          </a:p>
          <a:p>
            <a:pPr algn="ctr">
              <a:lnSpc>
                <a:spcPct val="90000"/>
              </a:lnSpc>
              <a:spcBef>
                <a:spcPts val="1199"/>
              </a:spcBef>
            </a:pPr>
            <a:r>
              <a:rPr lang="en-US" sz="2400" b="1" strike="noStrike" spc="-1" dirty="0">
                <a:solidFill>
                  <a:srgbClr val="404040"/>
                </a:solidFill>
                <a:latin typeface="Times New Roman"/>
              </a:rPr>
              <a:t>nor A Blocked Stone.</a:t>
            </a:r>
            <a:endParaRPr lang="en-US" sz="2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199"/>
              </a:spcBef>
            </a:pPr>
            <a:r>
              <a:rPr lang="en-US" sz="2400" b="1" strike="noStrike" spc="-1" dirty="0">
                <a:solidFill>
                  <a:srgbClr val="404040"/>
                </a:solidFill>
                <a:latin typeface="Times New Roman"/>
              </a:rPr>
              <a:t>                </a:t>
            </a:r>
          </a:p>
          <a:p>
            <a:pPr algn="ctr">
              <a:lnSpc>
                <a:spcPct val="90000"/>
              </a:lnSpc>
              <a:spcBef>
                <a:spcPts val="1199"/>
              </a:spcBef>
            </a:pPr>
            <a:r>
              <a:rPr lang="en-US" sz="2400" b="1" strike="noStrike" spc="-1" dirty="0">
                <a:solidFill>
                  <a:srgbClr val="404040"/>
                </a:solidFill>
                <a:latin typeface="Times New Roman"/>
              </a:rPr>
              <a:t>He came amidst them and said </a:t>
            </a:r>
          </a:p>
          <a:p>
            <a:pPr algn="ctr">
              <a:lnSpc>
                <a:spcPct val="90000"/>
              </a:lnSpc>
              <a:spcBef>
                <a:spcPts val="1199"/>
              </a:spcBef>
            </a:pPr>
            <a:r>
              <a:rPr lang="en-US" sz="2400" b="1" strike="noStrike" spc="-1" dirty="0">
                <a:solidFill>
                  <a:srgbClr val="404040"/>
                </a:solidFill>
                <a:latin typeface="Times New Roman"/>
              </a:rPr>
              <a:t>‘PEACE BE WITH YOU’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681" name="CustomShape 3"/>
          <p:cNvSpPr/>
          <p:nvPr/>
        </p:nvSpPr>
        <p:spPr>
          <a:xfrm>
            <a:off x="8839080" y="1346040"/>
            <a:ext cx="2108160" cy="1227600"/>
          </a:xfrm>
          <a:custGeom>
            <a:avLst/>
            <a:gdLst/>
            <a:ahLst/>
            <a:cxnLst/>
            <a:rect l="0" t="0" r="r" b="b"/>
            <a:pathLst>
              <a:path w="5855" h="3838">
                <a:moveTo>
                  <a:pt x="1533" y="3205"/>
                </a:moveTo>
                <a:lnTo>
                  <a:pt x="1533" y="3205"/>
                </a:lnTo>
                <a:lnTo>
                  <a:pt x="1407" y="3162"/>
                </a:lnTo>
                <a:lnTo>
                  <a:pt x="1284" y="3116"/>
                </a:lnTo>
                <a:lnTo>
                  <a:pt x="1165" y="3067"/>
                </a:lnTo>
                <a:lnTo>
                  <a:pt x="1051" y="3014"/>
                </a:lnTo>
                <a:lnTo>
                  <a:pt x="941" y="2958"/>
                </a:lnTo>
                <a:lnTo>
                  <a:pt x="836" y="2899"/>
                </a:lnTo>
                <a:lnTo>
                  <a:pt x="737" y="2837"/>
                </a:lnTo>
                <a:lnTo>
                  <a:pt x="643" y="2772"/>
                </a:lnTo>
                <a:lnTo>
                  <a:pt x="554" y="2704"/>
                </a:lnTo>
                <a:lnTo>
                  <a:pt x="472" y="2634"/>
                </a:lnTo>
                <a:lnTo>
                  <a:pt x="395" y="2561"/>
                </a:lnTo>
                <a:lnTo>
                  <a:pt x="325" y="2487"/>
                </a:lnTo>
                <a:lnTo>
                  <a:pt x="261" y="2410"/>
                </a:lnTo>
                <a:lnTo>
                  <a:pt x="204" y="2332"/>
                </a:lnTo>
                <a:lnTo>
                  <a:pt x="154" y="2252"/>
                </a:lnTo>
                <a:lnTo>
                  <a:pt x="110" y="2171"/>
                </a:lnTo>
                <a:lnTo>
                  <a:pt x="74" y="2089"/>
                </a:lnTo>
                <a:lnTo>
                  <a:pt x="45" y="2005"/>
                </a:lnTo>
                <a:lnTo>
                  <a:pt x="23" y="1921"/>
                </a:lnTo>
                <a:lnTo>
                  <a:pt x="8" y="1837"/>
                </a:lnTo>
                <a:lnTo>
                  <a:pt x="0" y="1752"/>
                </a:lnTo>
                <a:lnTo>
                  <a:pt x="0" y="1667"/>
                </a:lnTo>
                <a:lnTo>
                  <a:pt x="7" y="1582"/>
                </a:lnTo>
                <a:lnTo>
                  <a:pt x="21" y="1497"/>
                </a:lnTo>
                <a:lnTo>
                  <a:pt x="42" y="1413"/>
                </a:lnTo>
                <a:lnTo>
                  <a:pt x="71" y="1330"/>
                </a:lnTo>
                <a:lnTo>
                  <a:pt x="106" y="1247"/>
                </a:lnTo>
                <a:lnTo>
                  <a:pt x="149" y="1166"/>
                </a:lnTo>
                <a:lnTo>
                  <a:pt x="199" y="1086"/>
                </a:lnTo>
                <a:lnTo>
                  <a:pt x="255" y="1008"/>
                </a:lnTo>
                <a:lnTo>
                  <a:pt x="318" y="931"/>
                </a:lnTo>
                <a:lnTo>
                  <a:pt x="388" y="856"/>
                </a:lnTo>
                <a:lnTo>
                  <a:pt x="463" y="784"/>
                </a:lnTo>
                <a:lnTo>
                  <a:pt x="545" y="713"/>
                </a:lnTo>
                <a:lnTo>
                  <a:pt x="633" y="645"/>
                </a:lnTo>
                <a:lnTo>
                  <a:pt x="727" y="580"/>
                </a:lnTo>
                <a:lnTo>
                  <a:pt x="826" y="518"/>
                </a:lnTo>
                <a:lnTo>
                  <a:pt x="930" y="458"/>
                </a:lnTo>
                <a:lnTo>
                  <a:pt x="1039" y="402"/>
                </a:lnTo>
                <a:lnTo>
                  <a:pt x="1153" y="348"/>
                </a:lnTo>
                <a:lnTo>
                  <a:pt x="1272" y="299"/>
                </a:lnTo>
                <a:lnTo>
                  <a:pt x="1394" y="252"/>
                </a:lnTo>
                <a:lnTo>
                  <a:pt x="1520" y="210"/>
                </a:lnTo>
                <a:lnTo>
                  <a:pt x="1650" y="171"/>
                </a:lnTo>
                <a:lnTo>
                  <a:pt x="1783" y="136"/>
                </a:lnTo>
                <a:lnTo>
                  <a:pt x="1919" y="104"/>
                </a:lnTo>
                <a:lnTo>
                  <a:pt x="2057" y="77"/>
                </a:lnTo>
                <a:lnTo>
                  <a:pt x="2197" y="54"/>
                </a:lnTo>
                <a:lnTo>
                  <a:pt x="2340" y="35"/>
                </a:lnTo>
                <a:lnTo>
                  <a:pt x="2483" y="20"/>
                </a:lnTo>
                <a:lnTo>
                  <a:pt x="2628" y="9"/>
                </a:lnTo>
                <a:lnTo>
                  <a:pt x="2774" y="2"/>
                </a:lnTo>
                <a:lnTo>
                  <a:pt x="2920" y="0"/>
                </a:lnTo>
                <a:lnTo>
                  <a:pt x="3066" y="2"/>
                </a:lnTo>
                <a:lnTo>
                  <a:pt x="3211" y="8"/>
                </a:lnTo>
                <a:lnTo>
                  <a:pt x="3356" y="18"/>
                </a:lnTo>
                <a:lnTo>
                  <a:pt x="3500" y="33"/>
                </a:lnTo>
                <a:lnTo>
                  <a:pt x="3643" y="52"/>
                </a:lnTo>
                <a:lnTo>
                  <a:pt x="3783" y="75"/>
                </a:lnTo>
                <a:lnTo>
                  <a:pt x="3922" y="101"/>
                </a:lnTo>
                <a:lnTo>
                  <a:pt x="4058" y="132"/>
                </a:lnTo>
                <a:lnTo>
                  <a:pt x="4191" y="167"/>
                </a:lnTo>
                <a:lnTo>
                  <a:pt x="4321" y="206"/>
                </a:lnTo>
                <a:lnTo>
                  <a:pt x="4448" y="248"/>
                </a:lnTo>
                <a:lnTo>
                  <a:pt x="4571" y="294"/>
                </a:lnTo>
                <a:lnTo>
                  <a:pt x="4689" y="343"/>
                </a:lnTo>
                <a:lnTo>
                  <a:pt x="4804" y="396"/>
                </a:lnTo>
                <a:lnTo>
                  <a:pt x="4913" y="452"/>
                </a:lnTo>
                <a:lnTo>
                  <a:pt x="5018" y="512"/>
                </a:lnTo>
                <a:lnTo>
                  <a:pt x="5118" y="574"/>
                </a:lnTo>
                <a:lnTo>
                  <a:pt x="5212" y="639"/>
                </a:lnTo>
                <a:lnTo>
                  <a:pt x="5300" y="706"/>
                </a:lnTo>
                <a:lnTo>
                  <a:pt x="5383" y="777"/>
                </a:lnTo>
                <a:lnTo>
                  <a:pt x="5459" y="849"/>
                </a:lnTo>
                <a:lnTo>
                  <a:pt x="5529" y="924"/>
                </a:lnTo>
                <a:lnTo>
                  <a:pt x="5593" y="1000"/>
                </a:lnTo>
                <a:lnTo>
                  <a:pt x="5650" y="1078"/>
                </a:lnTo>
                <a:lnTo>
                  <a:pt x="5700" y="1158"/>
                </a:lnTo>
                <a:lnTo>
                  <a:pt x="5744" y="1239"/>
                </a:lnTo>
                <a:lnTo>
                  <a:pt x="5780" y="1322"/>
                </a:lnTo>
                <a:lnTo>
                  <a:pt x="5809" y="1405"/>
                </a:lnTo>
                <a:lnTo>
                  <a:pt x="5831" y="1489"/>
                </a:lnTo>
                <a:lnTo>
                  <a:pt x="5846" y="1574"/>
                </a:lnTo>
                <a:lnTo>
                  <a:pt x="5854" y="1658"/>
                </a:lnTo>
                <a:lnTo>
                  <a:pt x="5854" y="1743"/>
                </a:lnTo>
                <a:lnTo>
                  <a:pt x="5847" y="1828"/>
                </a:lnTo>
                <a:lnTo>
                  <a:pt x="5833" y="1913"/>
                </a:lnTo>
                <a:lnTo>
                  <a:pt x="5812" y="1997"/>
                </a:lnTo>
                <a:lnTo>
                  <a:pt x="5783" y="2080"/>
                </a:lnTo>
                <a:lnTo>
                  <a:pt x="5747" y="2163"/>
                </a:lnTo>
                <a:lnTo>
                  <a:pt x="5705" y="2244"/>
                </a:lnTo>
                <a:lnTo>
                  <a:pt x="5655" y="2324"/>
                </a:lnTo>
                <a:lnTo>
                  <a:pt x="5599" y="2403"/>
                </a:lnTo>
                <a:lnTo>
                  <a:pt x="5536" y="2479"/>
                </a:lnTo>
                <a:lnTo>
                  <a:pt x="5466" y="2554"/>
                </a:lnTo>
                <a:lnTo>
                  <a:pt x="5390" y="2627"/>
                </a:lnTo>
                <a:lnTo>
                  <a:pt x="5308" y="2697"/>
                </a:lnTo>
                <a:lnTo>
                  <a:pt x="5220" y="2765"/>
                </a:lnTo>
                <a:lnTo>
                  <a:pt x="5127" y="2830"/>
                </a:lnTo>
                <a:lnTo>
                  <a:pt x="5028" y="2893"/>
                </a:lnTo>
                <a:lnTo>
                  <a:pt x="4923" y="2952"/>
                </a:lnTo>
                <a:lnTo>
                  <a:pt x="4814" y="3009"/>
                </a:lnTo>
                <a:lnTo>
                  <a:pt x="4700" y="3062"/>
                </a:lnTo>
                <a:lnTo>
                  <a:pt x="4582" y="3112"/>
                </a:lnTo>
                <a:lnTo>
                  <a:pt x="4459" y="3158"/>
                </a:lnTo>
                <a:lnTo>
                  <a:pt x="4333" y="3200"/>
                </a:lnTo>
                <a:lnTo>
                  <a:pt x="4203" y="3239"/>
                </a:lnTo>
                <a:lnTo>
                  <a:pt x="4071" y="3275"/>
                </a:lnTo>
                <a:lnTo>
                  <a:pt x="3935" y="3306"/>
                </a:lnTo>
                <a:lnTo>
                  <a:pt x="3796" y="3333"/>
                </a:lnTo>
                <a:lnTo>
                  <a:pt x="3656" y="3356"/>
                </a:lnTo>
                <a:lnTo>
                  <a:pt x="3514" y="3375"/>
                </a:lnTo>
                <a:lnTo>
                  <a:pt x="3370" y="3390"/>
                </a:lnTo>
                <a:lnTo>
                  <a:pt x="3225" y="3401"/>
                </a:lnTo>
                <a:lnTo>
                  <a:pt x="3080" y="3408"/>
                </a:lnTo>
                <a:lnTo>
                  <a:pt x="2934" y="3410"/>
                </a:lnTo>
                <a:lnTo>
                  <a:pt x="2788" y="3408"/>
                </a:lnTo>
                <a:lnTo>
                  <a:pt x="2642" y="3402"/>
                </a:lnTo>
                <a:lnTo>
                  <a:pt x="2497" y="3392"/>
                </a:lnTo>
                <a:lnTo>
                  <a:pt x="1707" y="3837"/>
                </a:lnTo>
                <a:lnTo>
                  <a:pt x="1533" y="3205"/>
                </a:lnTo>
              </a:path>
            </a:pathLst>
          </a:custGeom>
          <a:solidFill>
            <a:srgbClr val="F8CBAD"/>
          </a:solidFill>
          <a:ln w="12600">
            <a:solidFill>
              <a:srgbClr val="F8CBA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2" name="TextShape 4"/>
          <p:cNvSpPr txBox="1"/>
          <p:nvPr/>
        </p:nvSpPr>
        <p:spPr>
          <a:xfrm>
            <a:off x="9127080" y="1498320"/>
            <a:ext cx="1676520" cy="9234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Calibri"/>
              </a:rPr>
              <a:t>    DID YOU GUESS WHO? 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Calibri"/>
              </a:rPr>
              <a:t>       YIPEEE!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683" name="CustomShape 5"/>
          <p:cNvSpPr/>
          <p:nvPr/>
        </p:nvSpPr>
        <p:spPr>
          <a:xfrm>
            <a:off x="1010880" y="2573640"/>
            <a:ext cx="2108160" cy="1227600"/>
          </a:xfrm>
          <a:custGeom>
            <a:avLst/>
            <a:gdLst/>
            <a:ahLst/>
            <a:cxnLst/>
            <a:rect l="0" t="0" r="r" b="b"/>
            <a:pathLst>
              <a:path w="5855" h="3838">
                <a:moveTo>
                  <a:pt x="1533" y="3205"/>
                </a:moveTo>
                <a:lnTo>
                  <a:pt x="1533" y="3205"/>
                </a:lnTo>
                <a:lnTo>
                  <a:pt x="1407" y="3162"/>
                </a:lnTo>
                <a:lnTo>
                  <a:pt x="1284" y="3116"/>
                </a:lnTo>
                <a:lnTo>
                  <a:pt x="1165" y="3067"/>
                </a:lnTo>
                <a:lnTo>
                  <a:pt x="1051" y="3014"/>
                </a:lnTo>
                <a:lnTo>
                  <a:pt x="941" y="2958"/>
                </a:lnTo>
                <a:lnTo>
                  <a:pt x="836" y="2899"/>
                </a:lnTo>
                <a:lnTo>
                  <a:pt x="737" y="2837"/>
                </a:lnTo>
                <a:lnTo>
                  <a:pt x="643" y="2772"/>
                </a:lnTo>
                <a:lnTo>
                  <a:pt x="554" y="2704"/>
                </a:lnTo>
                <a:lnTo>
                  <a:pt x="472" y="2634"/>
                </a:lnTo>
                <a:lnTo>
                  <a:pt x="395" y="2561"/>
                </a:lnTo>
                <a:lnTo>
                  <a:pt x="325" y="2487"/>
                </a:lnTo>
                <a:lnTo>
                  <a:pt x="261" y="2410"/>
                </a:lnTo>
                <a:lnTo>
                  <a:pt x="204" y="2332"/>
                </a:lnTo>
                <a:lnTo>
                  <a:pt x="154" y="2252"/>
                </a:lnTo>
                <a:lnTo>
                  <a:pt x="110" y="2171"/>
                </a:lnTo>
                <a:lnTo>
                  <a:pt x="74" y="2089"/>
                </a:lnTo>
                <a:lnTo>
                  <a:pt x="45" y="2005"/>
                </a:lnTo>
                <a:lnTo>
                  <a:pt x="23" y="1921"/>
                </a:lnTo>
                <a:lnTo>
                  <a:pt x="8" y="1837"/>
                </a:lnTo>
                <a:lnTo>
                  <a:pt x="0" y="1752"/>
                </a:lnTo>
                <a:lnTo>
                  <a:pt x="0" y="1667"/>
                </a:lnTo>
                <a:lnTo>
                  <a:pt x="7" y="1582"/>
                </a:lnTo>
                <a:lnTo>
                  <a:pt x="21" y="1497"/>
                </a:lnTo>
                <a:lnTo>
                  <a:pt x="42" y="1413"/>
                </a:lnTo>
                <a:lnTo>
                  <a:pt x="71" y="1330"/>
                </a:lnTo>
                <a:lnTo>
                  <a:pt x="106" y="1247"/>
                </a:lnTo>
                <a:lnTo>
                  <a:pt x="149" y="1166"/>
                </a:lnTo>
                <a:lnTo>
                  <a:pt x="199" y="1086"/>
                </a:lnTo>
                <a:lnTo>
                  <a:pt x="255" y="1008"/>
                </a:lnTo>
                <a:lnTo>
                  <a:pt x="318" y="931"/>
                </a:lnTo>
                <a:lnTo>
                  <a:pt x="388" y="856"/>
                </a:lnTo>
                <a:lnTo>
                  <a:pt x="463" y="784"/>
                </a:lnTo>
                <a:lnTo>
                  <a:pt x="545" y="713"/>
                </a:lnTo>
                <a:lnTo>
                  <a:pt x="633" y="645"/>
                </a:lnTo>
                <a:lnTo>
                  <a:pt x="727" y="580"/>
                </a:lnTo>
                <a:lnTo>
                  <a:pt x="826" y="518"/>
                </a:lnTo>
                <a:lnTo>
                  <a:pt x="930" y="458"/>
                </a:lnTo>
                <a:lnTo>
                  <a:pt x="1039" y="402"/>
                </a:lnTo>
                <a:lnTo>
                  <a:pt x="1153" y="348"/>
                </a:lnTo>
                <a:lnTo>
                  <a:pt x="1272" y="299"/>
                </a:lnTo>
                <a:lnTo>
                  <a:pt x="1394" y="252"/>
                </a:lnTo>
                <a:lnTo>
                  <a:pt x="1520" y="210"/>
                </a:lnTo>
                <a:lnTo>
                  <a:pt x="1650" y="171"/>
                </a:lnTo>
                <a:lnTo>
                  <a:pt x="1783" y="136"/>
                </a:lnTo>
                <a:lnTo>
                  <a:pt x="1919" y="104"/>
                </a:lnTo>
                <a:lnTo>
                  <a:pt x="2057" y="77"/>
                </a:lnTo>
                <a:lnTo>
                  <a:pt x="2197" y="54"/>
                </a:lnTo>
                <a:lnTo>
                  <a:pt x="2340" y="35"/>
                </a:lnTo>
                <a:lnTo>
                  <a:pt x="2483" y="20"/>
                </a:lnTo>
                <a:lnTo>
                  <a:pt x="2628" y="9"/>
                </a:lnTo>
                <a:lnTo>
                  <a:pt x="2774" y="2"/>
                </a:lnTo>
                <a:lnTo>
                  <a:pt x="2920" y="0"/>
                </a:lnTo>
                <a:lnTo>
                  <a:pt x="3066" y="2"/>
                </a:lnTo>
                <a:lnTo>
                  <a:pt x="3211" y="8"/>
                </a:lnTo>
                <a:lnTo>
                  <a:pt x="3356" y="18"/>
                </a:lnTo>
                <a:lnTo>
                  <a:pt x="3500" y="33"/>
                </a:lnTo>
                <a:lnTo>
                  <a:pt x="3643" y="52"/>
                </a:lnTo>
                <a:lnTo>
                  <a:pt x="3783" y="75"/>
                </a:lnTo>
                <a:lnTo>
                  <a:pt x="3922" y="101"/>
                </a:lnTo>
                <a:lnTo>
                  <a:pt x="4058" y="132"/>
                </a:lnTo>
                <a:lnTo>
                  <a:pt x="4191" y="167"/>
                </a:lnTo>
                <a:lnTo>
                  <a:pt x="4321" y="206"/>
                </a:lnTo>
                <a:lnTo>
                  <a:pt x="4448" y="248"/>
                </a:lnTo>
                <a:lnTo>
                  <a:pt x="4571" y="294"/>
                </a:lnTo>
                <a:lnTo>
                  <a:pt x="4689" y="343"/>
                </a:lnTo>
                <a:lnTo>
                  <a:pt x="4804" y="396"/>
                </a:lnTo>
                <a:lnTo>
                  <a:pt x="4913" y="452"/>
                </a:lnTo>
                <a:lnTo>
                  <a:pt x="5018" y="512"/>
                </a:lnTo>
                <a:lnTo>
                  <a:pt x="5118" y="574"/>
                </a:lnTo>
                <a:lnTo>
                  <a:pt x="5212" y="639"/>
                </a:lnTo>
                <a:lnTo>
                  <a:pt x="5300" y="706"/>
                </a:lnTo>
                <a:lnTo>
                  <a:pt x="5383" y="777"/>
                </a:lnTo>
                <a:lnTo>
                  <a:pt x="5459" y="849"/>
                </a:lnTo>
                <a:lnTo>
                  <a:pt x="5529" y="924"/>
                </a:lnTo>
                <a:lnTo>
                  <a:pt x="5593" y="1000"/>
                </a:lnTo>
                <a:lnTo>
                  <a:pt x="5650" y="1078"/>
                </a:lnTo>
                <a:lnTo>
                  <a:pt x="5700" y="1158"/>
                </a:lnTo>
                <a:lnTo>
                  <a:pt x="5744" y="1239"/>
                </a:lnTo>
                <a:lnTo>
                  <a:pt x="5780" y="1322"/>
                </a:lnTo>
                <a:lnTo>
                  <a:pt x="5809" y="1405"/>
                </a:lnTo>
                <a:lnTo>
                  <a:pt x="5831" y="1489"/>
                </a:lnTo>
                <a:lnTo>
                  <a:pt x="5846" y="1574"/>
                </a:lnTo>
                <a:lnTo>
                  <a:pt x="5854" y="1658"/>
                </a:lnTo>
                <a:lnTo>
                  <a:pt x="5854" y="1743"/>
                </a:lnTo>
                <a:lnTo>
                  <a:pt x="5847" y="1828"/>
                </a:lnTo>
                <a:lnTo>
                  <a:pt x="5833" y="1913"/>
                </a:lnTo>
                <a:lnTo>
                  <a:pt x="5812" y="1997"/>
                </a:lnTo>
                <a:lnTo>
                  <a:pt x="5783" y="2080"/>
                </a:lnTo>
                <a:lnTo>
                  <a:pt x="5747" y="2163"/>
                </a:lnTo>
                <a:lnTo>
                  <a:pt x="5705" y="2244"/>
                </a:lnTo>
                <a:lnTo>
                  <a:pt x="5655" y="2324"/>
                </a:lnTo>
                <a:lnTo>
                  <a:pt x="5599" y="2403"/>
                </a:lnTo>
                <a:lnTo>
                  <a:pt x="5536" y="2479"/>
                </a:lnTo>
                <a:lnTo>
                  <a:pt x="5466" y="2554"/>
                </a:lnTo>
                <a:lnTo>
                  <a:pt x="5390" y="2627"/>
                </a:lnTo>
                <a:lnTo>
                  <a:pt x="5308" y="2697"/>
                </a:lnTo>
                <a:lnTo>
                  <a:pt x="5220" y="2765"/>
                </a:lnTo>
                <a:lnTo>
                  <a:pt x="5127" y="2830"/>
                </a:lnTo>
                <a:lnTo>
                  <a:pt x="5028" y="2893"/>
                </a:lnTo>
                <a:lnTo>
                  <a:pt x="4923" y="2952"/>
                </a:lnTo>
                <a:lnTo>
                  <a:pt x="4814" y="3009"/>
                </a:lnTo>
                <a:lnTo>
                  <a:pt x="4700" y="3062"/>
                </a:lnTo>
                <a:lnTo>
                  <a:pt x="4582" y="3112"/>
                </a:lnTo>
                <a:lnTo>
                  <a:pt x="4459" y="3158"/>
                </a:lnTo>
                <a:lnTo>
                  <a:pt x="4333" y="3200"/>
                </a:lnTo>
                <a:lnTo>
                  <a:pt x="4203" y="3239"/>
                </a:lnTo>
                <a:lnTo>
                  <a:pt x="4071" y="3275"/>
                </a:lnTo>
                <a:lnTo>
                  <a:pt x="3935" y="3306"/>
                </a:lnTo>
                <a:lnTo>
                  <a:pt x="3796" y="3333"/>
                </a:lnTo>
                <a:lnTo>
                  <a:pt x="3656" y="3356"/>
                </a:lnTo>
                <a:lnTo>
                  <a:pt x="3514" y="3375"/>
                </a:lnTo>
                <a:lnTo>
                  <a:pt x="3370" y="3390"/>
                </a:lnTo>
                <a:lnTo>
                  <a:pt x="3225" y="3401"/>
                </a:lnTo>
                <a:lnTo>
                  <a:pt x="3080" y="3408"/>
                </a:lnTo>
                <a:lnTo>
                  <a:pt x="2934" y="3410"/>
                </a:lnTo>
                <a:lnTo>
                  <a:pt x="2788" y="3408"/>
                </a:lnTo>
                <a:lnTo>
                  <a:pt x="2642" y="3402"/>
                </a:lnTo>
                <a:lnTo>
                  <a:pt x="2497" y="3392"/>
                </a:lnTo>
                <a:lnTo>
                  <a:pt x="1707" y="3837"/>
                </a:lnTo>
                <a:lnTo>
                  <a:pt x="1533" y="3205"/>
                </a:lnTo>
              </a:path>
            </a:pathLst>
          </a:custGeom>
          <a:solidFill>
            <a:srgbClr val="F8CBAD"/>
          </a:solidFill>
          <a:ln w="12600">
            <a:solidFill>
              <a:srgbClr val="F8CBA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TextShape 6"/>
          <p:cNvSpPr txBox="1"/>
          <p:nvPr/>
        </p:nvSpPr>
        <p:spPr>
          <a:xfrm>
            <a:off x="1118880" y="2606774"/>
            <a:ext cx="1892160" cy="9234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Calibri"/>
              </a:rPr>
              <a:t>          YEAH 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Calibri"/>
              </a:rPr>
              <a:t>ITS </a:t>
            </a:r>
            <a:r>
              <a:rPr lang="en-US" sz="3600" b="1" strike="noStrike" spc="-1" dirty="0">
                <a:solidFill>
                  <a:srgbClr val="000000"/>
                </a:solidFill>
                <a:latin typeface="Calibri"/>
              </a:rPr>
              <a:t>JESUS!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685" name="CustomShape 7"/>
          <p:cNvSpPr/>
          <p:nvPr/>
        </p:nvSpPr>
        <p:spPr>
          <a:xfrm>
            <a:off x="1010880" y="5744520"/>
            <a:ext cx="9696240" cy="762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LOCKDOWNS ARE NOT BLOCKS FOR JESUS</a:t>
            </a: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TextShape 1"/>
          <p:cNvSpPr txBox="1"/>
          <p:nvPr/>
        </p:nvSpPr>
        <p:spPr>
          <a:xfrm>
            <a:off x="721440" y="615600"/>
            <a:ext cx="9829800" cy="3668400"/>
          </a:xfrm>
          <a:prstGeom prst="rect">
            <a:avLst/>
          </a:prstGeom>
          <a:noFill/>
          <a:ln w="1260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b="0" strike="noStrike" spc="-1">
                <a:solidFill>
                  <a:srgbClr val="404040"/>
                </a:solidFill>
                <a:latin typeface="Times New Roman"/>
              </a:rPr>
              <a:t>JESUS showed his wounds </a:t>
            </a:r>
            <a:br/>
            <a:br/>
            <a:br/>
            <a:br/>
            <a:r>
              <a:rPr lang="en-US" sz="2900" b="0" strike="noStrike" spc="-1">
                <a:solidFill>
                  <a:srgbClr val="404040"/>
                </a:solidFill>
                <a:latin typeface="Times New Roman"/>
              </a:rPr>
              <a:t>                                        </a:t>
            </a:r>
            <a:br/>
            <a:r>
              <a:rPr lang="en-US" sz="2900" b="0" strike="noStrike" spc="-1">
                <a:solidFill>
                  <a:srgbClr val="404040"/>
                </a:solidFill>
                <a:latin typeface="Times New Roman"/>
              </a:rPr>
              <a:t>                                        </a:t>
            </a:r>
            <a:br/>
            <a:r>
              <a:rPr lang="en-US" sz="2900" b="0" strike="noStrike" spc="-1">
                <a:solidFill>
                  <a:srgbClr val="404040"/>
                </a:solidFill>
                <a:latin typeface="Times New Roman"/>
              </a:rPr>
              <a:t>                                           and they BELIEVED and REJOICED</a:t>
            </a:r>
            <a:endParaRPr lang="en-US" sz="2900" b="0" strike="noStrike" spc="-1">
              <a:latin typeface="Arial"/>
            </a:endParaRPr>
          </a:p>
        </p:txBody>
      </p:sp>
      <p:sp>
        <p:nvSpPr>
          <p:cNvPr id="687" name="TextShape 2"/>
          <p:cNvSpPr txBox="1"/>
          <p:nvPr/>
        </p:nvSpPr>
        <p:spPr>
          <a:xfrm>
            <a:off x="1064160" y="189000"/>
            <a:ext cx="9144000" cy="853560"/>
          </a:xfrm>
          <a:prstGeom prst="rect">
            <a:avLst/>
          </a:prstGeom>
          <a:noFill/>
          <a:ln w="12600">
            <a:noFill/>
          </a:ln>
        </p:spPr>
        <p:txBody>
          <a:bodyPr anchorCtr="1">
            <a:normAutofit/>
          </a:bodyPr>
          <a:lstStyle/>
          <a:p>
            <a:pPr algn="ctr">
              <a:lnSpc>
                <a:spcPct val="90000"/>
              </a:lnSpc>
              <a:spcBef>
                <a:spcPts val="1800"/>
              </a:spcBef>
            </a:pPr>
            <a:r>
              <a:rPr lang="en-US" sz="2000" b="1" strike="noStrike" spc="-1">
                <a:solidFill>
                  <a:srgbClr val="404040"/>
                </a:solidFill>
                <a:latin typeface="Arial"/>
              </a:rPr>
              <a:t>EVEN THEN THE DISCIPLES WERE IN A DOUBT AND SURPRISE.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688" name="Picture 3"/>
          <p:cNvPicPr/>
          <p:nvPr/>
        </p:nvPicPr>
        <p:blipFill>
          <a:blip r:embed="rId2"/>
          <a:stretch/>
        </p:blipFill>
        <p:spPr>
          <a:xfrm>
            <a:off x="4238640" y="4911840"/>
            <a:ext cx="7953480" cy="2099880"/>
          </a:xfrm>
          <a:prstGeom prst="rect">
            <a:avLst/>
          </a:prstGeom>
          <a:ln w="12600">
            <a:noFill/>
          </a:ln>
        </p:spPr>
      </p:pic>
      <p:pic>
        <p:nvPicPr>
          <p:cNvPr id="689" name="Picture 4"/>
          <p:cNvPicPr/>
          <p:nvPr/>
        </p:nvPicPr>
        <p:blipFill>
          <a:blip r:embed="rId3"/>
          <a:stretch/>
        </p:blipFill>
        <p:spPr>
          <a:xfrm>
            <a:off x="5506200" y="711360"/>
            <a:ext cx="3623400" cy="2717640"/>
          </a:xfrm>
          <a:prstGeom prst="rect">
            <a:avLst/>
          </a:prstGeom>
          <a:ln w="12600">
            <a:noFill/>
          </a:ln>
          <a:effectLst>
            <a:outerShdw dist="139498" dir="2700000">
              <a:srgbClr val="333333">
                <a:alpha val="65000"/>
              </a:srgbClr>
            </a:outerShdw>
          </a:effectLst>
        </p:spPr>
      </p:pic>
      <p:sp>
        <p:nvSpPr>
          <p:cNvPr id="690" name="TextShape 3"/>
          <p:cNvSpPr txBox="1"/>
          <p:nvPr/>
        </p:nvSpPr>
        <p:spPr>
          <a:xfrm>
            <a:off x="1890360" y="4385520"/>
            <a:ext cx="9133560" cy="2062103"/>
          </a:xfrm>
          <a:prstGeom prst="rect">
            <a:avLst/>
          </a:prstGeom>
          <a:noFill/>
          <a:ln>
            <a:noFill/>
          </a:ln>
        </p:spPr>
        <p:txBody>
          <a:bodyPr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As they believed, Jesus again said ‘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/>
              </a:rPr>
              <a:t>Peace be with you.’</a:t>
            </a:r>
            <a:endParaRPr lang="en-US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He assigned them the mission in their faith in him by breathing  on them and said to them,</a:t>
            </a:r>
            <a:r>
              <a:rPr lang="en-US" sz="2310" b="1" strike="noStrike" spc="-1" baseline="30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 “Receive the holy Spirit. Whose sins you forgive are forgiven them, and whose sins you retain are retained.”</a:t>
            </a:r>
            <a:endParaRPr lang="en-US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C55A11"/>
                </a:solidFill>
                <a:latin typeface="Calibri"/>
              </a:rPr>
              <a:t>SO THE FIRST MISSION THROUGH HOLY SPIRIT, BY OUR FAITH IN JESUS IS TO</a:t>
            </a:r>
            <a:r>
              <a:rPr lang="en-US" sz="2400" spc="-1" dirty="0">
                <a:latin typeface="Arial"/>
              </a:rPr>
              <a:t>  </a:t>
            </a:r>
            <a:r>
              <a:rPr lang="en-US" sz="2400" b="1" strike="noStrike" spc="-1" dirty="0">
                <a:solidFill>
                  <a:srgbClr val="C55A11"/>
                </a:solidFill>
                <a:latin typeface="Calibri"/>
              </a:rPr>
              <a:t>FORGIVE OTHERS</a:t>
            </a:r>
            <a:r>
              <a:rPr lang="en-US" sz="2400" b="0" strike="noStrike" spc="-1" dirty="0">
                <a:solidFill>
                  <a:srgbClr val="C55A11"/>
                </a:solidFill>
                <a:latin typeface="Calibri"/>
              </a:rPr>
              <a:t>.</a:t>
            </a: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TextShape 1"/>
          <p:cNvSpPr txBox="1"/>
          <p:nvPr/>
        </p:nvSpPr>
        <p:spPr>
          <a:xfrm>
            <a:off x="838080" y="365040"/>
            <a:ext cx="9829800" cy="1082520"/>
          </a:xfrm>
          <a:prstGeom prst="rect">
            <a:avLst/>
          </a:prstGeom>
          <a:noFill/>
          <a:ln w="12600">
            <a:noFill/>
          </a:ln>
        </p:spPr>
        <p:txBody>
          <a:bodyPr anchor="b" anchorCtr="1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strike="noStrike" spc="-1" dirty="0">
                <a:solidFill>
                  <a:srgbClr val="404040"/>
                </a:solidFill>
                <a:latin typeface="Times New Roman"/>
              </a:rPr>
              <a:t>Not ALL were there, One was missing. </a:t>
            </a:r>
            <a:br>
              <a:rPr dirty="0"/>
            </a:br>
            <a:r>
              <a:rPr lang="en-US" sz="3200" b="1" strike="noStrike" spc="-1" dirty="0">
                <a:solidFill>
                  <a:srgbClr val="404040"/>
                </a:solidFill>
                <a:latin typeface="Times New Roman"/>
              </a:rPr>
              <a:t>Can you guess who?</a:t>
            </a:r>
            <a:endParaRPr lang="en-US" sz="3200" b="0" strike="noStrike" spc="-1" dirty="0">
              <a:latin typeface="Arial"/>
            </a:endParaRPr>
          </a:p>
        </p:txBody>
      </p:sp>
      <p:pic>
        <p:nvPicPr>
          <p:cNvPr id="692" name="Picture 5"/>
          <p:cNvPicPr/>
          <p:nvPr/>
        </p:nvPicPr>
        <p:blipFill>
          <a:blip r:embed="rId2"/>
          <a:stretch/>
        </p:blipFill>
        <p:spPr>
          <a:xfrm>
            <a:off x="2198520" y="1660680"/>
            <a:ext cx="5819400" cy="3707640"/>
          </a:xfrm>
          <a:prstGeom prst="rect">
            <a:avLst/>
          </a:prstGeom>
          <a:ln w="12600">
            <a:noFill/>
          </a:ln>
        </p:spPr>
      </p:pic>
      <p:sp>
        <p:nvSpPr>
          <p:cNvPr id="693" name="CustomShape 2"/>
          <p:cNvSpPr/>
          <p:nvPr/>
        </p:nvSpPr>
        <p:spPr>
          <a:xfrm>
            <a:off x="9516600" y="2980440"/>
            <a:ext cx="1659600" cy="1736640"/>
          </a:xfrm>
          <a:custGeom>
            <a:avLst/>
            <a:gdLst/>
            <a:ahLst/>
            <a:cxnLst/>
            <a:rect l="0" t="0" r="r" b="b"/>
            <a:pathLst>
              <a:path w="4612" h="5584">
                <a:moveTo>
                  <a:pt x="412" y="1599"/>
                </a:moveTo>
                <a:cubicBezTo>
                  <a:pt x="326" y="1002"/>
                  <a:pt x="725" y="440"/>
                  <a:pt x="1124" y="440"/>
                </a:cubicBezTo>
                <a:cubicBezTo>
                  <a:pt x="1250" y="435"/>
                  <a:pt x="1381" y="493"/>
                  <a:pt x="1487" y="580"/>
                </a:cubicBezTo>
                <a:cubicBezTo>
                  <a:pt x="1590" y="310"/>
                  <a:pt x="1780" y="145"/>
                  <a:pt x="1993" y="145"/>
                </a:cubicBezTo>
                <a:cubicBezTo>
                  <a:pt x="2135" y="154"/>
                  <a:pt x="2286" y="234"/>
                  <a:pt x="2393" y="379"/>
                </a:cubicBezTo>
                <a:cubicBezTo>
                  <a:pt x="2469" y="140"/>
                  <a:pt x="2632" y="0"/>
                  <a:pt x="2807" y="0"/>
                </a:cubicBezTo>
                <a:cubicBezTo>
                  <a:pt x="2954" y="0"/>
                  <a:pt x="3088" y="102"/>
                  <a:pt x="3174" y="259"/>
                </a:cubicBezTo>
                <a:cubicBezTo>
                  <a:pt x="3272" y="98"/>
                  <a:pt x="3419" y="0"/>
                  <a:pt x="3573" y="0"/>
                </a:cubicBezTo>
                <a:cubicBezTo>
                  <a:pt x="3823" y="0"/>
                  <a:pt x="4034" y="252"/>
                  <a:pt x="4079" y="605"/>
                </a:cubicBezTo>
                <a:cubicBezTo>
                  <a:pt x="4320" y="703"/>
                  <a:pt x="4495" y="1023"/>
                  <a:pt x="4495" y="1389"/>
                </a:cubicBezTo>
                <a:cubicBezTo>
                  <a:pt x="4495" y="1501"/>
                  <a:pt x="4482" y="1608"/>
                  <a:pt x="4446" y="1711"/>
                </a:cubicBezTo>
                <a:cubicBezTo>
                  <a:pt x="4549" y="1889"/>
                  <a:pt x="4611" y="2110"/>
                  <a:pt x="4611" y="2336"/>
                </a:cubicBezTo>
                <a:cubicBezTo>
                  <a:pt x="4611" y="2848"/>
                  <a:pt x="4335" y="3279"/>
                  <a:pt x="3981" y="3352"/>
                </a:cubicBezTo>
                <a:cubicBezTo>
                  <a:pt x="3981" y="3842"/>
                  <a:pt x="3708" y="4226"/>
                  <a:pt x="3366" y="4226"/>
                </a:cubicBezTo>
                <a:cubicBezTo>
                  <a:pt x="3249" y="4226"/>
                  <a:pt x="3138" y="4179"/>
                  <a:pt x="3039" y="4090"/>
                </a:cubicBezTo>
                <a:cubicBezTo>
                  <a:pt x="2950" y="4521"/>
                  <a:pt x="2666" y="4825"/>
                  <a:pt x="2348" y="4825"/>
                </a:cubicBezTo>
                <a:cubicBezTo>
                  <a:pt x="2111" y="4825"/>
                  <a:pt x="1887" y="4644"/>
                  <a:pt x="1752" y="4358"/>
                </a:cubicBezTo>
                <a:cubicBezTo>
                  <a:pt x="1626" y="4467"/>
                  <a:pt x="1692" y="4532"/>
                  <a:pt x="1332" y="4532"/>
                </a:cubicBezTo>
                <a:cubicBezTo>
                  <a:pt x="1035" y="4532"/>
                  <a:pt x="762" y="4306"/>
                  <a:pt x="619" y="3940"/>
                </a:cubicBezTo>
                <a:cubicBezTo>
                  <a:pt x="277" y="3931"/>
                  <a:pt x="102" y="3641"/>
                  <a:pt x="102" y="3274"/>
                </a:cubicBezTo>
                <a:cubicBezTo>
                  <a:pt x="102" y="3104"/>
                  <a:pt x="147" y="2950"/>
                  <a:pt x="228" y="2823"/>
                </a:cubicBezTo>
                <a:cubicBezTo>
                  <a:pt x="81" y="2716"/>
                  <a:pt x="0" y="2504"/>
                  <a:pt x="0" y="2260"/>
                </a:cubicBezTo>
                <a:cubicBezTo>
                  <a:pt x="0" y="1918"/>
                  <a:pt x="179" y="1637"/>
                  <a:pt x="412" y="1599"/>
                </a:cubicBezTo>
                <a:moveTo>
                  <a:pt x="412" y="1599"/>
                </a:moveTo>
                <a:cubicBezTo>
                  <a:pt x="416" y="1655"/>
                  <a:pt x="435" y="1717"/>
                  <a:pt x="446" y="1769"/>
                </a:cubicBezTo>
                <a:moveTo>
                  <a:pt x="1487" y="580"/>
                </a:moveTo>
                <a:cubicBezTo>
                  <a:pt x="1537" y="623"/>
                  <a:pt x="1596" y="681"/>
                  <a:pt x="1637" y="739"/>
                </a:cubicBezTo>
                <a:moveTo>
                  <a:pt x="2393" y="379"/>
                </a:moveTo>
                <a:cubicBezTo>
                  <a:pt x="2375" y="426"/>
                  <a:pt x="2365" y="482"/>
                  <a:pt x="2354" y="536"/>
                </a:cubicBezTo>
                <a:moveTo>
                  <a:pt x="3174" y="259"/>
                </a:moveTo>
                <a:cubicBezTo>
                  <a:pt x="3142" y="312"/>
                  <a:pt x="3125" y="384"/>
                  <a:pt x="3103" y="448"/>
                </a:cubicBezTo>
                <a:moveTo>
                  <a:pt x="4079" y="605"/>
                </a:moveTo>
                <a:cubicBezTo>
                  <a:pt x="4083" y="645"/>
                  <a:pt x="4105" y="734"/>
                  <a:pt x="4096" y="755"/>
                </a:cubicBezTo>
                <a:moveTo>
                  <a:pt x="4446" y="1711"/>
                </a:moveTo>
                <a:cubicBezTo>
                  <a:pt x="4410" y="1825"/>
                  <a:pt x="4361" y="1925"/>
                  <a:pt x="4292" y="2008"/>
                </a:cubicBezTo>
                <a:moveTo>
                  <a:pt x="3983" y="3352"/>
                </a:moveTo>
                <a:cubicBezTo>
                  <a:pt x="4000" y="3171"/>
                  <a:pt x="3902" y="2725"/>
                  <a:pt x="3629" y="2557"/>
                </a:cubicBezTo>
                <a:moveTo>
                  <a:pt x="3039" y="4090"/>
                </a:moveTo>
                <a:cubicBezTo>
                  <a:pt x="3056" y="4016"/>
                  <a:pt x="3063" y="3949"/>
                  <a:pt x="3067" y="3877"/>
                </a:cubicBezTo>
                <a:moveTo>
                  <a:pt x="1754" y="4358"/>
                </a:moveTo>
                <a:cubicBezTo>
                  <a:pt x="1720" y="4300"/>
                  <a:pt x="1699" y="4233"/>
                  <a:pt x="1677" y="4163"/>
                </a:cubicBezTo>
                <a:moveTo>
                  <a:pt x="619" y="3940"/>
                </a:moveTo>
                <a:cubicBezTo>
                  <a:pt x="659" y="3931"/>
                  <a:pt x="700" y="3918"/>
                  <a:pt x="738" y="3897"/>
                </a:cubicBezTo>
                <a:moveTo>
                  <a:pt x="228" y="2823"/>
                </a:moveTo>
                <a:cubicBezTo>
                  <a:pt x="298" y="2881"/>
                  <a:pt x="379" y="2932"/>
                  <a:pt x="497" y="2912"/>
                </a:cubicBezTo>
                <a:moveTo>
                  <a:pt x="1560" y="4350"/>
                </a:moveTo>
                <a:lnTo>
                  <a:pt x="1560" y="4350"/>
                </a:lnTo>
                <a:lnTo>
                  <a:pt x="1541" y="4350"/>
                </a:lnTo>
                <a:lnTo>
                  <a:pt x="1522" y="4352"/>
                </a:lnTo>
                <a:lnTo>
                  <a:pt x="1503" y="4354"/>
                </a:lnTo>
                <a:lnTo>
                  <a:pt x="1484" y="4358"/>
                </a:lnTo>
                <a:lnTo>
                  <a:pt x="1465" y="4362"/>
                </a:lnTo>
                <a:lnTo>
                  <a:pt x="1447" y="4367"/>
                </a:lnTo>
                <a:lnTo>
                  <a:pt x="1429" y="4374"/>
                </a:lnTo>
                <a:lnTo>
                  <a:pt x="1411" y="4381"/>
                </a:lnTo>
                <a:lnTo>
                  <a:pt x="1394" y="4389"/>
                </a:lnTo>
                <a:lnTo>
                  <a:pt x="1377" y="4398"/>
                </a:lnTo>
                <a:lnTo>
                  <a:pt x="1360" y="4408"/>
                </a:lnTo>
                <a:lnTo>
                  <a:pt x="1344" y="4419"/>
                </a:lnTo>
                <a:lnTo>
                  <a:pt x="1328" y="4431"/>
                </a:lnTo>
                <a:lnTo>
                  <a:pt x="1313" y="4443"/>
                </a:lnTo>
                <a:lnTo>
                  <a:pt x="1299" y="4456"/>
                </a:lnTo>
                <a:lnTo>
                  <a:pt x="1285" y="4470"/>
                </a:lnTo>
                <a:lnTo>
                  <a:pt x="1272" y="4485"/>
                </a:lnTo>
                <a:lnTo>
                  <a:pt x="1260" y="4500"/>
                </a:lnTo>
                <a:lnTo>
                  <a:pt x="1248" y="4516"/>
                </a:lnTo>
                <a:lnTo>
                  <a:pt x="1237" y="4532"/>
                </a:lnTo>
                <a:lnTo>
                  <a:pt x="1227" y="4549"/>
                </a:lnTo>
                <a:lnTo>
                  <a:pt x="1218" y="4567"/>
                </a:lnTo>
                <a:lnTo>
                  <a:pt x="1210" y="4585"/>
                </a:lnTo>
                <a:lnTo>
                  <a:pt x="1202" y="4603"/>
                </a:lnTo>
                <a:lnTo>
                  <a:pt x="1196" y="4622"/>
                </a:lnTo>
                <a:lnTo>
                  <a:pt x="1190" y="4641"/>
                </a:lnTo>
                <a:lnTo>
                  <a:pt x="1185" y="4660"/>
                </a:lnTo>
                <a:lnTo>
                  <a:pt x="1181" y="4680"/>
                </a:lnTo>
                <a:lnTo>
                  <a:pt x="1178" y="4700"/>
                </a:lnTo>
                <a:lnTo>
                  <a:pt x="1176" y="4720"/>
                </a:lnTo>
                <a:lnTo>
                  <a:pt x="1175" y="4740"/>
                </a:lnTo>
                <a:lnTo>
                  <a:pt x="1175" y="4760"/>
                </a:lnTo>
                <a:lnTo>
                  <a:pt x="1176" y="4780"/>
                </a:lnTo>
                <a:lnTo>
                  <a:pt x="1178" y="4800"/>
                </a:lnTo>
                <a:lnTo>
                  <a:pt x="1180" y="4819"/>
                </a:lnTo>
                <a:lnTo>
                  <a:pt x="1184" y="4839"/>
                </a:lnTo>
                <a:lnTo>
                  <a:pt x="1189" y="4858"/>
                </a:lnTo>
                <a:lnTo>
                  <a:pt x="1194" y="4878"/>
                </a:lnTo>
                <a:lnTo>
                  <a:pt x="1201" y="4896"/>
                </a:lnTo>
                <a:lnTo>
                  <a:pt x="1208" y="4915"/>
                </a:lnTo>
                <a:lnTo>
                  <a:pt x="1216" y="4933"/>
                </a:lnTo>
                <a:lnTo>
                  <a:pt x="1225" y="4951"/>
                </a:lnTo>
                <a:lnTo>
                  <a:pt x="1235" y="4968"/>
                </a:lnTo>
                <a:lnTo>
                  <a:pt x="1246" y="4984"/>
                </a:lnTo>
                <a:lnTo>
                  <a:pt x="1257" y="5000"/>
                </a:lnTo>
                <a:lnTo>
                  <a:pt x="1269" y="5016"/>
                </a:lnTo>
                <a:lnTo>
                  <a:pt x="1282" y="5031"/>
                </a:lnTo>
                <a:lnTo>
                  <a:pt x="1296" y="5045"/>
                </a:lnTo>
                <a:lnTo>
                  <a:pt x="1310" y="5058"/>
                </a:lnTo>
                <a:lnTo>
                  <a:pt x="1325" y="5071"/>
                </a:lnTo>
                <a:lnTo>
                  <a:pt x="1340" y="5082"/>
                </a:lnTo>
                <a:lnTo>
                  <a:pt x="1356" y="5093"/>
                </a:lnTo>
                <a:lnTo>
                  <a:pt x="1373" y="5103"/>
                </a:lnTo>
                <a:lnTo>
                  <a:pt x="1390" y="5113"/>
                </a:lnTo>
                <a:lnTo>
                  <a:pt x="1407" y="5121"/>
                </a:lnTo>
                <a:lnTo>
                  <a:pt x="1425" y="5129"/>
                </a:lnTo>
                <a:lnTo>
                  <a:pt x="1443" y="5135"/>
                </a:lnTo>
                <a:lnTo>
                  <a:pt x="1461" y="5141"/>
                </a:lnTo>
                <a:lnTo>
                  <a:pt x="1480" y="5145"/>
                </a:lnTo>
                <a:lnTo>
                  <a:pt x="1498" y="5149"/>
                </a:lnTo>
                <a:lnTo>
                  <a:pt x="1517" y="5152"/>
                </a:lnTo>
                <a:lnTo>
                  <a:pt x="1536" y="5153"/>
                </a:lnTo>
                <a:lnTo>
                  <a:pt x="1556" y="5154"/>
                </a:lnTo>
                <a:lnTo>
                  <a:pt x="1575" y="5154"/>
                </a:lnTo>
                <a:lnTo>
                  <a:pt x="1594" y="5152"/>
                </a:lnTo>
                <a:lnTo>
                  <a:pt x="1613" y="5150"/>
                </a:lnTo>
                <a:lnTo>
                  <a:pt x="1631" y="5147"/>
                </a:lnTo>
                <a:lnTo>
                  <a:pt x="1650" y="5143"/>
                </a:lnTo>
                <a:lnTo>
                  <a:pt x="1669" y="5137"/>
                </a:lnTo>
                <a:lnTo>
                  <a:pt x="1687" y="5131"/>
                </a:lnTo>
                <a:lnTo>
                  <a:pt x="1705" y="5124"/>
                </a:lnTo>
                <a:lnTo>
                  <a:pt x="1722" y="5116"/>
                </a:lnTo>
                <a:lnTo>
                  <a:pt x="1739" y="5107"/>
                </a:lnTo>
                <a:lnTo>
                  <a:pt x="1756" y="5097"/>
                </a:lnTo>
                <a:lnTo>
                  <a:pt x="1772" y="5086"/>
                </a:lnTo>
                <a:lnTo>
                  <a:pt x="1788" y="5075"/>
                </a:lnTo>
                <a:lnTo>
                  <a:pt x="1803" y="5063"/>
                </a:lnTo>
                <a:lnTo>
                  <a:pt x="1817" y="5050"/>
                </a:lnTo>
                <a:lnTo>
                  <a:pt x="1831" y="5036"/>
                </a:lnTo>
                <a:lnTo>
                  <a:pt x="1844" y="5021"/>
                </a:lnTo>
                <a:lnTo>
                  <a:pt x="1857" y="5006"/>
                </a:lnTo>
                <a:lnTo>
                  <a:pt x="1868" y="4990"/>
                </a:lnTo>
                <a:lnTo>
                  <a:pt x="1879" y="4974"/>
                </a:lnTo>
                <a:lnTo>
                  <a:pt x="1889" y="4957"/>
                </a:lnTo>
                <a:lnTo>
                  <a:pt x="1899" y="4939"/>
                </a:lnTo>
                <a:lnTo>
                  <a:pt x="1907" y="4922"/>
                </a:lnTo>
                <a:lnTo>
                  <a:pt x="1915" y="4903"/>
                </a:lnTo>
                <a:lnTo>
                  <a:pt x="1922" y="4884"/>
                </a:lnTo>
                <a:lnTo>
                  <a:pt x="1927" y="4865"/>
                </a:lnTo>
                <a:lnTo>
                  <a:pt x="1932" y="4846"/>
                </a:lnTo>
                <a:lnTo>
                  <a:pt x="1936" y="4827"/>
                </a:lnTo>
                <a:lnTo>
                  <a:pt x="1939" y="4807"/>
                </a:lnTo>
                <a:lnTo>
                  <a:pt x="1942" y="4787"/>
                </a:lnTo>
                <a:lnTo>
                  <a:pt x="1943" y="4767"/>
                </a:lnTo>
                <a:lnTo>
                  <a:pt x="1943" y="4747"/>
                </a:lnTo>
                <a:lnTo>
                  <a:pt x="1942" y="4727"/>
                </a:lnTo>
                <a:lnTo>
                  <a:pt x="1941" y="4707"/>
                </a:lnTo>
                <a:lnTo>
                  <a:pt x="1938" y="4687"/>
                </a:lnTo>
                <a:lnTo>
                  <a:pt x="1934" y="4668"/>
                </a:lnTo>
                <a:lnTo>
                  <a:pt x="1930" y="4648"/>
                </a:lnTo>
                <a:lnTo>
                  <a:pt x="1925" y="4629"/>
                </a:lnTo>
                <a:lnTo>
                  <a:pt x="1918" y="4610"/>
                </a:lnTo>
                <a:lnTo>
                  <a:pt x="1911" y="4592"/>
                </a:lnTo>
                <a:lnTo>
                  <a:pt x="1903" y="4573"/>
                </a:lnTo>
                <a:lnTo>
                  <a:pt x="1894" y="4556"/>
                </a:lnTo>
                <a:lnTo>
                  <a:pt x="1884" y="4538"/>
                </a:lnTo>
                <a:lnTo>
                  <a:pt x="1874" y="4522"/>
                </a:lnTo>
                <a:lnTo>
                  <a:pt x="1862" y="4506"/>
                </a:lnTo>
                <a:lnTo>
                  <a:pt x="1850" y="4490"/>
                </a:lnTo>
                <a:lnTo>
                  <a:pt x="1838" y="4475"/>
                </a:lnTo>
                <a:lnTo>
                  <a:pt x="1824" y="4461"/>
                </a:lnTo>
                <a:lnTo>
                  <a:pt x="1810" y="4448"/>
                </a:lnTo>
                <a:lnTo>
                  <a:pt x="1795" y="4435"/>
                </a:lnTo>
                <a:lnTo>
                  <a:pt x="1780" y="4423"/>
                </a:lnTo>
                <a:lnTo>
                  <a:pt x="1764" y="4412"/>
                </a:lnTo>
                <a:lnTo>
                  <a:pt x="1748" y="4402"/>
                </a:lnTo>
                <a:lnTo>
                  <a:pt x="1731" y="4392"/>
                </a:lnTo>
                <a:lnTo>
                  <a:pt x="1713" y="4384"/>
                </a:lnTo>
                <a:lnTo>
                  <a:pt x="1696" y="4376"/>
                </a:lnTo>
                <a:lnTo>
                  <a:pt x="1678" y="4370"/>
                </a:lnTo>
                <a:lnTo>
                  <a:pt x="1659" y="4364"/>
                </a:lnTo>
                <a:lnTo>
                  <a:pt x="1641" y="4359"/>
                </a:lnTo>
                <a:lnTo>
                  <a:pt x="1622" y="4355"/>
                </a:lnTo>
                <a:lnTo>
                  <a:pt x="1603" y="4353"/>
                </a:lnTo>
                <a:lnTo>
                  <a:pt x="1584" y="4351"/>
                </a:lnTo>
                <a:lnTo>
                  <a:pt x="1565" y="4350"/>
                </a:lnTo>
                <a:lnTo>
                  <a:pt x="1560" y="4350"/>
                </a:lnTo>
                <a:moveTo>
                  <a:pt x="1422" y="4917"/>
                </a:moveTo>
                <a:lnTo>
                  <a:pt x="1422" y="4917"/>
                </a:lnTo>
                <a:lnTo>
                  <a:pt x="1409" y="4917"/>
                </a:lnTo>
                <a:lnTo>
                  <a:pt x="1397" y="4918"/>
                </a:lnTo>
                <a:lnTo>
                  <a:pt x="1384" y="4920"/>
                </a:lnTo>
                <a:lnTo>
                  <a:pt x="1371" y="4922"/>
                </a:lnTo>
                <a:lnTo>
                  <a:pt x="1359" y="4925"/>
                </a:lnTo>
                <a:lnTo>
                  <a:pt x="1347" y="4929"/>
                </a:lnTo>
                <a:lnTo>
                  <a:pt x="1335" y="4933"/>
                </a:lnTo>
                <a:lnTo>
                  <a:pt x="1323" y="4938"/>
                </a:lnTo>
                <a:lnTo>
                  <a:pt x="1311" y="4943"/>
                </a:lnTo>
                <a:lnTo>
                  <a:pt x="1300" y="4949"/>
                </a:lnTo>
                <a:lnTo>
                  <a:pt x="1289" y="4956"/>
                </a:lnTo>
                <a:lnTo>
                  <a:pt x="1278" y="4963"/>
                </a:lnTo>
                <a:lnTo>
                  <a:pt x="1267" y="4971"/>
                </a:lnTo>
                <a:lnTo>
                  <a:pt x="1257" y="4979"/>
                </a:lnTo>
                <a:lnTo>
                  <a:pt x="1248" y="4988"/>
                </a:lnTo>
                <a:lnTo>
                  <a:pt x="1239" y="4997"/>
                </a:lnTo>
                <a:lnTo>
                  <a:pt x="1230" y="5007"/>
                </a:lnTo>
                <a:lnTo>
                  <a:pt x="1222" y="5017"/>
                </a:lnTo>
                <a:lnTo>
                  <a:pt x="1214" y="5027"/>
                </a:lnTo>
                <a:lnTo>
                  <a:pt x="1207" y="5038"/>
                </a:lnTo>
                <a:lnTo>
                  <a:pt x="1200" y="5050"/>
                </a:lnTo>
                <a:lnTo>
                  <a:pt x="1194" y="5061"/>
                </a:lnTo>
                <a:lnTo>
                  <a:pt x="1188" y="5073"/>
                </a:lnTo>
                <a:lnTo>
                  <a:pt x="1183" y="5086"/>
                </a:lnTo>
                <a:lnTo>
                  <a:pt x="1179" y="5098"/>
                </a:lnTo>
                <a:lnTo>
                  <a:pt x="1175" y="5111"/>
                </a:lnTo>
                <a:lnTo>
                  <a:pt x="1172" y="5124"/>
                </a:lnTo>
                <a:lnTo>
                  <a:pt x="1169" y="5137"/>
                </a:lnTo>
                <a:lnTo>
                  <a:pt x="1167" y="5150"/>
                </a:lnTo>
                <a:lnTo>
                  <a:pt x="1166" y="5163"/>
                </a:lnTo>
                <a:lnTo>
                  <a:pt x="1165" y="5176"/>
                </a:lnTo>
                <a:lnTo>
                  <a:pt x="1165" y="5190"/>
                </a:lnTo>
                <a:lnTo>
                  <a:pt x="1166" y="5203"/>
                </a:lnTo>
                <a:lnTo>
                  <a:pt x="1167" y="5216"/>
                </a:lnTo>
                <a:lnTo>
                  <a:pt x="1169" y="5230"/>
                </a:lnTo>
                <a:lnTo>
                  <a:pt x="1171" y="5243"/>
                </a:lnTo>
                <a:lnTo>
                  <a:pt x="1174" y="5256"/>
                </a:lnTo>
                <a:lnTo>
                  <a:pt x="1178" y="5268"/>
                </a:lnTo>
                <a:lnTo>
                  <a:pt x="1182" y="5281"/>
                </a:lnTo>
                <a:lnTo>
                  <a:pt x="1187" y="5293"/>
                </a:lnTo>
                <a:lnTo>
                  <a:pt x="1192" y="5305"/>
                </a:lnTo>
                <a:lnTo>
                  <a:pt x="1198" y="5317"/>
                </a:lnTo>
                <a:lnTo>
                  <a:pt x="1205" y="5329"/>
                </a:lnTo>
                <a:lnTo>
                  <a:pt x="1212" y="5340"/>
                </a:lnTo>
                <a:lnTo>
                  <a:pt x="1220" y="5350"/>
                </a:lnTo>
                <a:lnTo>
                  <a:pt x="1228" y="5361"/>
                </a:lnTo>
                <a:lnTo>
                  <a:pt x="1236" y="5371"/>
                </a:lnTo>
                <a:lnTo>
                  <a:pt x="1245" y="5380"/>
                </a:lnTo>
                <a:lnTo>
                  <a:pt x="1255" y="5389"/>
                </a:lnTo>
                <a:lnTo>
                  <a:pt x="1265" y="5397"/>
                </a:lnTo>
                <a:lnTo>
                  <a:pt x="1275" y="5405"/>
                </a:lnTo>
                <a:lnTo>
                  <a:pt x="1286" y="5412"/>
                </a:lnTo>
                <a:lnTo>
                  <a:pt x="1297" y="5419"/>
                </a:lnTo>
                <a:lnTo>
                  <a:pt x="1308" y="5425"/>
                </a:lnTo>
                <a:lnTo>
                  <a:pt x="1319" y="5431"/>
                </a:lnTo>
                <a:lnTo>
                  <a:pt x="1331" y="5436"/>
                </a:lnTo>
                <a:lnTo>
                  <a:pt x="1343" y="5440"/>
                </a:lnTo>
                <a:lnTo>
                  <a:pt x="1356" y="5444"/>
                </a:lnTo>
                <a:lnTo>
                  <a:pt x="1368" y="5447"/>
                </a:lnTo>
                <a:lnTo>
                  <a:pt x="1380" y="5450"/>
                </a:lnTo>
                <a:lnTo>
                  <a:pt x="1393" y="5451"/>
                </a:lnTo>
                <a:lnTo>
                  <a:pt x="1406" y="5453"/>
                </a:lnTo>
                <a:lnTo>
                  <a:pt x="1419" y="5453"/>
                </a:lnTo>
                <a:lnTo>
                  <a:pt x="1431" y="5453"/>
                </a:lnTo>
                <a:lnTo>
                  <a:pt x="1444" y="5452"/>
                </a:lnTo>
                <a:lnTo>
                  <a:pt x="1457" y="5450"/>
                </a:lnTo>
                <a:lnTo>
                  <a:pt x="1469" y="5448"/>
                </a:lnTo>
                <a:lnTo>
                  <a:pt x="1482" y="5445"/>
                </a:lnTo>
                <a:lnTo>
                  <a:pt x="1494" y="5442"/>
                </a:lnTo>
                <a:lnTo>
                  <a:pt x="1506" y="5438"/>
                </a:lnTo>
                <a:lnTo>
                  <a:pt x="1518" y="5433"/>
                </a:lnTo>
                <a:lnTo>
                  <a:pt x="1530" y="5428"/>
                </a:lnTo>
                <a:lnTo>
                  <a:pt x="1541" y="5422"/>
                </a:lnTo>
                <a:lnTo>
                  <a:pt x="1552" y="5415"/>
                </a:lnTo>
                <a:lnTo>
                  <a:pt x="1563" y="5408"/>
                </a:lnTo>
                <a:lnTo>
                  <a:pt x="1573" y="5400"/>
                </a:lnTo>
                <a:lnTo>
                  <a:pt x="1583" y="5392"/>
                </a:lnTo>
                <a:lnTo>
                  <a:pt x="1593" y="5383"/>
                </a:lnTo>
                <a:lnTo>
                  <a:pt x="1602" y="5374"/>
                </a:lnTo>
                <a:lnTo>
                  <a:pt x="1611" y="5365"/>
                </a:lnTo>
                <a:lnTo>
                  <a:pt x="1619" y="5354"/>
                </a:lnTo>
                <a:lnTo>
                  <a:pt x="1627" y="5344"/>
                </a:lnTo>
                <a:lnTo>
                  <a:pt x="1634" y="5333"/>
                </a:lnTo>
                <a:lnTo>
                  <a:pt x="1641" y="5322"/>
                </a:lnTo>
                <a:lnTo>
                  <a:pt x="1647" y="5310"/>
                </a:lnTo>
                <a:lnTo>
                  <a:pt x="1653" y="5298"/>
                </a:lnTo>
                <a:lnTo>
                  <a:pt x="1658" y="5286"/>
                </a:lnTo>
                <a:lnTo>
                  <a:pt x="1663" y="5273"/>
                </a:lnTo>
                <a:lnTo>
                  <a:pt x="1667" y="5261"/>
                </a:lnTo>
                <a:lnTo>
                  <a:pt x="1670" y="5248"/>
                </a:lnTo>
                <a:lnTo>
                  <a:pt x="1673" y="5235"/>
                </a:lnTo>
                <a:lnTo>
                  <a:pt x="1675" y="5222"/>
                </a:lnTo>
                <a:lnTo>
                  <a:pt x="1676" y="5208"/>
                </a:lnTo>
                <a:lnTo>
                  <a:pt x="1677" y="5195"/>
                </a:lnTo>
                <a:lnTo>
                  <a:pt x="1677" y="5182"/>
                </a:lnTo>
                <a:lnTo>
                  <a:pt x="1677" y="5168"/>
                </a:lnTo>
                <a:lnTo>
                  <a:pt x="1675" y="5155"/>
                </a:lnTo>
                <a:lnTo>
                  <a:pt x="1674" y="5142"/>
                </a:lnTo>
                <a:lnTo>
                  <a:pt x="1671" y="5129"/>
                </a:lnTo>
                <a:lnTo>
                  <a:pt x="1668" y="5116"/>
                </a:lnTo>
                <a:lnTo>
                  <a:pt x="1665" y="5103"/>
                </a:lnTo>
                <a:lnTo>
                  <a:pt x="1661" y="5090"/>
                </a:lnTo>
                <a:lnTo>
                  <a:pt x="1656" y="5078"/>
                </a:lnTo>
                <a:lnTo>
                  <a:pt x="1650" y="5066"/>
                </a:lnTo>
                <a:lnTo>
                  <a:pt x="1644" y="5054"/>
                </a:lnTo>
                <a:lnTo>
                  <a:pt x="1638" y="5043"/>
                </a:lnTo>
                <a:lnTo>
                  <a:pt x="1631" y="5032"/>
                </a:lnTo>
                <a:lnTo>
                  <a:pt x="1623" y="5021"/>
                </a:lnTo>
                <a:lnTo>
                  <a:pt x="1615" y="5011"/>
                </a:lnTo>
                <a:lnTo>
                  <a:pt x="1607" y="5001"/>
                </a:lnTo>
                <a:lnTo>
                  <a:pt x="1598" y="4991"/>
                </a:lnTo>
                <a:lnTo>
                  <a:pt x="1588" y="4982"/>
                </a:lnTo>
                <a:lnTo>
                  <a:pt x="1578" y="4974"/>
                </a:lnTo>
                <a:lnTo>
                  <a:pt x="1568" y="4966"/>
                </a:lnTo>
                <a:lnTo>
                  <a:pt x="1558" y="4958"/>
                </a:lnTo>
                <a:lnTo>
                  <a:pt x="1547" y="4952"/>
                </a:lnTo>
                <a:lnTo>
                  <a:pt x="1535" y="4945"/>
                </a:lnTo>
                <a:lnTo>
                  <a:pt x="1524" y="4940"/>
                </a:lnTo>
                <a:lnTo>
                  <a:pt x="1512" y="4935"/>
                </a:lnTo>
                <a:lnTo>
                  <a:pt x="1500" y="4930"/>
                </a:lnTo>
                <a:lnTo>
                  <a:pt x="1488" y="4926"/>
                </a:lnTo>
                <a:lnTo>
                  <a:pt x="1476" y="4923"/>
                </a:lnTo>
                <a:lnTo>
                  <a:pt x="1463" y="4921"/>
                </a:lnTo>
                <a:lnTo>
                  <a:pt x="1450" y="4919"/>
                </a:lnTo>
                <a:lnTo>
                  <a:pt x="1438" y="4918"/>
                </a:lnTo>
                <a:lnTo>
                  <a:pt x="1425" y="4917"/>
                </a:lnTo>
                <a:lnTo>
                  <a:pt x="1422" y="4917"/>
                </a:lnTo>
                <a:moveTo>
                  <a:pt x="1344" y="5271"/>
                </a:moveTo>
                <a:lnTo>
                  <a:pt x="1344" y="5271"/>
                </a:lnTo>
                <a:lnTo>
                  <a:pt x="1337" y="5271"/>
                </a:lnTo>
                <a:lnTo>
                  <a:pt x="1329" y="5272"/>
                </a:lnTo>
                <a:lnTo>
                  <a:pt x="1322" y="5273"/>
                </a:lnTo>
                <a:lnTo>
                  <a:pt x="1315" y="5274"/>
                </a:lnTo>
                <a:lnTo>
                  <a:pt x="1307" y="5276"/>
                </a:lnTo>
                <a:lnTo>
                  <a:pt x="1300" y="5278"/>
                </a:lnTo>
                <a:lnTo>
                  <a:pt x="1293" y="5280"/>
                </a:lnTo>
                <a:lnTo>
                  <a:pt x="1286" y="5283"/>
                </a:lnTo>
                <a:lnTo>
                  <a:pt x="1280" y="5286"/>
                </a:lnTo>
                <a:lnTo>
                  <a:pt x="1273" y="5290"/>
                </a:lnTo>
                <a:lnTo>
                  <a:pt x="1267" y="5294"/>
                </a:lnTo>
                <a:lnTo>
                  <a:pt x="1260" y="5298"/>
                </a:lnTo>
                <a:lnTo>
                  <a:pt x="1254" y="5302"/>
                </a:lnTo>
                <a:lnTo>
                  <a:pt x="1248" y="5307"/>
                </a:lnTo>
                <a:lnTo>
                  <a:pt x="1243" y="5312"/>
                </a:lnTo>
                <a:lnTo>
                  <a:pt x="1238" y="5318"/>
                </a:lnTo>
                <a:lnTo>
                  <a:pt x="1233" y="5323"/>
                </a:lnTo>
                <a:lnTo>
                  <a:pt x="1228" y="5329"/>
                </a:lnTo>
                <a:lnTo>
                  <a:pt x="1223" y="5336"/>
                </a:lnTo>
                <a:lnTo>
                  <a:pt x="1219" y="5342"/>
                </a:lnTo>
                <a:lnTo>
                  <a:pt x="1215" y="5349"/>
                </a:lnTo>
                <a:lnTo>
                  <a:pt x="1212" y="5355"/>
                </a:lnTo>
                <a:lnTo>
                  <a:pt x="1208" y="5362"/>
                </a:lnTo>
                <a:lnTo>
                  <a:pt x="1206" y="5369"/>
                </a:lnTo>
                <a:lnTo>
                  <a:pt x="1203" y="5377"/>
                </a:lnTo>
                <a:lnTo>
                  <a:pt x="1201" y="5384"/>
                </a:lnTo>
                <a:lnTo>
                  <a:pt x="1199" y="5392"/>
                </a:lnTo>
                <a:lnTo>
                  <a:pt x="1197" y="5399"/>
                </a:lnTo>
                <a:lnTo>
                  <a:pt x="1196" y="5407"/>
                </a:lnTo>
                <a:lnTo>
                  <a:pt x="1195" y="5415"/>
                </a:lnTo>
                <a:lnTo>
                  <a:pt x="1195" y="5422"/>
                </a:lnTo>
                <a:lnTo>
                  <a:pt x="1195" y="5430"/>
                </a:lnTo>
                <a:lnTo>
                  <a:pt x="1195" y="5438"/>
                </a:lnTo>
                <a:lnTo>
                  <a:pt x="1196" y="5446"/>
                </a:lnTo>
                <a:lnTo>
                  <a:pt x="1197" y="5453"/>
                </a:lnTo>
                <a:lnTo>
                  <a:pt x="1199" y="5461"/>
                </a:lnTo>
                <a:lnTo>
                  <a:pt x="1200" y="5468"/>
                </a:lnTo>
                <a:lnTo>
                  <a:pt x="1202" y="5476"/>
                </a:lnTo>
                <a:lnTo>
                  <a:pt x="1205" y="5483"/>
                </a:lnTo>
                <a:lnTo>
                  <a:pt x="1208" y="5490"/>
                </a:lnTo>
                <a:lnTo>
                  <a:pt x="1211" y="5497"/>
                </a:lnTo>
                <a:lnTo>
                  <a:pt x="1214" y="5504"/>
                </a:lnTo>
                <a:lnTo>
                  <a:pt x="1218" y="5511"/>
                </a:lnTo>
                <a:lnTo>
                  <a:pt x="1222" y="5517"/>
                </a:lnTo>
                <a:lnTo>
                  <a:pt x="1227" y="5523"/>
                </a:lnTo>
                <a:lnTo>
                  <a:pt x="1232" y="5529"/>
                </a:lnTo>
                <a:lnTo>
                  <a:pt x="1237" y="5535"/>
                </a:lnTo>
                <a:lnTo>
                  <a:pt x="1242" y="5541"/>
                </a:lnTo>
                <a:lnTo>
                  <a:pt x="1247" y="5546"/>
                </a:lnTo>
                <a:lnTo>
                  <a:pt x="1253" y="5551"/>
                </a:lnTo>
                <a:lnTo>
                  <a:pt x="1259" y="5555"/>
                </a:lnTo>
                <a:lnTo>
                  <a:pt x="1265" y="5559"/>
                </a:lnTo>
                <a:lnTo>
                  <a:pt x="1272" y="5563"/>
                </a:lnTo>
                <a:lnTo>
                  <a:pt x="1278" y="5567"/>
                </a:lnTo>
                <a:lnTo>
                  <a:pt x="1285" y="5570"/>
                </a:lnTo>
                <a:lnTo>
                  <a:pt x="1292" y="5573"/>
                </a:lnTo>
                <a:lnTo>
                  <a:pt x="1299" y="5576"/>
                </a:lnTo>
                <a:lnTo>
                  <a:pt x="1306" y="5578"/>
                </a:lnTo>
                <a:lnTo>
                  <a:pt x="1313" y="5580"/>
                </a:lnTo>
                <a:lnTo>
                  <a:pt x="1320" y="5581"/>
                </a:lnTo>
                <a:lnTo>
                  <a:pt x="1328" y="5582"/>
                </a:lnTo>
                <a:lnTo>
                  <a:pt x="1335" y="5583"/>
                </a:lnTo>
                <a:lnTo>
                  <a:pt x="1343" y="5583"/>
                </a:lnTo>
                <a:lnTo>
                  <a:pt x="1350" y="5583"/>
                </a:lnTo>
                <a:lnTo>
                  <a:pt x="1357" y="5582"/>
                </a:lnTo>
                <a:lnTo>
                  <a:pt x="1365" y="5581"/>
                </a:lnTo>
                <a:lnTo>
                  <a:pt x="1372" y="5580"/>
                </a:lnTo>
                <a:lnTo>
                  <a:pt x="1379" y="5579"/>
                </a:lnTo>
                <a:lnTo>
                  <a:pt x="1386" y="5577"/>
                </a:lnTo>
                <a:lnTo>
                  <a:pt x="1393" y="5574"/>
                </a:lnTo>
                <a:lnTo>
                  <a:pt x="1400" y="5571"/>
                </a:lnTo>
                <a:lnTo>
                  <a:pt x="1407" y="5568"/>
                </a:lnTo>
                <a:lnTo>
                  <a:pt x="1414" y="5565"/>
                </a:lnTo>
                <a:lnTo>
                  <a:pt x="1420" y="5561"/>
                </a:lnTo>
                <a:lnTo>
                  <a:pt x="1426" y="5557"/>
                </a:lnTo>
                <a:lnTo>
                  <a:pt x="1433" y="5552"/>
                </a:lnTo>
                <a:lnTo>
                  <a:pt x="1438" y="5548"/>
                </a:lnTo>
                <a:lnTo>
                  <a:pt x="1444" y="5543"/>
                </a:lnTo>
                <a:lnTo>
                  <a:pt x="1449" y="5537"/>
                </a:lnTo>
                <a:lnTo>
                  <a:pt x="1454" y="5532"/>
                </a:lnTo>
                <a:lnTo>
                  <a:pt x="1459" y="5526"/>
                </a:lnTo>
                <a:lnTo>
                  <a:pt x="1464" y="5520"/>
                </a:lnTo>
                <a:lnTo>
                  <a:pt x="1468" y="5513"/>
                </a:lnTo>
                <a:lnTo>
                  <a:pt x="1472" y="5507"/>
                </a:lnTo>
                <a:lnTo>
                  <a:pt x="1476" y="5500"/>
                </a:lnTo>
                <a:lnTo>
                  <a:pt x="1479" y="5493"/>
                </a:lnTo>
                <a:lnTo>
                  <a:pt x="1482" y="5486"/>
                </a:lnTo>
                <a:lnTo>
                  <a:pt x="1485" y="5479"/>
                </a:lnTo>
                <a:lnTo>
                  <a:pt x="1487" y="5471"/>
                </a:lnTo>
                <a:lnTo>
                  <a:pt x="1489" y="5464"/>
                </a:lnTo>
                <a:lnTo>
                  <a:pt x="1490" y="5456"/>
                </a:lnTo>
                <a:lnTo>
                  <a:pt x="1492" y="5449"/>
                </a:lnTo>
                <a:lnTo>
                  <a:pt x="1492" y="5441"/>
                </a:lnTo>
                <a:lnTo>
                  <a:pt x="1493" y="5433"/>
                </a:lnTo>
                <a:lnTo>
                  <a:pt x="1493" y="5425"/>
                </a:lnTo>
                <a:lnTo>
                  <a:pt x="1493" y="5418"/>
                </a:lnTo>
                <a:lnTo>
                  <a:pt x="1492" y="5410"/>
                </a:lnTo>
                <a:lnTo>
                  <a:pt x="1491" y="5402"/>
                </a:lnTo>
                <a:lnTo>
                  <a:pt x="1490" y="5395"/>
                </a:lnTo>
                <a:lnTo>
                  <a:pt x="1488" y="5387"/>
                </a:lnTo>
                <a:lnTo>
                  <a:pt x="1486" y="5380"/>
                </a:lnTo>
                <a:lnTo>
                  <a:pt x="1484" y="5372"/>
                </a:lnTo>
                <a:lnTo>
                  <a:pt x="1481" y="5365"/>
                </a:lnTo>
                <a:lnTo>
                  <a:pt x="1478" y="5358"/>
                </a:lnTo>
                <a:lnTo>
                  <a:pt x="1474" y="5351"/>
                </a:lnTo>
                <a:lnTo>
                  <a:pt x="1471" y="5345"/>
                </a:lnTo>
                <a:lnTo>
                  <a:pt x="1466" y="5338"/>
                </a:lnTo>
                <a:lnTo>
                  <a:pt x="1462" y="5332"/>
                </a:lnTo>
                <a:lnTo>
                  <a:pt x="1457" y="5326"/>
                </a:lnTo>
                <a:lnTo>
                  <a:pt x="1452" y="5320"/>
                </a:lnTo>
                <a:lnTo>
                  <a:pt x="1447" y="5315"/>
                </a:lnTo>
                <a:lnTo>
                  <a:pt x="1442" y="5309"/>
                </a:lnTo>
                <a:lnTo>
                  <a:pt x="1436" y="5304"/>
                </a:lnTo>
                <a:lnTo>
                  <a:pt x="1430" y="5300"/>
                </a:lnTo>
                <a:lnTo>
                  <a:pt x="1424" y="5295"/>
                </a:lnTo>
                <a:lnTo>
                  <a:pt x="1418" y="5291"/>
                </a:lnTo>
                <a:lnTo>
                  <a:pt x="1411" y="5288"/>
                </a:lnTo>
                <a:lnTo>
                  <a:pt x="1404" y="5284"/>
                </a:lnTo>
                <a:lnTo>
                  <a:pt x="1398" y="5281"/>
                </a:lnTo>
                <a:lnTo>
                  <a:pt x="1391" y="5279"/>
                </a:lnTo>
                <a:lnTo>
                  <a:pt x="1384" y="5277"/>
                </a:lnTo>
                <a:lnTo>
                  <a:pt x="1376" y="5275"/>
                </a:lnTo>
                <a:lnTo>
                  <a:pt x="1369" y="5273"/>
                </a:lnTo>
                <a:lnTo>
                  <a:pt x="1362" y="5272"/>
                </a:lnTo>
                <a:lnTo>
                  <a:pt x="1354" y="5271"/>
                </a:lnTo>
                <a:lnTo>
                  <a:pt x="1347" y="5271"/>
                </a:lnTo>
                <a:lnTo>
                  <a:pt x="1344" y="5271"/>
                </a:lnTo>
              </a:path>
            </a:pathLst>
          </a:custGeom>
          <a:solidFill>
            <a:srgbClr val="BDD7EE"/>
          </a:solidFill>
          <a:ln>
            <a:noFill/>
          </a:ln>
          <a:effectLst>
            <a:outerShdw dist="28080" dir="5400000">
              <a:srgbClr val="000000">
                <a:alpha val="32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4" name="TextShape 3"/>
          <p:cNvSpPr txBox="1"/>
          <p:nvPr/>
        </p:nvSpPr>
        <p:spPr>
          <a:xfrm>
            <a:off x="9660600" y="3429000"/>
            <a:ext cx="1515600" cy="646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Calibri"/>
              </a:rPr>
              <a:t>DEFINITELTY NOT JUDAS !!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695" name="Picture 8"/>
          <p:cNvPicPr/>
          <p:nvPr/>
        </p:nvPicPr>
        <p:blipFill>
          <a:blip r:embed="rId3"/>
          <a:stretch/>
        </p:blipFill>
        <p:spPr>
          <a:xfrm>
            <a:off x="7289640" y="3512520"/>
            <a:ext cx="871920" cy="2161800"/>
          </a:xfrm>
          <a:prstGeom prst="rect">
            <a:avLst/>
          </a:prstGeom>
          <a:ln w="12600">
            <a:noFill/>
          </a:ln>
        </p:spPr>
      </p:pic>
      <p:sp>
        <p:nvSpPr>
          <p:cNvPr id="696" name="TextShape 4"/>
          <p:cNvSpPr txBox="1"/>
          <p:nvPr/>
        </p:nvSpPr>
        <p:spPr>
          <a:xfrm>
            <a:off x="1718640" y="5674680"/>
            <a:ext cx="2116800" cy="646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omic Sans MS"/>
              </a:rPr>
              <a:t>CLUE: READ John 20:24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2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TextShape 1"/>
          <p:cNvSpPr txBox="1"/>
          <p:nvPr/>
        </p:nvSpPr>
        <p:spPr>
          <a:xfrm>
            <a:off x="1181100" y="252024"/>
            <a:ext cx="9829800" cy="1082520"/>
          </a:xfrm>
          <a:prstGeom prst="rect">
            <a:avLst/>
          </a:prstGeom>
          <a:noFill/>
          <a:ln w="12600">
            <a:noFill/>
          </a:ln>
        </p:spPr>
        <p:txBody>
          <a:bodyPr anchor="b" anchorCtr="1">
            <a:normAutofit fontScale="98500"/>
          </a:bodyPr>
          <a:lstStyle/>
          <a:p>
            <a:pPr algn="ctr">
              <a:lnSpc>
                <a:spcPct val="90000"/>
              </a:lnSpc>
            </a:pPr>
            <a:r>
              <a:rPr lang="en-US" sz="2600" b="1" strike="noStrike" spc="-1" dirty="0">
                <a:solidFill>
                  <a:srgbClr val="404040"/>
                </a:solidFill>
                <a:latin typeface="Comic Sans MS"/>
              </a:rPr>
              <a:t>Just imagine, when someone says something that you haven’t actually seen, does it increase your curiosity?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698" name="TextShape 2"/>
          <p:cNvSpPr txBox="1"/>
          <p:nvPr/>
        </p:nvSpPr>
        <p:spPr>
          <a:xfrm>
            <a:off x="920421" y="1449281"/>
            <a:ext cx="9455756" cy="3959438"/>
          </a:xfrm>
          <a:prstGeom prst="rect">
            <a:avLst/>
          </a:prstGeom>
          <a:noFill/>
          <a:ln w="12600">
            <a:noFill/>
          </a:ln>
        </p:spPr>
        <p:txBody>
          <a:bodyPr>
            <a:normAutofit fontScale="55000" lnSpcReduction="20000"/>
          </a:bodyPr>
          <a:lstStyle/>
          <a:p>
            <a:pPr marL="228600" indent="-228600">
              <a:lnSpc>
                <a:spcPct val="8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900" b="0" strike="noStrike" spc="-1" dirty="0">
                <a:solidFill>
                  <a:srgbClr val="404040"/>
                </a:solidFill>
                <a:latin typeface="Arial"/>
              </a:rPr>
              <a:t> </a:t>
            </a:r>
            <a:endParaRPr lang="en-US" sz="19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n-US" sz="3600" b="1" strike="noStrike" spc="-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Thomas too was so. When disciples said to him, “We have seen the Lord.”</a:t>
            </a:r>
            <a:r>
              <a:rPr lang="en-US" sz="3000" b="0" strike="noStrike" spc="-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 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sz="1900" b="0" strike="noStrike" spc="-1" dirty="0">
                <a:solidFill>
                  <a:srgbClr val="404040"/>
                </a:solidFill>
                <a:latin typeface="Arial"/>
              </a:rPr>
              <a:t> </a:t>
            </a:r>
            <a:endParaRPr lang="en-US" sz="1900" b="0" strike="noStrike" spc="-1" dirty="0">
              <a:latin typeface="Arial"/>
            </a:endParaRP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sz="1900" b="0" strike="noStrike" spc="-1" dirty="0">
                <a:solidFill>
                  <a:srgbClr val="404040"/>
                </a:solidFill>
                <a:latin typeface="Arial"/>
              </a:rPr>
              <a:t> </a:t>
            </a:r>
            <a:endParaRPr lang="en-US" sz="1900" b="0" strike="noStrike" spc="-1" dirty="0">
              <a:latin typeface="Arial"/>
            </a:endParaRPr>
          </a:p>
          <a:p>
            <a:pPr algn="ctr">
              <a:lnSpc>
                <a:spcPct val="120000"/>
              </a:lnSpc>
              <a:spcBef>
                <a:spcPts val="1800"/>
              </a:spcBef>
            </a:pPr>
            <a:r>
              <a:rPr lang="en-US" sz="5100" b="1" strike="noStrike" spc="-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Thomas said, “Unless I see the mark of the nails in his hands and put my finger into the nail-marks and put my hand into his side, I will not believe.” </a:t>
            </a:r>
            <a:endParaRPr lang="en-US" sz="51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  <a:spcBef>
                <a:spcPts val="1800"/>
              </a:spcBef>
            </a:pPr>
            <a:r>
              <a:rPr lang="en-US" sz="5100" b="1" strike="noStrike" spc="-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WE HAVE THIS DESIRE?</a:t>
            </a:r>
            <a:endParaRPr lang="en-US" sz="51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n-GB" sz="2600" b="1" strike="noStrike" spc="-1" dirty="0">
                <a:solidFill>
                  <a:srgbClr val="404040"/>
                </a:solidFill>
                <a:latin typeface="Calibri"/>
              </a:rPr>
              <a:t> </a:t>
            </a:r>
            <a:endParaRPr lang="en-US" sz="2600" b="0" strike="noStrike" spc="-1" dirty="0">
              <a:latin typeface="Arial"/>
            </a:endParaRPr>
          </a:p>
        </p:txBody>
      </p:sp>
      <p:pic>
        <p:nvPicPr>
          <p:cNvPr id="699" name="Picture 3"/>
          <p:cNvPicPr/>
          <p:nvPr/>
        </p:nvPicPr>
        <p:blipFill>
          <a:blip r:embed="rId2"/>
          <a:stretch/>
        </p:blipFill>
        <p:spPr>
          <a:xfrm>
            <a:off x="0" y="4816747"/>
            <a:ext cx="12192120" cy="2133720"/>
          </a:xfrm>
          <a:prstGeom prst="rect">
            <a:avLst/>
          </a:prstGeom>
          <a:ln w="12600">
            <a:noFill/>
          </a:ln>
        </p:spPr>
      </p:pic>
      <p:pic>
        <p:nvPicPr>
          <p:cNvPr id="700" name="Picture 4"/>
          <p:cNvPicPr/>
          <p:nvPr/>
        </p:nvPicPr>
        <p:blipFill>
          <a:blip r:embed="rId3"/>
          <a:stretch/>
        </p:blipFill>
        <p:spPr>
          <a:xfrm>
            <a:off x="8454579" y="4053993"/>
            <a:ext cx="2817000" cy="191556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CustomShape 1"/>
          <p:cNvSpPr/>
          <p:nvPr/>
        </p:nvSpPr>
        <p:spPr>
          <a:xfrm>
            <a:off x="160920" y="973800"/>
            <a:ext cx="9507960" cy="558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EEBF7"/>
          </a:solidFill>
          <a:ln>
            <a:noFill/>
          </a:ln>
          <a:effectLst>
            <a:outerShdw dist="317520" dir="5400000">
              <a:srgbClr val="000000">
                <a:alpha val="1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02" name="Picture 13"/>
          <p:cNvPicPr/>
          <p:nvPr/>
        </p:nvPicPr>
        <p:blipFill>
          <a:blip r:embed="rId2"/>
          <a:stretch/>
        </p:blipFill>
        <p:spPr>
          <a:xfrm>
            <a:off x="-135360" y="0"/>
            <a:ext cx="12327480" cy="6858000"/>
          </a:xfrm>
          <a:prstGeom prst="rect">
            <a:avLst/>
          </a:prstGeom>
          <a:ln w="12600">
            <a:noFill/>
          </a:ln>
        </p:spPr>
      </p:pic>
      <p:sp>
        <p:nvSpPr>
          <p:cNvPr id="703" name="TextShape 2"/>
          <p:cNvSpPr txBox="1"/>
          <p:nvPr/>
        </p:nvSpPr>
        <p:spPr>
          <a:xfrm>
            <a:off x="855720" y="1262160"/>
            <a:ext cx="9507960" cy="63097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alibri"/>
              </a:rPr>
              <a:t>1 WEEK LATER, JESUS CAME AGAIN TO HIS FRIENDS. THIS TIME THOMAS WAS PRESENT TOO..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AGAIN HIS FRIENDS WERE INSIDE,THE DOORS WERE LOCKED..JESUS CAME THROUGH THE LOCKED DOORS…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HE STOOD IN THEIR MIDDLE AND SAID “Peace be with you”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He said to Thomas, </a:t>
            </a:r>
            <a:r>
              <a:rPr lang="en-US" sz="1800" b="1" strike="noStrike" spc="-1">
                <a:solidFill>
                  <a:srgbClr val="000000"/>
                </a:solidFill>
                <a:latin typeface="Calibri"/>
              </a:rPr>
              <a:t>“Put your finger here and see my hands, and bring your hand and put it into my side, and do not be unbelieving, but believe.”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Thomas answered and said to him, </a:t>
            </a:r>
            <a:r>
              <a:rPr lang="en-US" sz="1800" b="1" strike="noStrike" spc="-1">
                <a:solidFill>
                  <a:srgbClr val="000000"/>
                </a:solidFill>
                <a:latin typeface="Calibri"/>
              </a:rPr>
              <a:t>“MY LORD AND MY GOD!”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 Jesus said to him</a:t>
            </a:r>
            <a:r>
              <a:rPr lang="en-US" sz="2400" b="1" strike="noStrike" spc="-1">
                <a:solidFill>
                  <a:srgbClr val="000000"/>
                </a:solidFill>
                <a:latin typeface="Comic Sans MS"/>
              </a:rPr>
              <a:t>, 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omic Sans MS"/>
              </a:rPr>
              <a:t>“Have you come to believe because you have seen me?</a:t>
            </a:r>
            <a:r>
              <a:rPr lang="en-US" sz="2772" b="1" strike="noStrike" spc="-1" baseline="30000">
                <a:solidFill>
                  <a:srgbClr val="000000"/>
                </a:solidFill>
                <a:latin typeface="Comic Sans MS"/>
              </a:rPr>
              <a:t> </a:t>
            </a:r>
            <a:r>
              <a:rPr lang="en-US" sz="2400" b="1" strike="noStrike" spc="-1">
                <a:solidFill>
                  <a:srgbClr val="000000"/>
                </a:solidFill>
                <a:latin typeface="Comic Sans MS"/>
              </a:rPr>
              <a:t>Blessed are those who have not seen and have believed.”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omic Sans MS"/>
              </a:rPr>
              <a:t>TO WHOM DO YOU THINK IS POINTING TO?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</p:txBody>
      </p:sp>
      <p:pic>
        <p:nvPicPr>
          <p:cNvPr id="704" name="Picture 2"/>
          <p:cNvPicPr/>
          <p:nvPr/>
        </p:nvPicPr>
        <p:blipFill>
          <a:blip r:embed="rId3"/>
          <a:stretch/>
        </p:blipFill>
        <p:spPr>
          <a:xfrm>
            <a:off x="8033040" y="3530520"/>
            <a:ext cx="1931400" cy="144864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7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TextShape 1"/>
          <p:cNvSpPr txBox="1"/>
          <p:nvPr/>
        </p:nvSpPr>
        <p:spPr>
          <a:xfrm>
            <a:off x="1155600" y="1524960"/>
            <a:ext cx="9829800" cy="1082520"/>
          </a:xfrm>
          <a:prstGeom prst="rect">
            <a:avLst/>
          </a:prstGeom>
          <a:noFill/>
          <a:ln w="12600">
            <a:noFill/>
          </a:ln>
        </p:spPr>
        <p:txBody>
          <a:bodyPr anchor="b" anchorCtr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strike="noStrike" spc="-1">
                <a:solidFill>
                  <a:srgbClr val="404040"/>
                </a:solidFill>
                <a:latin typeface="Calibri"/>
              </a:rPr>
              <a:t>BLESSED ARE THOSE WHO HAVE NOT SEEN  AND HAVE BELIEVED.</a:t>
            </a:r>
            <a:r>
              <a:rPr lang="en-US" sz="4400" b="0" strike="noStrike" spc="-1">
                <a:solidFill>
                  <a:srgbClr val="404040"/>
                </a:solidFill>
                <a:latin typeface="Times New Roman"/>
              </a:rPr>
              <a:t> 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706" name="CustomShape 2"/>
          <p:cNvSpPr/>
          <p:nvPr/>
        </p:nvSpPr>
        <p:spPr>
          <a:xfrm>
            <a:off x="1155600" y="4182480"/>
            <a:ext cx="1947240" cy="1082520"/>
          </a:xfrm>
          <a:custGeom>
            <a:avLst/>
            <a:gdLst/>
            <a:ahLst/>
            <a:cxnLst/>
            <a:rect l="0" t="0" r="r" b="b"/>
            <a:pathLst>
              <a:path w="5409" h="3384">
                <a:moveTo>
                  <a:pt x="1415" y="2826"/>
                </a:moveTo>
                <a:lnTo>
                  <a:pt x="1415" y="2826"/>
                </a:lnTo>
                <a:lnTo>
                  <a:pt x="1298" y="2789"/>
                </a:lnTo>
                <a:lnTo>
                  <a:pt x="1184" y="2748"/>
                </a:lnTo>
                <a:lnTo>
                  <a:pt x="1075" y="2705"/>
                </a:lnTo>
                <a:lnTo>
                  <a:pt x="969" y="2658"/>
                </a:lnTo>
                <a:lnTo>
                  <a:pt x="868" y="2608"/>
                </a:lnTo>
                <a:lnTo>
                  <a:pt x="771" y="2556"/>
                </a:lnTo>
                <a:lnTo>
                  <a:pt x="679" y="2501"/>
                </a:lnTo>
                <a:lnTo>
                  <a:pt x="592" y="2444"/>
                </a:lnTo>
                <a:lnTo>
                  <a:pt x="511" y="2384"/>
                </a:lnTo>
                <a:lnTo>
                  <a:pt x="435" y="2322"/>
                </a:lnTo>
                <a:lnTo>
                  <a:pt x="364" y="2258"/>
                </a:lnTo>
                <a:lnTo>
                  <a:pt x="299" y="2193"/>
                </a:lnTo>
                <a:lnTo>
                  <a:pt x="241" y="2125"/>
                </a:lnTo>
                <a:lnTo>
                  <a:pt x="188" y="2056"/>
                </a:lnTo>
                <a:lnTo>
                  <a:pt x="142" y="1986"/>
                </a:lnTo>
                <a:lnTo>
                  <a:pt x="102" y="1914"/>
                </a:lnTo>
                <a:lnTo>
                  <a:pt x="68" y="1842"/>
                </a:lnTo>
                <a:lnTo>
                  <a:pt x="41" y="1768"/>
                </a:lnTo>
                <a:lnTo>
                  <a:pt x="21" y="1694"/>
                </a:lnTo>
                <a:lnTo>
                  <a:pt x="7" y="1619"/>
                </a:lnTo>
                <a:lnTo>
                  <a:pt x="0" y="1544"/>
                </a:lnTo>
                <a:lnTo>
                  <a:pt x="0" y="1469"/>
                </a:lnTo>
                <a:lnTo>
                  <a:pt x="6" y="1395"/>
                </a:lnTo>
                <a:lnTo>
                  <a:pt x="19" y="1320"/>
                </a:lnTo>
                <a:lnTo>
                  <a:pt x="39" y="1246"/>
                </a:lnTo>
                <a:lnTo>
                  <a:pt x="66" y="1172"/>
                </a:lnTo>
                <a:lnTo>
                  <a:pt x="99" y="1100"/>
                </a:lnTo>
                <a:lnTo>
                  <a:pt x="138" y="1028"/>
                </a:lnTo>
                <a:lnTo>
                  <a:pt x="184" y="957"/>
                </a:lnTo>
                <a:lnTo>
                  <a:pt x="236" y="888"/>
                </a:lnTo>
                <a:lnTo>
                  <a:pt x="294" y="821"/>
                </a:lnTo>
                <a:lnTo>
                  <a:pt x="359" y="755"/>
                </a:lnTo>
                <a:lnTo>
                  <a:pt x="429" y="691"/>
                </a:lnTo>
                <a:lnTo>
                  <a:pt x="505" y="628"/>
                </a:lnTo>
                <a:lnTo>
                  <a:pt x="586" y="569"/>
                </a:lnTo>
                <a:lnTo>
                  <a:pt x="672" y="511"/>
                </a:lnTo>
                <a:lnTo>
                  <a:pt x="764" y="456"/>
                </a:lnTo>
                <a:lnTo>
                  <a:pt x="860" y="404"/>
                </a:lnTo>
                <a:lnTo>
                  <a:pt x="961" y="354"/>
                </a:lnTo>
                <a:lnTo>
                  <a:pt x="1066" y="307"/>
                </a:lnTo>
                <a:lnTo>
                  <a:pt x="1176" y="263"/>
                </a:lnTo>
                <a:lnTo>
                  <a:pt x="1289" y="222"/>
                </a:lnTo>
                <a:lnTo>
                  <a:pt x="1406" y="185"/>
                </a:lnTo>
                <a:lnTo>
                  <a:pt x="1525" y="150"/>
                </a:lnTo>
                <a:lnTo>
                  <a:pt x="1648" y="119"/>
                </a:lnTo>
                <a:lnTo>
                  <a:pt x="1774" y="92"/>
                </a:lnTo>
                <a:lnTo>
                  <a:pt x="1901" y="68"/>
                </a:lnTo>
                <a:lnTo>
                  <a:pt x="2031" y="47"/>
                </a:lnTo>
                <a:lnTo>
                  <a:pt x="2163" y="30"/>
                </a:lnTo>
                <a:lnTo>
                  <a:pt x="2295" y="17"/>
                </a:lnTo>
                <a:lnTo>
                  <a:pt x="2429" y="8"/>
                </a:lnTo>
                <a:lnTo>
                  <a:pt x="2564" y="2"/>
                </a:lnTo>
                <a:lnTo>
                  <a:pt x="2698" y="0"/>
                </a:lnTo>
                <a:lnTo>
                  <a:pt x="2833" y="2"/>
                </a:lnTo>
                <a:lnTo>
                  <a:pt x="2968" y="7"/>
                </a:lnTo>
                <a:lnTo>
                  <a:pt x="3102" y="16"/>
                </a:lnTo>
                <a:lnTo>
                  <a:pt x="3235" y="29"/>
                </a:lnTo>
                <a:lnTo>
                  <a:pt x="3366" y="46"/>
                </a:lnTo>
                <a:lnTo>
                  <a:pt x="3496" y="66"/>
                </a:lnTo>
                <a:lnTo>
                  <a:pt x="3624" y="90"/>
                </a:lnTo>
                <a:lnTo>
                  <a:pt x="3750" y="117"/>
                </a:lnTo>
                <a:lnTo>
                  <a:pt x="3873" y="148"/>
                </a:lnTo>
                <a:lnTo>
                  <a:pt x="3993" y="182"/>
                </a:lnTo>
                <a:lnTo>
                  <a:pt x="4110" y="219"/>
                </a:lnTo>
                <a:lnTo>
                  <a:pt x="4223" y="260"/>
                </a:lnTo>
                <a:lnTo>
                  <a:pt x="4333" y="303"/>
                </a:lnTo>
                <a:lnTo>
                  <a:pt x="4438" y="350"/>
                </a:lnTo>
                <a:lnTo>
                  <a:pt x="4540" y="399"/>
                </a:lnTo>
                <a:lnTo>
                  <a:pt x="4636" y="452"/>
                </a:lnTo>
                <a:lnTo>
                  <a:pt x="4728" y="506"/>
                </a:lnTo>
                <a:lnTo>
                  <a:pt x="4815" y="564"/>
                </a:lnTo>
                <a:lnTo>
                  <a:pt x="4897" y="623"/>
                </a:lnTo>
                <a:lnTo>
                  <a:pt x="4973" y="685"/>
                </a:lnTo>
                <a:lnTo>
                  <a:pt x="5044" y="749"/>
                </a:lnTo>
                <a:lnTo>
                  <a:pt x="5109" y="815"/>
                </a:lnTo>
                <a:lnTo>
                  <a:pt x="5167" y="883"/>
                </a:lnTo>
                <a:lnTo>
                  <a:pt x="5220" y="952"/>
                </a:lnTo>
                <a:lnTo>
                  <a:pt x="5266" y="1022"/>
                </a:lnTo>
                <a:lnTo>
                  <a:pt x="5306" y="1094"/>
                </a:lnTo>
                <a:lnTo>
                  <a:pt x="5340" y="1166"/>
                </a:lnTo>
                <a:lnTo>
                  <a:pt x="5367" y="1240"/>
                </a:lnTo>
                <a:lnTo>
                  <a:pt x="5387" y="1314"/>
                </a:lnTo>
                <a:lnTo>
                  <a:pt x="5401" y="1388"/>
                </a:lnTo>
                <a:lnTo>
                  <a:pt x="5408" y="1463"/>
                </a:lnTo>
                <a:lnTo>
                  <a:pt x="5408" y="1538"/>
                </a:lnTo>
                <a:lnTo>
                  <a:pt x="5402" y="1613"/>
                </a:lnTo>
                <a:lnTo>
                  <a:pt x="5389" y="1688"/>
                </a:lnTo>
                <a:lnTo>
                  <a:pt x="5369" y="1762"/>
                </a:lnTo>
                <a:lnTo>
                  <a:pt x="5342" y="1836"/>
                </a:lnTo>
                <a:lnTo>
                  <a:pt x="5309" y="1908"/>
                </a:lnTo>
                <a:lnTo>
                  <a:pt x="5270" y="1980"/>
                </a:lnTo>
                <a:lnTo>
                  <a:pt x="5224" y="2050"/>
                </a:lnTo>
                <a:lnTo>
                  <a:pt x="5172" y="2120"/>
                </a:lnTo>
                <a:lnTo>
                  <a:pt x="5114" y="2187"/>
                </a:lnTo>
                <a:lnTo>
                  <a:pt x="5050" y="2253"/>
                </a:lnTo>
                <a:lnTo>
                  <a:pt x="4979" y="2317"/>
                </a:lnTo>
                <a:lnTo>
                  <a:pt x="4904" y="2379"/>
                </a:lnTo>
                <a:lnTo>
                  <a:pt x="4823" y="2439"/>
                </a:lnTo>
                <a:lnTo>
                  <a:pt x="4736" y="2497"/>
                </a:lnTo>
                <a:lnTo>
                  <a:pt x="4645" y="2552"/>
                </a:lnTo>
                <a:lnTo>
                  <a:pt x="4548" y="2604"/>
                </a:lnTo>
                <a:lnTo>
                  <a:pt x="4447" y="2654"/>
                </a:lnTo>
                <a:lnTo>
                  <a:pt x="4342" y="2701"/>
                </a:lnTo>
                <a:lnTo>
                  <a:pt x="4233" y="2745"/>
                </a:lnTo>
                <a:lnTo>
                  <a:pt x="4120" y="2786"/>
                </a:lnTo>
                <a:lnTo>
                  <a:pt x="4003" y="2823"/>
                </a:lnTo>
                <a:lnTo>
                  <a:pt x="3883" y="2858"/>
                </a:lnTo>
                <a:lnTo>
                  <a:pt x="3760" y="2889"/>
                </a:lnTo>
                <a:lnTo>
                  <a:pt x="3635" y="2916"/>
                </a:lnTo>
                <a:lnTo>
                  <a:pt x="3507" y="2940"/>
                </a:lnTo>
                <a:lnTo>
                  <a:pt x="3377" y="2961"/>
                </a:lnTo>
                <a:lnTo>
                  <a:pt x="3246" y="2978"/>
                </a:lnTo>
                <a:lnTo>
                  <a:pt x="3113" y="2991"/>
                </a:lnTo>
                <a:lnTo>
                  <a:pt x="2979" y="3000"/>
                </a:lnTo>
                <a:lnTo>
                  <a:pt x="2845" y="3006"/>
                </a:lnTo>
                <a:lnTo>
                  <a:pt x="2710" y="3008"/>
                </a:lnTo>
                <a:lnTo>
                  <a:pt x="2575" y="3006"/>
                </a:lnTo>
                <a:lnTo>
                  <a:pt x="2441" y="3001"/>
                </a:lnTo>
                <a:lnTo>
                  <a:pt x="2307" y="2992"/>
                </a:lnTo>
                <a:lnTo>
                  <a:pt x="1576" y="3383"/>
                </a:lnTo>
                <a:lnTo>
                  <a:pt x="1415" y="2826"/>
                </a:lnTo>
              </a:path>
            </a:pathLst>
          </a:custGeom>
          <a:solidFill>
            <a:srgbClr val="FFF2CC"/>
          </a:solidFill>
          <a:ln>
            <a:noFill/>
          </a:ln>
          <a:effectLst>
            <a:outerShdw dist="12600" dir="5400000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7" name="CustomShape 3"/>
          <p:cNvSpPr/>
          <p:nvPr/>
        </p:nvSpPr>
        <p:spPr>
          <a:xfrm rot="16961400">
            <a:off x="7509960" y="4273560"/>
            <a:ext cx="1402200" cy="2106000"/>
          </a:xfrm>
          <a:custGeom>
            <a:avLst/>
            <a:gdLst/>
            <a:ahLst/>
            <a:cxnLst/>
            <a:rect l="0" t="0" r="r" b="b"/>
            <a:pathLst>
              <a:path w="3897" h="6583">
                <a:moveTo>
                  <a:pt x="1020" y="5498"/>
                </a:moveTo>
                <a:lnTo>
                  <a:pt x="1021" y="5497"/>
                </a:lnTo>
                <a:lnTo>
                  <a:pt x="937" y="5424"/>
                </a:lnTo>
                <a:lnTo>
                  <a:pt x="855" y="5346"/>
                </a:lnTo>
                <a:lnTo>
                  <a:pt x="775" y="5261"/>
                </a:lnTo>
                <a:lnTo>
                  <a:pt x="700" y="5170"/>
                </a:lnTo>
                <a:lnTo>
                  <a:pt x="627" y="5074"/>
                </a:lnTo>
                <a:lnTo>
                  <a:pt x="557" y="4972"/>
                </a:lnTo>
                <a:lnTo>
                  <a:pt x="491" y="4866"/>
                </a:lnTo>
                <a:lnTo>
                  <a:pt x="428" y="4754"/>
                </a:lnTo>
                <a:lnTo>
                  <a:pt x="369" y="4638"/>
                </a:lnTo>
                <a:lnTo>
                  <a:pt x="315" y="4518"/>
                </a:lnTo>
                <a:lnTo>
                  <a:pt x="264" y="4393"/>
                </a:lnTo>
                <a:lnTo>
                  <a:pt x="218" y="4265"/>
                </a:lnTo>
                <a:lnTo>
                  <a:pt x="175" y="4134"/>
                </a:lnTo>
                <a:lnTo>
                  <a:pt x="137" y="4000"/>
                </a:lnTo>
                <a:lnTo>
                  <a:pt x="104" y="3863"/>
                </a:lnTo>
                <a:lnTo>
                  <a:pt x="74" y="3724"/>
                </a:lnTo>
                <a:lnTo>
                  <a:pt x="51" y="3582"/>
                </a:lnTo>
                <a:lnTo>
                  <a:pt x="31" y="3440"/>
                </a:lnTo>
                <a:lnTo>
                  <a:pt x="17" y="3296"/>
                </a:lnTo>
                <a:lnTo>
                  <a:pt x="7" y="3150"/>
                </a:lnTo>
                <a:lnTo>
                  <a:pt x="1" y="3005"/>
                </a:lnTo>
                <a:lnTo>
                  <a:pt x="0" y="2859"/>
                </a:lnTo>
                <a:lnTo>
                  <a:pt x="5" y="2713"/>
                </a:lnTo>
                <a:lnTo>
                  <a:pt x="16" y="2568"/>
                </a:lnTo>
                <a:lnTo>
                  <a:pt x="30" y="2424"/>
                </a:lnTo>
                <a:lnTo>
                  <a:pt x="48" y="2281"/>
                </a:lnTo>
                <a:lnTo>
                  <a:pt x="72" y="2139"/>
                </a:lnTo>
                <a:lnTo>
                  <a:pt x="100" y="2001"/>
                </a:lnTo>
                <a:lnTo>
                  <a:pt x="134" y="1863"/>
                </a:lnTo>
                <a:lnTo>
                  <a:pt x="171" y="1728"/>
                </a:lnTo>
                <a:lnTo>
                  <a:pt x="212" y="1597"/>
                </a:lnTo>
                <a:lnTo>
                  <a:pt x="259" y="1469"/>
                </a:lnTo>
                <a:lnTo>
                  <a:pt x="309" y="1345"/>
                </a:lnTo>
                <a:lnTo>
                  <a:pt x="365" y="1223"/>
                </a:lnTo>
                <a:lnTo>
                  <a:pt x="422" y="1107"/>
                </a:lnTo>
                <a:lnTo>
                  <a:pt x="484" y="995"/>
                </a:lnTo>
                <a:lnTo>
                  <a:pt x="551" y="888"/>
                </a:lnTo>
                <a:lnTo>
                  <a:pt x="621" y="785"/>
                </a:lnTo>
                <a:lnTo>
                  <a:pt x="692" y="689"/>
                </a:lnTo>
                <a:lnTo>
                  <a:pt x="768" y="597"/>
                </a:lnTo>
                <a:lnTo>
                  <a:pt x="847" y="512"/>
                </a:lnTo>
                <a:lnTo>
                  <a:pt x="928" y="433"/>
                </a:lnTo>
                <a:lnTo>
                  <a:pt x="1012" y="359"/>
                </a:lnTo>
                <a:lnTo>
                  <a:pt x="1099" y="293"/>
                </a:lnTo>
                <a:lnTo>
                  <a:pt x="1187" y="232"/>
                </a:lnTo>
                <a:lnTo>
                  <a:pt x="1278" y="179"/>
                </a:lnTo>
                <a:lnTo>
                  <a:pt x="1370" y="132"/>
                </a:lnTo>
                <a:lnTo>
                  <a:pt x="1463" y="92"/>
                </a:lnTo>
                <a:lnTo>
                  <a:pt x="1558" y="59"/>
                </a:lnTo>
                <a:lnTo>
                  <a:pt x="1653" y="34"/>
                </a:lnTo>
                <a:lnTo>
                  <a:pt x="1750" y="15"/>
                </a:lnTo>
                <a:lnTo>
                  <a:pt x="1846" y="4"/>
                </a:lnTo>
                <a:lnTo>
                  <a:pt x="1944" y="0"/>
                </a:lnTo>
                <a:lnTo>
                  <a:pt x="2041" y="3"/>
                </a:lnTo>
                <a:lnTo>
                  <a:pt x="2137" y="14"/>
                </a:lnTo>
                <a:lnTo>
                  <a:pt x="2234" y="31"/>
                </a:lnTo>
                <a:lnTo>
                  <a:pt x="2330" y="57"/>
                </a:lnTo>
                <a:lnTo>
                  <a:pt x="2424" y="89"/>
                </a:lnTo>
                <a:lnTo>
                  <a:pt x="2519" y="128"/>
                </a:lnTo>
                <a:lnTo>
                  <a:pt x="2610" y="174"/>
                </a:lnTo>
                <a:lnTo>
                  <a:pt x="2701" y="226"/>
                </a:lnTo>
                <a:lnTo>
                  <a:pt x="2789" y="286"/>
                </a:lnTo>
                <a:lnTo>
                  <a:pt x="2876" y="353"/>
                </a:lnTo>
                <a:lnTo>
                  <a:pt x="2960" y="425"/>
                </a:lnTo>
                <a:lnTo>
                  <a:pt x="3042" y="503"/>
                </a:lnTo>
                <a:lnTo>
                  <a:pt x="3122" y="589"/>
                </a:lnTo>
                <a:lnTo>
                  <a:pt x="3197" y="679"/>
                </a:lnTo>
                <a:lnTo>
                  <a:pt x="3270" y="776"/>
                </a:lnTo>
                <a:lnTo>
                  <a:pt x="3339" y="878"/>
                </a:lnTo>
                <a:lnTo>
                  <a:pt x="3407" y="985"/>
                </a:lnTo>
                <a:lnTo>
                  <a:pt x="3469" y="1096"/>
                </a:lnTo>
                <a:lnTo>
                  <a:pt x="3527" y="1212"/>
                </a:lnTo>
                <a:lnTo>
                  <a:pt x="3582" y="1332"/>
                </a:lnTo>
                <a:lnTo>
                  <a:pt x="3633" y="1457"/>
                </a:lnTo>
                <a:lnTo>
                  <a:pt x="3679" y="1585"/>
                </a:lnTo>
                <a:lnTo>
                  <a:pt x="3722" y="1715"/>
                </a:lnTo>
                <a:lnTo>
                  <a:pt x="3760" y="1849"/>
                </a:lnTo>
                <a:lnTo>
                  <a:pt x="3793" y="1986"/>
                </a:lnTo>
                <a:lnTo>
                  <a:pt x="3823" y="2125"/>
                </a:lnTo>
                <a:lnTo>
                  <a:pt x="3846" y="2267"/>
                </a:lnTo>
                <a:lnTo>
                  <a:pt x="3866" y="2410"/>
                </a:lnTo>
                <a:lnTo>
                  <a:pt x="3880" y="2554"/>
                </a:lnTo>
                <a:lnTo>
                  <a:pt x="3890" y="2699"/>
                </a:lnTo>
                <a:lnTo>
                  <a:pt x="3896" y="2845"/>
                </a:lnTo>
                <a:lnTo>
                  <a:pt x="3896" y="2990"/>
                </a:lnTo>
                <a:lnTo>
                  <a:pt x="3892" y="3137"/>
                </a:lnTo>
                <a:lnTo>
                  <a:pt x="3881" y="3282"/>
                </a:lnTo>
                <a:lnTo>
                  <a:pt x="3867" y="3425"/>
                </a:lnTo>
                <a:lnTo>
                  <a:pt x="3849" y="3569"/>
                </a:lnTo>
                <a:lnTo>
                  <a:pt x="3825" y="3710"/>
                </a:lnTo>
                <a:lnTo>
                  <a:pt x="3797" y="3849"/>
                </a:lnTo>
                <a:lnTo>
                  <a:pt x="3763" y="3987"/>
                </a:lnTo>
                <a:lnTo>
                  <a:pt x="3726" y="4121"/>
                </a:lnTo>
                <a:lnTo>
                  <a:pt x="3685" y="4253"/>
                </a:lnTo>
                <a:lnTo>
                  <a:pt x="3638" y="4381"/>
                </a:lnTo>
                <a:lnTo>
                  <a:pt x="3588" y="4505"/>
                </a:lnTo>
                <a:lnTo>
                  <a:pt x="3532" y="4626"/>
                </a:lnTo>
                <a:lnTo>
                  <a:pt x="3474" y="4743"/>
                </a:lnTo>
                <a:lnTo>
                  <a:pt x="3412" y="4854"/>
                </a:lnTo>
                <a:lnTo>
                  <a:pt x="3347" y="4962"/>
                </a:lnTo>
                <a:lnTo>
                  <a:pt x="3276" y="5064"/>
                </a:lnTo>
                <a:lnTo>
                  <a:pt x="3205" y="5160"/>
                </a:lnTo>
                <a:lnTo>
                  <a:pt x="3129" y="5252"/>
                </a:lnTo>
                <a:lnTo>
                  <a:pt x="3050" y="5338"/>
                </a:lnTo>
                <a:lnTo>
                  <a:pt x="2969" y="5416"/>
                </a:lnTo>
                <a:lnTo>
                  <a:pt x="2884" y="5491"/>
                </a:lnTo>
                <a:lnTo>
                  <a:pt x="2798" y="5556"/>
                </a:lnTo>
                <a:lnTo>
                  <a:pt x="2710" y="5617"/>
                </a:lnTo>
                <a:lnTo>
                  <a:pt x="2619" y="5671"/>
                </a:lnTo>
                <a:lnTo>
                  <a:pt x="2527" y="5718"/>
                </a:lnTo>
                <a:lnTo>
                  <a:pt x="2434" y="5757"/>
                </a:lnTo>
                <a:lnTo>
                  <a:pt x="2339" y="5791"/>
                </a:lnTo>
                <a:lnTo>
                  <a:pt x="2244" y="5816"/>
                </a:lnTo>
                <a:lnTo>
                  <a:pt x="2147" y="5834"/>
                </a:lnTo>
                <a:lnTo>
                  <a:pt x="2051" y="5846"/>
                </a:lnTo>
                <a:lnTo>
                  <a:pt x="1953" y="5849"/>
                </a:lnTo>
                <a:lnTo>
                  <a:pt x="1856" y="5847"/>
                </a:lnTo>
                <a:lnTo>
                  <a:pt x="1759" y="5836"/>
                </a:lnTo>
                <a:lnTo>
                  <a:pt x="1663" y="5818"/>
                </a:lnTo>
                <a:lnTo>
                  <a:pt x="1137" y="6582"/>
                </a:lnTo>
                <a:lnTo>
                  <a:pt x="1020" y="5498"/>
                </a:lnTo>
              </a:path>
            </a:pathLst>
          </a:custGeom>
          <a:solidFill>
            <a:srgbClr val="FFF2CC"/>
          </a:solidFill>
          <a:ln>
            <a:noFill/>
          </a:ln>
          <a:effectLst>
            <a:outerShdw dist="12600" dir="5400000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8" name="TextShape 4"/>
          <p:cNvSpPr txBox="1"/>
          <p:nvPr/>
        </p:nvSpPr>
        <p:spPr>
          <a:xfrm>
            <a:off x="1295280" y="4465080"/>
            <a:ext cx="1667880" cy="8002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latin typeface="Comic Sans MS"/>
              </a:rPr>
              <a:t>HE POINTS TO EACH OF US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</p:txBody>
      </p:sp>
      <p:sp>
        <p:nvSpPr>
          <p:cNvPr id="709" name="TextShape 5"/>
          <p:cNvSpPr txBox="1"/>
          <p:nvPr/>
        </p:nvSpPr>
        <p:spPr>
          <a:xfrm>
            <a:off x="7377480" y="4998240"/>
            <a:ext cx="1667880" cy="10155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latin typeface="Comic Sans MS"/>
              </a:rPr>
              <a:t>NOT ALL CAN SEE HIM WITH NAKED EYES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</p:txBody>
      </p:sp>
      <p:sp>
        <p:nvSpPr>
          <p:cNvPr id="710" name="CustomShape 6"/>
          <p:cNvSpPr/>
          <p:nvPr/>
        </p:nvSpPr>
        <p:spPr>
          <a:xfrm rot="15607800">
            <a:off x="9241200" y="3052080"/>
            <a:ext cx="1632960" cy="2319480"/>
          </a:xfrm>
          <a:custGeom>
            <a:avLst/>
            <a:gdLst/>
            <a:ahLst/>
            <a:cxnLst/>
            <a:rect l="0" t="0" r="r" b="b"/>
            <a:pathLst>
              <a:path w="4860" h="6445">
                <a:moveTo>
                  <a:pt x="643" y="4871"/>
                </a:moveTo>
                <a:lnTo>
                  <a:pt x="644" y="4872"/>
                </a:lnTo>
                <a:lnTo>
                  <a:pt x="588" y="4730"/>
                </a:lnTo>
                <a:lnTo>
                  <a:pt x="538" y="4587"/>
                </a:lnTo>
                <a:lnTo>
                  <a:pt x="493" y="4439"/>
                </a:lnTo>
                <a:lnTo>
                  <a:pt x="453" y="4289"/>
                </a:lnTo>
                <a:lnTo>
                  <a:pt x="418" y="4136"/>
                </a:lnTo>
                <a:lnTo>
                  <a:pt x="388" y="3982"/>
                </a:lnTo>
                <a:lnTo>
                  <a:pt x="364" y="3825"/>
                </a:lnTo>
                <a:lnTo>
                  <a:pt x="345" y="3667"/>
                </a:lnTo>
                <a:lnTo>
                  <a:pt x="333" y="3507"/>
                </a:lnTo>
                <a:lnTo>
                  <a:pt x="325" y="3347"/>
                </a:lnTo>
                <a:lnTo>
                  <a:pt x="324" y="3185"/>
                </a:lnTo>
                <a:lnTo>
                  <a:pt x="327" y="3025"/>
                </a:lnTo>
                <a:lnTo>
                  <a:pt x="337" y="2865"/>
                </a:lnTo>
                <a:lnTo>
                  <a:pt x="353" y="2705"/>
                </a:lnTo>
                <a:lnTo>
                  <a:pt x="374" y="2548"/>
                </a:lnTo>
                <a:lnTo>
                  <a:pt x="400" y="2392"/>
                </a:lnTo>
                <a:lnTo>
                  <a:pt x="431" y="2238"/>
                </a:lnTo>
                <a:lnTo>
                  <a:pt x="468" y="2086"/>
                </a:lnTo>
                <a:lnTo>
                  <a:pt x="511" y="1937"/>
                </a:lnTo>
                <a:lnTo>
                  <a:pt x="558" y="1791"/>
                </a:lnTo>
                <a:lnTo>
                  <a:pt x="610" y="1650"/>
                </a:lnTo>
                <a:lnTo>
                  <a:pt x="668" y="1512"/>
                </a:lnTo>
                <a:lnTo>
                  <a:pt x="731" y="1377"/>
                </a:lnTo>
                <a:lnTo>
                  <a:pt x="798" y="1248"/>
                </a:lnTo>
                <a:lnTo>
                  <a:pt x="869" y="1123"/>
                </a:lnTo>
                <a:lnTo>
                  <a:pt x="945" y="1004"/>
                </a:lnTo>
                <a:lnTo>
                  <a:pt x="1024" y="890"/>
                </a:lnTo>
                <a:lnTo>
                  <a:pt x="1108" y="783"/>
                </a:lnTo>
                <a:lnTo>
                  <a:pt x="1196" y="680"/>
                </a:lnTo>
                <a:lnTo>
                  <a:pt x="1286" y="584"/>
                </a:lnTo>
                <a:lnTo>
                  <a:pt x="1381" y="496"/>
                </a:lnTo>
                <a:lnTo>
                  <a:pt x="1478" y="413"/>
                </a:lnTo>
                <a:lnTo>
                  <a:pt x="1577" y="338"/>
                </a:lnTo>
                <a:lnTo>
                  <a:pt x="1680" y="270"/>
                </a:lnTo>
                <a:lnTo>
                  <a:pt x="1784" y="210"/>
                </a:lnTo>
                <a:lnTo>
                  <a:pt x="1892" y="157"/>
                </a:lnTo>
                <a:lnTo>
                  <a:pt x="1999" y="111"/>
                </a:lnTo>
                <a:lnTo>
                  <a:pt x="2109" y="73"/>
                </a:lnTo>
                <a:lnTo>
                  <a:pt x="2220" y="42"/>
                </a:lnTo>
                <a:lnTo>
                  <a:pt x="2333" y="20"/>
                </a:lnTo>
                <a:lnTo>
                  <a:pt x="2446" y="6"/>
                </a:lnTo>
                <a:lnTo>
                  <a:pt x="2558" y="0"/>
                </a:lnTo>
                <a:lnTo>
                  <a:pt x="2672" y="2"/>
                </a:lnTo>
                <a:lnTo>
                  <a:pt x="2785" y="12"/>
                </a:lnTo>
                <a:lnTo>
                  <a:pt x="2896" y="29"/>
                </a:lnTo>
                <a:lnTo>
                  <a:pt x="3008" y="56"/>
                </a:lnTo>
                <a:lnTo>
                  <a:pt x="3118" y="89"/>
                </a:lnTo>
                <a:lnTo>
                  <a:pt x="3228" y="130"/>
                </a:lnTo>
                <a:lnTo>
                  <a:pt x="3335" y="179"/>
                </a:lnTo>
                <a:lnTo>
                  <a:pt x="3442" y="236"/>
                </a:lnTo>
                <a:lnTo>
                  <a:pt x="3546" y="300"/>
                </a:lnTo>
                <a:lnTo>
                  <a:pt x="3647" y="372"/>
                </a:lnTo>
                <a:lnTo>
                  <a:pt x="3746" y="450"/>
                </a:lnTo>
                <a:lnTo>
                  <a:pt x="3841" y="535"/>
                </a:lnTo>
                <a:lnTo>
                  <a:pt x="3935" y="628"/>
                </a:lnTo>
                <a:lnTo>
                  <a:pt x="4023" y="725"/>
                </a:lnTo>
                <a:lnTo>
                  <a:pt x="4110" y="830"/>
                </a:lnTo>
                <a:lnTo>
                  <a:pt x="4192" y="941"/>
                </a:lnTo>
                <a:lnTo>
                  <a:pt x="4269" y="1057"/>
                </a:lnTo>
                <a:lnTo>
                  <a:pt x="4344" y="1178"/>
                </a:lnTo>
                <a:lnTo>
                  <a:pt x="4413" y="1306"/>
                </a:lnTo>
                <a:lnTo>
                  <a:pt x="4478" y="1437"/>
                </a:lnTo>
                <a:lnTo>
                  <a:pt x="4539" y="1572"/>
                </a:lnTo>
                <a:lnTo>
                  <a:pt x="4595" y="1713"/>
                </a:lnTo>
                <a:lnTo>
                  <a:pt x="4645" y="1856"/>
                </a:lnTo>
                <a:lnTo>
                  <a:pt x="4689" y="2003"/>
                </a:lnTo>
                <a:lnTo>
                  <a:pt x="4730" y="2153"/>
                </a:lnTo>
                <a:lnTo>
                  <a:pt x="4765" y="2306"/>
                </a:lnTo>
                <a:lnTo>
                  <a:pt x="4794" y="2461"/>
                </a:lnTo>
                <a:lnTo>
                  <a:pt x="4819" y="2618"/>
                </a:lnTo>
                <a:lnTo>
                  <a:pt x="4838" y="2777"/>
                </a:lnTo>
                <a:lnTo>
                  <a:pt x="4850" y="2937"/>
                </a:lnTo>
                <a:lnTo>
                  <a:pt x="4858" y="3097"/>
                </a:lnTo>
                <a:lnTo>
                  <a:pt x="4859" y="3258"/>
                </a:lnTo>
                <a:lnTo>
                  <a:pt x="4856" y="3418"/>
                </a:lnTo>
                <a:lnTo>
                  <a:pt x="4846" y="3578"/>
                </a:lnTo>
                <a:lnTo>
                  <a:pt x="4830" y="3737"/>
                </a:lnTo>
                <a:lnTo>
                  <a:pt x="4809" y="3895"/>
                </a:lnTo>
                <a:lnTo>
                  <a:pt x="4783" y="4051"/>
                </a:lnTo>
                <a:lnTo>
                  <a:pt x="4752" y="4205"/>
                </a:lnTo>
                <a:lnTo>
                  <a:pt x="4715" y="4357"/>
                </a:lnTo>
                <a:lnTo>
                  <a:pt x="4672" y="4507"/>
                </a:lnTo>
                <a:lnTo>
                  <a:pt x="4625" y="4653"/>
                </a:lnTo>
                <a:lnTo>
                  <a:pt x="4573" y="4794"/>
                </a:lnTo>
                <a:lnTo>
                  <a:pt x="4514" y="4932"/>
                </a:lnTo>
                <a:lnTo>
                  <a:pt x="4453" y="5067"/>
                </a:lnTo>
                <a:lnTo>
                  <a:pt x="4385" y="5196"/>
                </a:lnTo>
                <a:lnTo>
                  <a:pt x="4314" y="5320"/>
                </a:lnTo>
                <a:lnTo>
                  <a:pt x="4238" y="5439"/>
                </a:lnTo>
                <a:lnTo>
                  <a:pt x="4159" y="5553"/>
                </a:lnTo>
                <a:lnTo>
                  <a:pt x="4075" y="5661"/>
                </a:lnTo>
                <a:lnTo>
                  <a:pt x="3987" y="5764"/>
                </a:lnTo>
                <a:lnTo>
                  <a:pt x="3897" y="5859"/>
                </a:lnTo>
                <a:lnTo>
                  <a:pt x="3803" y="5948"/>
                </a:lnTo>
                <a:lnTo>
                  <a:pt x="3705" y="6029"/>
                </a:lnTo>
                <a:lnTo>
                  <a:pt x="3606" y="6105"/>
                </a:lnTo>
                <a:lnTo>
                  <a:pt x="3503" y="6173"/>
                </a:lnTo>
                <a:lnTo>
                  <a:pt x="3398" y="6234"/>
                </a:lnTo>
                <a:lnTo>
                  <a:pt x="3292" y="6287"/>
                </a:lnTo>
                <a:lnTo>
                  <a:pt x="3184" y="6333"/>
                </a:lnTo>
                <a:lnTo>
                  <a:pt x="3073" y="6371"/>
                </a:lnTo>
                <a:lnTo>
                  <a:pt x="2962" y="6400"/>
                </a:lnTo>
                <a:lnTo>
                  <a:pt x="2850" y="6424"/>
                </a:lnTo>
                <a:lnTo>
                  <a:pt x="2738" y="6438"/>
                </a:lnTo>
                <a:lnTo>
                  <a:pt x="2626" y="6444"/>
                </a:lnTo>
                <a:lnTo>
                  <a:pt x="2511" y="6442"/>
                </a:lnTo>
                <a:lnTo>
                  <a:pt x="2399" y="6432"/>
                </a:lnTo>
                <a:lnTo>
                  <a:pt x="2287" y="6415"/>
                </a:lnTo>
                <a:lnTo>
                  <a:pt x="2175" y="6388"/>
                </a:lnTo>
                <a:lnTo>
                  <a:pt x="2064" y="6355"/>
                </a:lnTo>
                <a:lnTo>
                  <a:pt x="1955" y="6314"/>
                </a:lnTo>
                <a:lnTo>
                  <a:pt x="1848" y="6265"/>
                </a:lnTo>
                <a:lnTo>
                  <a:pt x="1741" y="6208"/>
                </a:lnTo>
                <a:lnTo>
                  <a:pt x="1638" y="6144"/>
                </a:lnTo>
                <a:lnTo>
                  <a:pt x="1536" y="6073"/>
                </a:lnTo>
                <a:lnTo>
                  <a:pt x="1438" y="5994"/>
                </a:lnTo>
                <a:lnTo>
                  <a:pt x="1342" y="5909"/>
                </a:lnTo>
                <a:lnTo>
                  <a:pt x="1249" y="5817"/>
                </a:lnTo>
                <a:lnTo>
                  <a:pt x="1160" y="5719"/>
                </a:lnTo>
                <a:lnTo>
                  <a:pt x="0" y="6402"/>
                </a:lnTo>
                <a:lnTo>
                  <a:pt x="643" y="4871"/>
                </a:lnTo>
              </a:path>
            </a:pathLst>
          </a:custGeom>
          <a:solidFill>
            <a:srgbClr val="FFF2CC"/>
          </a:solidFill>
          <a:ln>
            <a:noFill/>
          </a:ln>
          <a:effectLst>
            <a:outerShdw dist="12600" dir="5400000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1" name="TextShape 7"/>
          <p:cNvSpPr txBox="1"/>
          <p:nvPr/>
        </p:nvSpPr>
        <p:spPr>
          <a:xfrm>
            <a:off x="9102600" y="3535560"/>
            <a:ext cx="1910520" cy="16621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latin typeface="Comic Sans MS"/>
              </a:rPr>
              <a:t>WE LIVE BY FAITH NOT BY SIGHT.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050" b="1" strike="noStrike" spc="-1">
                <a:solidFill>
                  <a:srgbClr val="000000"/>
                </a:solidFill>
                <a:latin typeface="Comic Sans MS"/>
              </a:rPr>
              <a:t>THAT’S WHY BIBLE IS GIVEN TO US.TO UNDERSTAND MORE ABOUT JESUS</a:t>
            </a:r>
            <a:endParaRPr lang="en-US" sz="10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50" b="0" strike="noStrike" spc="-1">
              <a:latin typeface="Arial"/>
            </a:endParaRPr>
          </a:p>
        </p:txBody>
      </p:sp>
      <p:sp>
        <p:nvSpPr>
          <p:cNvPr id="712" name="TextShape 8"/>
          <p:cNvSpPr txBox="1"/>
          <p:nvPr/>
        </p:nvSpPr>
        <p:spPr>
          <a:xfrm>
            <a:off x="3884760" y="2889720"/>
            <a:ext cx="2971800" cy="2835000"/>
          </a:xfrm>
          <a:prstGeom prst="rect">
            <a:avLst/>
          </a:prstGeom>
          <a:noFill/>
          <a:ln>
            <a:noFill/>
          </a:ln>
        </p:spPr>
        <p:txBody>
          <a:bodyPr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omic Sans MS"/>
              </a:rPr>
              <a:t>‘these are written that you may [come to] believe that Jesus is the Messiah, the Son of God, and that THROUGH THIS BELIEF YOU MAY HAVE LIFE IN HIS NAME.’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omic Sans MS"/>
              </a:rPr>
              <a:t>- John 20:31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21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</TotalTime>
  <Words>1335</Words>
  <Application>Microsoft Office PowerPoint</Application>
  <PresentationFormat>Widescreen</PresentationFormat>
  <Paragraphs>152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17</vt:i4>
      </vt:variant>
    </vt:vector>
  </HeadingPairs>
  <TitlesOfParts>
    <vt:vector size="38" baseType="lpstr">
      <vt:lpstr>Arial</vt:lpstr>
      <vt:lpstr>Calibri</vt:lpstr>
      <vt:lpstr>Comic Sans MS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</dc:title>
  <dc:subject/>
  <dc:creator>Sajin Cheruvathoor</dc:creator>
  <dc:description/>
  <cp:lastModifiedBy>Sajin Cheruvathoor</cp:lastModifiedBy>
  <cp:revision>33</cp:revision>
  <dcterms:created xsi:type="dcterms:W3CDTF">2020-04-15T09:56:35Z</dcterms:created>
  <dcterms:modified xsi:type="dcterms:W3CDTF">2020-04-18T15:59:15Z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_TemplateID">
    <vt:lpwstr>TC038961019991</vt:lpwstr>
  </property>
</Properties>
</file>