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handoutMasterIdLst>
    <p:handoutMasterId r:id="rId15"/>
  </p:handout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jin Cheruvathoor" initials="SC" lastIdx="1" clrIdx="0">
    <p:extLst>
      <p:ext uri="{19B8F6BF-5375-455C-9EA6-DF929625EA0E}">
        <p15:presenceInfo xmlns:p15="http://schemas.microsoft.com/office/powerpoint/2012/main" userId="6a47e243c294e3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808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28"/>
      </p:cViewPr>
      <p:guideLst/>
    </p:cSldViewPr>
  </p:slideViewPr>
  <p:notesTextViewPr>
    <p:cViewPr>
      <p:scale>
        <a:sx n="1" d="1"/>
        <a:sy n="1" d="1"/>
      </p:scale>
      <p:origin x="0" y="0"/>
    </p:cViewPr>
  </p:notesTextViewPr>
  <p:notesViewPr>
    <p:cSldViewPr snapToGrid="0">
      <p:cViewPr varScale="1">
        <p:scale>
          <a:sx n="79" d="100"/>
          <a:sy n="79" d="100"/>
        </p:scale>
        <p:origin x="23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E8870F-1A48-43A2-A007-2348C2B9745E}" type="datetimeFigureOut">
              <a:rPr lang="en-US" smtClean="0"/>
              <a:t>8/9/2020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C5B93-CA34-49DE-A280-558E83BB834C}" type="slidenum">
              <a:rPr lang="en-US" smtClean="0"/>
              <a:t>‹#›</a:t>
            </a:fld>
            <a:endParaRPr lang="en-US"/>
          </a:p>
        </p:txBody>
      </p:sp>
    </p:spTree>
    <p:extLst>
      <p:ext uri="{BB962C8B-B14F-4D97-AF65-F5344CB8AC3E}">
        <p14:creationId xmlns:p14="http://schemas.microsoft.com/office/powerpoint/2010/main" val="154439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BB9B0-4661-411B-B556-887633A3B128}" type="datetimeFigureOut">
              <a:rPr lang="en-US" smtClean="0"/>
              <a:t>8/9/2020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F3E57-140F-42E5-ACA7-3B197A5F54F0}" type="slidenum">
              <a:rPr lang="en-US" smtClean="0"/>
              <a:t>‹#›</a:t>
            </a:fld>
            <a:endParaRPr lang="en-US"/>
          </a:p>
        </p:txBody>
      </p:sp>
    </p:spTree>
    <p:extLst>
      <p:ext uri="{BB962C8B-B14F-4D97-AF65-F5344CB8AC3E}">
        <p14:creationId xmlns:p14="http://schemas.microsoft.com/office/powerpoint/2010/main" val="11948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4F3E57-140F-42E5-ACA7-3B197A5F54F0}" type="slidenum">
              <a:rPr lang="en-US" smtClean="0"/>
              <a:t>1</a:t>
            </a:fld>
            <a:endParaRPr lang="en-US"/>
          </a:p>
        </p:txBody>
      </p:sp>
    </p:spTree>
    <p:extLst>
      <p:ext uri="{BB962C8B-B14F-4D97-AF65-F5344CB8AC3E}">
        <p14:creationId xmlns:p14="http://schemas.microsoft.com/office/powerpoint/2010/main" val="1989880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3248464"/>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5105400"/>
            <a:ext cx="10472928" cy="1752600"/>
          </a:xfrm>
        </p:spPr>
        <p:txBody>
          <a:bodyPr lIns="0" rIns="18288"/>
          <a:lstStyle>
            <a:lvl1pPr marL="0" marR="45720" indent="0" algn="r">
              <a:buNone/>
              <a:defRPr>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265B2A9E-FA78-4A40-988A-1CE830CDEED2}" type="datetime1">
              <a:rPr lang="en-US" smtClean="0"/>
              <a:t>8/9/2020</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8184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Vertical Text Placeholder 2"/>
          <p:cNvSpPr>
            <a:spLocks noGrp="1"/>
          </p:cNvSpPr>
          <p:nvPr>
            <p:ph type="body" orient="vert" idx="1" hasCustomPrompt="1"/>
          </p:nvPr>
        </p:nvSpPr>
        <p:spPr/>
        <p:txBody>
          <a:bodyPr vert="eaVert"/>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192A044C-D33A-4646-9F43-140BF7C29466}" type="datetime1">
              <a:rPr lang="en-US" smtClean="0"/>
              <a:t>8/9/2020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9126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914402"/>
            <a:ext cx="2743200" cy="5211763"/>
          </a:xfrm>
        </p:spPr>
        <p:txBody>
          <a:bodyPr vert="eaVert"/>
          <a:lstStyle/>
          <a:p>
            <a:r>
              <a:rPr kumimoji="0" lang="en-US"/>
              <a:t>Click to edit Master title style</a:t>
            </a:r>
            <a:endParaRPr kumimoji="0" lang="en-US" dirty="0"/>
          </a:p>
        </p:txBody>
      </p:sp>
      <p:sp>
        <p:nvSpPr>
          <p:cNvPr id="3" name="Vertical Text Placeholder 2"/>
          <p:cNvSpPr>
            <a:spLocks noGrp="1"/>
          </p:cNvSpPr>
          <p:nvPr>
            <p:ph type="body" orient="vert" idx="1" hasCustomPrompt="1"/>
          </p:nvPr>
        </p:nvSpPr>
        <p:spPr>
          <a:xfrm>
            <a:off x="1104900" y="914402"/>
            <a:ext cx="6121400" cy="5211763"/>
          </a:xfrm>
        </p:spPr>
        <p:txBody>
          <a:bodyPr vert="eaVert"/>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68F8761A-AF70-4876-A6F0-1286775C4F08}" type="datetime1">
              <a:rPr lang="en-US" smtClean="0"/>
              <a:t>8/9/2020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0635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idx="1" hasCustomPrompt="1"/>
          </p:nvPr>
        </p:nvSpPr>
        <p:spPr/>
        <p:txBody>
          <a:bodyPr/>
          <a:lstStyle>
            <a:lvl1pPr>
              <a:buClr>
                <a:schemeClr val="accent3">
                  <a:lumMod val="50000"/>
                </a:schemeClr>
              </a:buClr>
              <a:defRPr/>
            </a:lvl1pPr>
            <a:lvl2pPr>
              <a:buClr>
                <a:schemeClr val="accent1">
                  <a:lumMod val="50000"/>
                </a:schemeClr>
              </a:buClr>
              <a:defRPr/>
            </a:lvl2pPr>
            <a:lvl3pPr>
              <a:buClr>
                <a:schemeClr val="accent2">
                  <a:lumMod val="50000"/>
                </a:schemeClr>
              </a:buClr>
              <a:defRPr/>
            </a:lvl3pPr>
            <a:lvl4pPr>
              <a:buClr>
                <a:schemeClr val="accent3">
                  <a:lumMod val="50000"/>
                </a:schemeClr>
              </a:buClr>
              <a:defRPr/>
            </a:lvl4pPr>
            <a:lvl5pPr>
              <a:buClr>
                <a:schemeClr val="accent4">
                  <a:lumMod val="50000"/>
                </a:schemeClr>
              </a:buClr>
              <a:defRPr/>
            </a:lvl5pPr>
            <a:lvl6pPr>
              <a:buClr>
                <a:schemeClr val="accent5">
                  <a:lumMod val="50000"/>
                </a:schemeClr>
              </a:buClr>
              <a:defRPr/>
            </a:lvl6pPr>
            <a:lvl7pPr>
              <a:buClr>
                <a:schemeClr val="accent6">
                  <a:lumMod val="50000"/>
                </a:schemeClr>
              </a:buClr>
              <a:defRPr/>
            </a:lvl7pPr>
            <a:lvl8pPr marL="2011680" indent="0">
              <a:buNone/>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Date Placeholder 3"/>
          <p:cNvSpPr>
            <a:spLocks noGrp="1"/>
          </p:cNvSpPr>
          <p:nvPr>
            <p:ph type="dt" sz="half" idx="10"/>
          </p:nvPr>
        </p:nvSpPr>
        <p:spPr/>
        <p:txBody>
          <a:bodyPr/>
          <a:lstStyle/>
          <a:p>
            <a:fld id="{3C1596B4-361F-43A8-B168-DA893180BFB8}" type="datetime1">
              <a:rPr lang="en-US" smtClean="0"/>
              <a:t>8/9/2020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59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4900" y="1316736"/>
            <a:ext cx="90678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104900" y="2704664"/>
            <a:ext cx="9067800" cy="1509712"/>
          </a:xfrm>
        </p:spPr>
        <p:txBody>
          <a:bodyPr lIns="45720" rIns="45720" anchor="t"/>
          <a:lstStyle>
            <a:lvl1pPr marL="0" indent="0">
              <a:buNone/>
              <a:defRPr sz="22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1B625F6-6FC2-4B0A-BA54-6199C805DC6A}" type="datetime1">
              <a:rPr lang="en-US" smtClean="0"/>
              <a:t>8/9/2020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4561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a:lstStyle/>
          <a:p>
            <a:r>
              <a:rPr kumimoji="0" lang="en-US"/>
              <a:t>Click to edit Master title style</a:t>
            </a:r>
            <a:endParaRPr kumimoji="0" lang="en-US" dirty="0"/>
          </a:p>
        </p:txBody>
      </p:sp>
      <p:sp>
        <p:nvSpPr>
          <p:cNvPr id="3" name="Content Placeholder 2"/>
          <p:cNvSpPr>
            <a:spLocks noGrp="1"/>
          </p:cNvSpPr>
          <p:nvPr>
            <p:ph sz="half" idx="1" hasCustomPrompt="1"/>
          </p:nvPr>
        </p:nvSpPr>
        <p:spPr>
          <a:xfrm>
            <a:off x="1122546" y="1920085"/>
            <a:ext cx="4389120" cy="4434840"/>
          </a:xfrm>
        </p:spPr>
        <p:txBody>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800"/>
            </a:lvl5pPr>
            <a:lvl6pPr>
              <a:buClr>
                <a:schemeClr val="accent5">
                  <a:lumMod val="50000"/>
                </a:schemeClr>
              </a:buClr>
              <a:defRPr/>
            </a:lvl6pPr>
            <a:lvl7pPr>
              <a:buClr>
                <a:schemeClr val="accent6">
                  <a:lumMod val="50000"/>
                </a:schemeClr>
              </a:buClr>
              <a:defRPr/>
            </a:lvl7pPr>
            <a:lvl8pPr>
              <a:buClr>
                <a:schemeClr val="tx2"/>
              </a:buClr>
              <a:defRPr/>
            </a:lvl8pPr>
            <a:lvl9pPr>
              <a:buClr>
                <a:schemeClr val="tx2"/>
              </a:buCl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Content Placeholder 3"/>
          <p:cNvSpPr>
            <a:spLocks noGrp="1"/>
          </p:cNvSpPr>
          <p:nvPr>
            <p:ph sz="half" idx="2" hasCustomPrompt="1"/>
          </p:nvPr>
        </p:nvSpPr>
        <p:spPr>
          <a:xfrm>
            <a:off x="5783580" y="1920085"/>
            <a:ext cx="4389120" cy="4434840"/>
          </a:xfrm>
        </p:spPr>
        <p:txBody>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8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5" name="Date Placeholder 4"/>
          <p:cNvSpPr>
            <a:spLocks noGrp="1"/>
          </p:cNvSpPr>
          <p:nvPr>
            <p:ph type="dt" sz="half" idx="10"/>
          </p:nvPr>
        </p:nvSpPr>
        <p:spPr/>
        <p:txBody>
          <a:bodyPr/>
          <a:lstStyle/>
          <a:p>
            <a:fld id="{290691E0-6248-44D5-A750-839F2D339198}" type="datetime1">
              <a:rPr lang="en-US" smtClean="0"/>
              <a:t>8/9/2020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0549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848" y="704088"/>
            <a:ext cx="9027852" cy="1143000"/>
          </a:xfrm>
        </p:spPr>
        <p:txBody>
          <a:bodyPr tIns="45720" anchor="b"/>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144848" y="1855248"/>
            <a:ext cx="438912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hasCustomPrompt="1"/>
          </p:nvPr>
        </p:nvSpPr>
        <p:spPr>
          <a:xfrm>
            <a:off x="1144848" y="2514600"/>
            <a:ext cx="4389120" cy="3845720"/>
          </a:xfrm>
        </p:spPr>
        <p:txBody>
          <a:bodyPr tIns="0"/>
          <a:lstStyle>
            <a:lvl1pPr>
              <a:buClr>
                <a:schemeClr val="accent3">
                  <a:lumMod val="50000"/>
                </a:schemeClr>
              </a:buClr>
              <a:defRPr sz="2200"/>
            </a:lvl1pPr>
            <a:lvl2pPr>
              <a:buClr>
                <a:schemeClr val="accent1">
                  <a:lumMod val="50000"/>
                </a:schemeClr>
              </a:buClr>
              <a:defRPr sz="2000"/>
            </a:lvl2pPr>
            <a:lvl3pPr>
              <a:buClr>
                <a:schemeClr val="accent2">
                  <a:lumMod val="50000"/>
                </a:schemeClr>
              </a:buClr>
              <a:defRPr sz="1800"/>
            </a:lvl3pPr>
            <a:lvl4pPr>
              <a:buClr>
                <a:schemeClr val="accent3">
                  <a:lumMod val="50000"/>
                </a:schemeClr>
              </a:buClr>
              <a:defRPr sz="16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4" name="Text Placeholder 3"/>
          <p:cNvSpPr>
            <a:spLocks noGrp="1"/>
          </p:cNvSpPr>
          <p:nvPr>
            <p:ph type="body" sz="half" idx="3"/>
          </p:nvPr>
        </p:nvSpPr>
        <p:spPr>
          <a:xfrm>
            <a:off x="5769260" y="1859758"/>
            <a:ext cx="438912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hasCustomPrompt="1"/>
          </p:nvPr>
        </p:nvSpPr>
        <p:spPr>
          <a:xfrm>
            <a:off x="5769260" y="2514600"/>
            <a:ext cx="4389120" cy="3845720"/>
          </a:xfrm>
        </p:spPr>
        <p:txBody>
          <a:bodyPr tIns="0"/>
          <a:lstStyle>
            <a:lvl1pPr>
              <a:buClr>
                <a:schemeClr val="accent3">
                  <a:lumMod val="50000"/>
                </a:schemeClr>
              </a:buClr>
              <a:defRPr sz="2200"/>
            </a:lvl1pPr>
            <a:lvl2pPr>
              <a:buClr>
                <a:schemeClr val="accent1">
                  <a:lumMod val="50000"/>
                </a:schemeClr>
              </a:buClr>
              <a:defRPr sz="2000"/>
            </a:lvl2pPr>
            <a:lvl3pPr>
              <a:buClr>
                <a:schemeClr val="accent2">
                  <a:lumMod val="50000"/>
                </a:schemeClr>
              </a:buClr>
              <a:defRPr sz="1800"/>
            </a:lvl3pPr>
            <a:lvl4pPr>
              <a:buClr>
                <a:schemeClr val="accent3">
                  <a:lumMod val="50000"/>
                </a:schemeClr>
              </a:buClr>
              <a:defRPr sz="16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7" name="Date Placeholder 6"/>
          <p:cNvSpPr>
            <a:spLocks noGrp="1"/>
          </p:cNvSpPr>
          <p:nvPr>
            <p:ph type="dt" sz="half" idx="10"/>
          </p:nvPr>
        </p:nvSpPr>
        <p:spPr/>
        <p:txBody>
          <a:bodyPr/>
          <a:lstStyle/>
          <a:p>
            <a:fld id="{E1F8FECA-DDCC-464F-B9A8-47361C66BB75}" type="datetime1">
              <a:rPr lang="en-US" smtClean="0"/>
              <a:t>8/9/2020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8043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DDD018D0-BDA9-4E9F-8870-250C3889579F}" type="datetime1">
              <a:rPr lang="en-US" smtClean="0"/>
              <a:t>8/9/2020</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722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503B1-0D5A-42BC-A128-61B2437864A1}" type="datetime1">
              <a:rPr lang="en-US" smtClean="0"/>
              <a:t>8/9/2020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1436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7420" y="514352"/>
            <a:ext cx="36576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4" name="Content Placeholder 3"/>
          <p:cNvSpPr>
            <a:spLocks noGrp="1"/>
          </p:cNvSpPr>
          <p:nvPr>
            <p:ph sz="half" idx="1" hasCustomPrompt="1"/>
          </p:nvPr>
        </p:nvSpPr>
        <p:spPr>
          <a:xfrm>
            <a:off x="5084956" y="1676400"/>
            <a:ext cx="5087744" cy="4572000"/>
          </a:xfrm>
        </p:spPr>
        <p:txBody>
          <a:bodyPr tIns="0">
            <a:normAutofit/>
          </a:bodyPr>
          <a:lstStyle>
            <a:lvl1pPr>
              <a:buClr>
                <a:schemeClr val="accent3">
                  <a:lumMod val="50000"/>
                </a:schemeClr>
              </a:buClr>
              <a:defRPr sz="2400"/>
            </a:lvl1pPr>
            <a:lvl2pPr>
              <a:buClr>
                <a:schemeClr val="accent1">
                  <a:lumMod val="50000"/>
                </a:schemeClr>
              </a:buClr>
              <a:defRPr sz="2400"/>
            </a:lvl2pPr>
            <a:lvl3pPr>
              <a:buClr>
                <a:schemeClr val="accent2">
                  <a:lumMod val="50000"/>
                </a:schemeClr>
              </a:buClr>
              <a:defRPr sz="2000"/>
            </a:lvl3pPr>
            <a:lvl4pPr>
              <a:buClr>
                <a:schemeClr val="accent3">
                  <a:lumMod val="50000"/>
                </a:schemeClr>
              </a:buClr>
              <a:defRPr sz="1800"/>
            </a:lvl4pPr>
            <a:lvl5pPr>
              <a:buClr>
                <a:schemeClr val="accent4">
                  <a:lumMod val="50000"/>
                </a:schemeClr>
              </a:buClr>
              <a:defRPr sz="1600"/>
            </a:lvl5pPr>
            <a:lvl6pPr>
              <a:buClr>
                <a:schemeClr val="accent5">
                  <a:lumMod val="50000"/>
                </a:schemeClr>
              </a:buClr>
              <a:defRPr/>
            </a:lvl6pPr>
            <a:lvl7pPr>
              <a:buClr>
                <a:schemeClr val="accent6">
                  <a:lumMod val="50000"/>
                </a:schemeClr>
              </a:buClr>
              <a:defRPr/>
            </a:lvl7pPr>
            <a:lvl8pPr>
              <a:defRPr/>
            </a:lvl8pPr>
            <a:lvl9pPr>
              <a:defRPr/>
            </a:lvl9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p>
        </p:txBody>
      </p:sp>
      <p:sp>
        <p:nvSpPr>
          <p:cNvPr id="3" name="Text Placeholder 2"/>
          <p:cNvSpPr>
            <a:spLocks noGrp="1"/>
          </p:cNvSpPr>
          <p:nvPr>
            <p:ph type="body" idx="2"/>
          </p:nvPr>
        </p:nvSpPr>
        <p:spPr>
          <a:xfrm>
            <a:off x="1137420" y="1676400"/>
            <a:ext cx="3657600" cy="4572000"/>
          </a:xfrm>
        </p:spPr>
        <p:txBody>
          <a:bodyPr lIns="18288" rIns="18288">
            <a:normAutofit/>
          </a:bodyPr>
          <a:lstStyle>
            <a:lvl1pPr marL="0" indent="0" algn="l">
              <a:buNone/>
              <a:defRPr sz="18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9FAE372-5FD4-4FFB-A5DD-C7C4DBD88187}" type="datetime1">
              <a:rPr lang="en-US" smtClean="0"/>
              <a:t>8/9/2020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2508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5028" y="1176997"/>
            <a:ext cx="2950464" cy="1582621"/>
          </a:xfrm>
        </p:spPr>
        <p:txBody>
          <a:bodyPr vert="horz" lIns="45720" tIns="45720" rIns="45720" bIns="45720" anchor="b">
            <a:normAutofit/>
          </a:bodyPr>
          <a:lstStyle>
            <a:lvl1pPr algn="l">
              <a:buNone/>
              <a:defRPr sz="2400" b="1">
                <a:solidFill>
                  <a:schemeClr val="tx2"/>
                </a:solidFill>
              </a:defRPr>
            </a:lvl1pPr>
          </a:lstStyle>
          <a:p>
            <a:r>
              <a:rPr kumimoji="0" lang="en-US"/>
              <a:t>Click to edit Master title style</a:t>
            </a:r>
            <a:endParaRPr kumimoji="0" lang="en-US" dirty="0"/>
          </a:p>
        </p:txBody>
      </p:sp>
      <p:sp>
        <p:nvSpPr>
          <p:cNvPr id="9" name="Snip and Round Single Corner Rectangle 8"/>
          <p:cNvSpPr/>
          <p:nvPr/>
        </p:nvSpPr>
        <p:spPr>
          <a:xfrm rot="420000" flipV="1">
            <a:off x="4636119" y="1133467"/>
            <a:ext cx="6608172" cy="3878710"/>
          </a:xfrm>
          <a:prstGeom prst="snipRoundRect">
            <a:avLst>
              <a:gd name="adj1" fmla="val 0"/>
              <a:gd name="adj2" fmla="val 3646"/>
            </a:avLst>
          </a:prstGeom>
          <a:solidFill>
            <a:schemeClr val="tx2">
              <a:lumMod val="20000"/>
              <a:lumOff val="80000"/>
            </a:schemeClr>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3" name="Picture Placeholder 2" descr="An empty placeholder to add an image. Click on the placeholder and select the image that you wish to add"/>
          <p:cNvSpPr>
            <a:spLocks noGrp="1"/>
          </p:cNvSpPr>
          <p:nvPr>
            <p:ph type="pic" idx="1"/>
          </p:nvPr>
        </p:nvSpPr>
        <p:spPr>
          <a:xfrm rot="420000">
            <a:off x="5013414" y="1221883"/>
            <a:ext cx="5803699" cy="3706323"/>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2" name="Right Triangle 11"/>
          <p:cNvSpPr/>
          <p:nvPr/>
        </p:nvSpPr>
        <p:spPr>
          <a:xfrm rot="420000" flipV="1">
            <a:off x="10672179" y="5359769"/>
            <a:ext cx="207264" cy="155448"/>
          </a:xfrm>
          <a:prstGeom prst="rtTriangle">
            <a:avLst/>
          </a:prstGeom>
          <a:solidFill>
            <a:schemeClr val="tx2">
              <a:lumMod val="20000"/>
              <a:lumOff val="80000"/>
            </a:schemeClr>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4" name="Text Placeholder 3"/>
          <p:cNvSpPr>
            <a:spLocks noGrp="1"/>
          </p:cNvSpPr>
          <p:nvPr>
            <p:ph type="body" sz="half" idx="2"/>
          </p:nvPr>
        </p:nvSpPr>
        <p:spPr>
          <a:xfrm>
            <a:off x="1125028" y="2828785"/>
            <a:ext cx="2946400" cy="2179320"/>
          </a:xfrm>
        </p:spPr>
        <p:txBody>
          <a:bodyPr lIns="64008" rIns="45720" bIns="45720" anchor="t">
            <a:normAutofit/>
          </a:bodyPr>
          <a:lstStyle>
            <a:lvl1pPr marL="0" indent="0" algn="l">
              <a:spcBef>
                <a:spcPts val="250"/>
              </a:spcBef>
              <a:buFontTx/>
              <a:buNone/>
              <a:defRPr sz="18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C4F1B37-C5DC-405E-883E-319F886D767C}" type="datetime1">
              <a:rPr lang="en-US" smtClean="0"/>
              <a:t>8/9/2020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362707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04900" y="704088"/>
            <a:ext cx="9067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1104900" y="1935480"/>
            <a:ext cx="9067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1104900" y="6356351"/>
            <a:ext cx="2349500" cy="365125"/>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fld id="{D48ACC58-83F3-4B99-B532-0249FFBF33C7}" type="datetime1">
              <a:rPr lang="en-US" smtClean="0"/>
              <a:pPr/>
              <a:t>8/9/2020</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2">
                    <a:shade val="90000"/>
                  </a:schemeClr>
                </a:solidFill>
              </a:defRPr>
            </a:lvl1pPr>
          </a:lstStyle>
          <a:p>
            <a:r>
              <a:rPr lang="en-US"/>
              <a:t>Add a footer</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2">
                    <a:shade val="9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467619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44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lumMod val="50000"/>
          </a:schemeClr>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50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3912" userDrawn="1">
          <p15:clr>
            <a:srgbClr val="F26B43"/>
          </p15:clr>
        </p15:guide>
        <p15:guide id="1" pos="6408" userDrawn="1">
          <p15:clr>
            <a:srgbClr val="F26B43"/>
          </p15:clr>
        </p15:guide>
        <p15:guide id="2" pos="696" userDrawn="1">
          <p15:clr>
            <a:srgbClr val="F26B43"/>
          </p15:clr>
        </p15:guide>
        <p15:guide id="3"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channel/UCndM2GK0dnpWg5ECUscdDcA" TargetMode="External"/><Relationship Id="rId2" Type="http://schemas.openxmlformats.org/officeDocument/2006/relationships/hyperlink" Target="http://littleevangelist.com/childrens_liturgy.php"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TRUST IN JESUS</a:t>
            </a:r>
          </a:p>
        </p:txBody>
      </p:sp>
      <p:sp>
        <p:nvSpPr>
          <p:cNvPr id="3" name="Subtitle 2"/>
          <p:cNvSpPr>
            <a:spLocks noGrp="1"/>
          </p:cNvSpPr>
          <p:nvPr>
            <p:ph type="subTitle" idx="1"/>
          </p:nvPr>
        </p:nvSpPr>
        <p:spPr>
          <a:xfrm>
            <a:off x="1331311" y="5034181"/>
            <a:ext cx="10472928" cy="1752600"/>
          </a:xfrm>
        </p:spPr>
        <p:txBody>
          <a:bodyPr/>
          <a:lstStyle/>
          <a:p>
            <a:r>
              <a:rPr lang="en-US" b="1" dirty="0"/>
              <a:t>CHILDREN’S LITURGY AUGUST 9</a:t>
            </a:r>
            <a:r>
              <a:rPr lang="en-US" b="1" baseline="30000" dirty="0"/>
              <a:t>TH</a:t>
            </a:r>
            <a:r>
              <a:rPr lang="en-US" b="1" dirty="0"/>
              <a:t> 2020</a:t>
            </a:r>
          </a:p>
          <a:p>
            <a:endParaRPr lang="en-US" b="1" dirty="0"/>
          </a:p>
        </p:txBody>
      </p:sp>
      <p:pic>
        <p:nvPicPr>
          <p:cNvPr id="6" name="Picture 5">
            <a:extLst>
              <a:ext uri="{FF2B5EF4-FFF2-40B4-BE49-F238E27FC236}">
                <a16:creationId xmlns:a16="http://schemas.microsoft.com/office/drawing/2014/main" id="{B9407A9D-5204-47B8-94BE-7134A4DD1E0B}"/>
              </a:ext>
            </a:extLst>
          </p:cNvPr>
          <p:cNvPicPr>
            <a:picLocks noChangeAspect="1"/>
          </p:cNvPicPr>
          <p:nvPr/>
        </p:nvPicPr>
        <p:blipFill>
          <a:blip r:embed="rId3"/>
          <a:stretch>
            <a:fillRect/>
          </a:stretch>
        </p:blipFill>
        <p:spPr>
          <a:xfrm>
            <a:off x="2697053" y="4162864"/>
            <a:ext cx="1647825" cy="1943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a:extLst>
              <a:ext uri="{FF2B5EF4-FFF2-40B4-BE49-F238E27FC236}">
                <a16:creationId xmlns:a16="http://schemas.microsoft.com/office/drawing/2014/main" id="{7CADC279-6AF8-4604-96B4-A47F0A33C865}"/>
              </a:ext>
            </a:extLst>
          </p:cNvPr>
          <p:cNvSpPr txBox="1"/>
          <p:nvPr/>
        </p:nvSpPr>
        <p:spPr>
          <a:xfrm>
            <a:off x="6718044" y="5656193"/>
            <a:ext cx="5553806" cy="584775"/>
          </a:xfrm>
          <a:prstGeom prst="rect">
            <a:avLst/>
          </a:prstGeom>
          <a:noFill/>
          <a:ln>
            <a:solidFill>
              <a:schemeClr val="tx2">
                <a:lumMod val="20000"/>
                <a:lumOff val="80000"/>
              </a:schemeClr>
            </a:solidFill>
          </a:ln>
        </p:spPr>
        <p:txBody>
          <a:bodyPr wrap="square">
            <a:spAutoFit/>
          </a:bodyPr>
          <a:lstStyle/>
          <a:p>
            <a:r>
              <a:rPr lang="en-US" sz="3200" b="1" dirty="0">
                <a:solidFill>
                  <a:srgbClr val="0070C0"/>
                </a:solidFill>
                <a:latin typeface="+mj-lt"/>
              </a:rPr>
              <a:t>GOSPEL:MATTHEW 14:22-33</a:t>
            </a:r>
            <a:endParaRPr lang="en-GB" sz="3200" b="1" dirty="0">
              <a:solidFill>
                <a:srgbClr val="0070C0"/>
              </a:solidFill>
              <a:latin typeface="+mj-lt"/>
            </a:endParaRPr>
          </a:p>
        </p:txBody>
      </p:sp>
    </p:spTree>
    <p:extLst>
      <p:ext uri="{BB962C8B-B14F-4D97-AF65-F5344CB8AC3E}">
        <p14:creationId xmlns:p14="http://schemas.microsoft.com/office/powerpoint/2010/main" val="147107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7B366-1CAD-4B39-B197-F14D7545BDD6}"/>
              </a:ext>
            </a:extLst>
          </p:cNvPr>
          <p:cNvSpPr>
            <a:spLocks noGrp="1"/>
          </p:cNvSpPr>
          <p:nvPr>
            <p:ph type="title"/>
          </p:nvPr>
        </p:nvSpPr>
        <p:spPr>
          <a:xfrm>
            <a:off x="1104900" y="704088"/>
            <a:ext cx="9067800" cy="1143000"/>
          </a:xfrm>
        </p:spPr>
        <p:txBody>
          <a:bodyPr anchor="b">
            <a:normAutofit/>
          </a:bodyPr>
          <a:lstStyle/>
          <a:p>
            <a:r>
              <a:rPr lang="en-US" dirty="0"/>
              <a:t>                    PRAYER</a:t>
            </a:r>
            <a:endParaRPr lang="en-GB" dirty="0"/>
          </a:p>
        </p:txBody>
      </p:sp>
      <p:sp>
        <p:nvSpPr>
          <p:cNvPr id="3" name="Content Placeholder 2">
            <a:extLst>
              <a:ext uri="{FF2B5EF4-FFF2-40B4-BE49-F238E27FC236}">
                <a16:creationId xmlns:a16="http://schemas.microsoft.com/office/drawing/2014/main" id="{45778285-CB39-47FD-B253-A291C488E4EE}"/>
              </a:ext>
            </a:extLst>
          </p:cNvPr>
          <p:cNvSpPr>
            <a:spLocks noGrp="1"/>
          </p:cNvSpPr>
          <p:nvPr>
            <p:ph sz="half" idx="1"/>
          </p:nvPr>
        </p:nvSpPr>
        <p:spPr>
          <a:xfrm>
            <a:off x="2028497" y="2104485"/>
            <a:ext cx="7819695" cy="4491225"/>
          </a:xfrm>
        </p:spPr>
        <p:txBody>
          <a:bodyPr>
            <a:normAutofit/>
          </a:bodyPr>
          <a:lstStyle/>
          <a:p>
            <a:pPr marL="0" indent="0" algn="ctr">
              <a:lnSpc>
                <a:spcPct val="150000"/>
              </a:lnSpc>
              <a:buNone/>
            </a:pPr>
            <a:r>
              <a:rPr lang="en-US" sz="3200" b="1" dirty="0">
                <a:solidFill>
                  <a:schemeClr val="accent2">
                    <a:lumMod val="50000"/>
                  </a:schemeClr>
                </a:solidFill>
                <a:latin typeface="Abadi" panose="020B0604020104020204" pitchFamily="34" charset="0"/>
              </a:rPr>
              <a:t>DEAR LORD JESUS, THANK YOU FOR BEING WITH US ALWAYS. INCREASE OUR FAITH IN YOU TO OVERCOME FEARS AND CHALLENGES AND TO STEP OUT AND WALK OVER IT, FIXING OUR FOCUS ON YOU ALWAYS. IN JESUS NAME WE PRAY, AMEN</a:t>
            </a:r>
            <a:endParaRPr lang="en-GB" sz="3200" b="1" dirty="0">
              <a:solidFill>
                <a:schemeClr val="accent2">
                  <a:lumMod val="50000"/>
                </a:schemeClr>
              </a:solidFill>
              <a:latin typeface="Abadi" panose="020B0604020104020204" pitchFamily="34" charset="0"/>
            </a:endParaRPr>
          </a:p>
        </p:txBody>
      </p:sp>
      <p:pic>
        <p:nvPicPr>
          <p:cNvPr id="6" name="Picture 5">
            <a:extLst>
              <a:ext uri="{FF2B5EF4-FFF2-40B4-BE49-F238E27FC236}">
                <a16:creationId xmlns:a16="http://schemas.microsoft.com/office/drawing/2014/main" id="{11400D78-F426-4E3A-835D-3E473A813559}"/>
              </a:ext>
            </a:extLst>
          </p:cNvPr>
          <p:cNvPicPr>
            <a:picLocks noChangeAspect="1"/>
          </p:cNvPicPr>
          <p:nvPr/>
        </p:nvPicPr>
        <p:blipFill>
          <a:blip r:embed="rId2"/>
          <a:stretch>
            <a:fillRect/>
          </a:stretch>
        </p:blipFill>
        <p:spPr>
          <a:xfrm flipH="1">
            <a:off x="2334610" y="446691"/>
            <a:ext cx="1236212" cy="1486722"/>
          </a:xfrm>
          <a:prstGeom prst="rect">
            <a:avLst/>
          </a:prstGeom>
          <a:ln>
            <a:noFill/>
          </a:ln>
          <a:effectLst>
            <a:softEdge rad="112500"/>
          </a:effectLst>
        </p:spPr>
      </p:pic>
    </p:spTree>
    <p:extLst>
      <p:ext uri="{BB962C8B-B14F-4D97-AF65-F5344CB8AC3E}">
        <p14:creationId xmlns:p14="http://schemas.microsoft.com/office/powerpoint/2010/main" val="98084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50CA-B261-4E02-81C8-09E98E760394}"/>
              </a:ext>
            </a:extLst>
          </p:cNvPr>
          <p:cNvSpPr>
            <a:spLocks noGrp="1"/>
          </p:cNvSpPr>
          <p:nvPr>
            <p:ph type="title"/>
          </p:nvPr>
        </p:nvSpPr>
        <p:spPr/>
        <p:txBody>
          <a:bodyPr/>
          <a:lstStyle/>
          <a:p>
            <a:pPr algn="ctr"/>
            <a:r>
              <a:rPr lang="en-US" dirty="0"/>
              <a:t>VERSES </a:t>
            </a:r>
            <a:endParaRPr lang="en-GB" dirty="0"/>
          </a:p>
        </p:txBody>
      </p:sp>
      <p:sp>
        <p:nvSpPr>
          <p:cNvPr id="3" name="Content Placeholder 2">
            <a:extLst>
              <a:ext uri="{FF2B5EF4-FFF2-40B4-BE49-F238E27FC236}">
                <a16:creationId xmlns:a16="http://schemas.microsoft.com/office/drawing/2014/main" id="{E68FC88F-C978-4672-8876-4D8A77824458}"/>
              </a:ext>
            </a:extLst>
          </p:cNvPr>
          <p:cNvSpPr>
            <a:spLocks noGrp="1"/>
          </p:cNvSpPr>
          <p:nvPr>
            <p:ph sz="half" idx="1"/>
          </p:nvPr>
        </p:nvSpPr>
        <p:spPr>
          <a:xfrm>
            <a:off x="1732146" y="2261776"/>
            <a:ext cx="8294724" cy="3892136"/>
          </a:xfrm>
        </p:spPr>
        <p:txBody>
          <a:bodyPr>
            <a:normAutofit/>
          </a:bodyPr>
          <a:lstStyle/>
          <a:p>
            <a:pPr marL="0" indent="0" algn="ctr">
              <a:spcAft>
                <a:spcPts val="0"/>
              </a:spcAft>
              <a:buNone/>
            </a:pPr>
            <a:r>
              <a:rPr lang="en-US" sz="3600" b="1" dirty="0">
                <a:solidFill>
                  <a:srgbClr val="333333"/>
                </a:solidFill>
                <a:effectLst/>
                <a:latin typeface="Abadi" panose="020B0604020104020204" pitchFamily="34" charset="0"/>
                <a:ea typeface="MS Mincho" panose="02020609040205080304" pitchFamily="49" charset="-128"/>
                <a:cs typeface="Times New Roman" panose="02020603050405020304" pitchFamily="18" charset="0"/>
              </a:rPr>
              <a:t>LORD, LET US SEE YOUR KINDNESS, AND GRANT US YOUR SALVATION.</a:t>
            </a:r>
            <a:endParaRPr lang="en-GB" sz="3600" dirty="0">
              <a:solidFill>
                <a:srgbClr val="0D0D0D"/>
              </a:solidFill>
              <a:effectLst/>
              <a:latin typeface="Abadi" panose="020B0604020104020204" pitchFamily="34" charset="0"/>
              <a:ea typeface="MS Mincho" panose="02020609040205080304" pitchFamily="49" charset="-128"/>
              <a:cs typeface="Times New Roman" panose="02020603050405020304" pitchFamily="18" charset="0"/>
            </a:endParaRPr>
          </a:p>
          <a:p>
            <a:pPr marL="0" indent="0" algn="ctr">
              <a:spcAft>
                <a:spcPts val="0"/>
              </a:spcAft>
              <a:buNone/>
            </a:pPr>
            <a:r>
              <a:rPr lang="en-US" sz="3600" b="1" dirty="0">
                <a:solidFill>
                  <a:srgbClr val="333333"/>
                </a:solidFill>
                <a:effectLst/>
                <a:latin typeface="Abadi" panose="020B0604020104020204" pitchFamily="34" charset="0"/>
                <a:ea typeface="MS Mincho" panose="02020609040205080304" pitchFamily="49" charset="-128"/>
                <a:cs typeface="Times New Roman" panose="02020603050405020304" pitchFamily="18" charset="0"/>
              </a:rPr>
              <a:t>(PSALMS 84:8) </a:t>
            </a:r>
            <a:endParaRPr lang="en-GB" sz="3600" dirty="0">
              <a:solidFill>
                <a:srgbClr val="0D0D0D"/>
              </a:solidFill>
              <a:effectLst/>
              <a:latin typeface="Abadi" panose="020B0604020104020204" pitchFamily="34" charset="0"/>
              <a:ea typeface="MS Mincho" panose="02020609040205080304" pitchFamily="49" charset="-128"/>
              <a:cs typeface="Times New Roman" panose="02020603050405020304" pitchFamily="18" charset="0"/>
            </a:endParaRPr>
          </a:p>
          <a:p>
            <a:endParaRPr lang="en-GB" sz="3600" dirty="0">
              <a:latin typeface="Abadi" panose="020B0604020104020204" pitchFamily="34" charset="0"/>
            </a:endParaRPr>
          </a:p>
        </p:txBody>
      </p:sp>
      <p:pic>
        <p:nvPicPr>
          <p:cNvPr id="4" name="Picture 3">
            <a:extLst>
              <a:ext uri="{FF2B5EF4-FFF2-40B4-BE49-F238E27FC236}">
                <a16:creationId xmlns:a16="http://schemas.microsoft.com/office/drawing/2014/main" id="{A382D518-5B61-4E3B-94CE-A88F9333D9F4}"/>
              </a:ext>
            </a:extLst>
          </p:cNvPr>
          <p:cNvPicPr>
            <a:picLocks noChangeAspect="1"/>
          </p:cNvPicPr>
          <p:nvPr/>
        </p:nvPicPr>
        <p:blipFill>
          <a:blip r:embed="rId2"/>
          <a:stretch>
            <a:fillRect/>
          </a:stretch>
        </p:blipFill>
        <p:spPr>
          <a:xfrm>
            <a:off x="8244524" y="4576140"/>
            <a:ext cx="3564692" cy="19924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2732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C1D9-BA30-46DC-86FC-A6DAAB34716A}"/>
              </a:ext>
            </a:extLst>
          </p:cNvPr>
          <p:cNvSpPr>
            <a:spLocks noGrp="1"/>
          </p:cNvSpPr>
          <p:nvPr>
            <p:ph type="title"/>
          </p:nvPr>
        </p:nvSpPr>
        <p:spPr/>
        <p:txBody>
          <a:bodyPr/>
          <a:lstStyle/>
          <a:p>
            <a:r>
              <a:rPr lang="en-US" dirty="0"/>
              <a:t>THANK YOU</a:t>
            </a:r>
            <a:endParaRPr lang="en-GB" dirty="0"/>
          </a:p>
        </p:txBody>
      </p:sp>
      <p:sp>
        <p:nvSpPr>
          <p:cNvPr id="3" name="Content Placeholder 2">
            <a:extLst>
              <a:ext uri="{FF2B5EF4-FFF2-40B4-BE49-F238E27FC236}">
                <a16:creationId xmlns:a16="http://schemas.microsoft.com/office/drawing/2014/main" id="{90189D86-6C3A-499E-AA0C-F8FDC4BC8A00}"/>
              </a:ext>
            </a:extLst>
          </p:cNvPr>
          <p:cNvSpPr>
            <a:spLocks noGrp="1"/>
          </p:cNvSpPr>
          <p:nvPr>
            <p:ph sz="half" idx="1"/>
          </p:nvPr>
        </p:nvSpPr>
        <p:spPr>
          <a:xfrm>
            <a:off x="4580449" y="2148629"/>
            <a:ext cx="4389120" cy="4434840"/>
          </a:xfrm>
        </p:spPr>
        <p:txBody>
          <a:bodyPr>
            <a:normAutofit/>
          </a:bodyPr>
          <a:lstStyle/>
          <a:p>
            <a:pPr marL="0" indent="0">
              <a:buNone/>
            </a:pPr>
            <a:r>
              <a:rPr lang="en-US" sz="4000" dirty="0">
                <a:solidFill>
                  <a:schemeClr val="accent1">
                    <a:lumMod val="50000"/>
                  </a:schemeClr>
                </a:solidFill>
              </a:rPr>
              <a:t>GOD BLESS</a:t>
            </a:r>
            <a:endParaRPr lang="en-GB" sz="4000" dirty="0">
              <a:solidFill>
                <a:schemeClr val="accent1">
                  <a:lumMod val="50000"/>
                </a:schemeClr>
              </a:solidFill>
            </a:endParaRPr>
          </a:p>
        </p:txBody>
      </p:sp>
      <p:sp>
        <p:nvSpPr>
          <p:cNvPr id="5" name="Content Placeholder 2">
            <a:extLst>
              <a:ext uri="{FF2B5EF4-FFF2-40B4-BE49-F238E27FC236}">
                <a16:creationId xmlns:a16="http://schemas.microsoft.com/office/drawing/2014/main" id="{93254316-6EA8-4EFE-9E2C-5156EEA88F6F}"/>
              </a:ext>
            </a:extLst>
          </p:cNvPr>
          <p:cNvSpPr>
            <a:spLocks noGrp="1"/>
          </p:cNvSpPr>
          <p:nvPr>
            <p:ph sz="half" idx="2"/>
          </p:nvPr>
        </p:nvSpPr>
        <p:spPr>
          <a:xfrm>
            <a:off x="987973" y="5010913"/>
            <a:ext cx="8774824" cy="1572556"/>
          </a:xfrm>
        </p:spPr>
        <p:txBody>
          <a:bodyPr vert="horz" lIns="91440" tIns="45720" rIns="91440" bIns="45720" rtlCol="0">
            <a:normAutofit/>
          </a:bodyPr>
          <a:lstStyle/>
          <a:p>
            <a:pPr marL="0" indent="0">
              <a:buNone/>
            </a:pPr>
            <a:r>
              <a:rPr lang="en-US" sz="2000" b="1" dirty="0">
                <a:solidFill>
                  <a:srgbClr val="002060"/>
                </a:solidFill>
              </a:rPr>
              <a:t>FOR MORE IDEAS , PLEASE VISIT:</a:t>
            </a:r>
          </a:p>
          <a:p>
            <a:r>
              <a:rPr lang="en-US" sz="2000" b="1" dirty="0">
                <a:solidFill>
                  <a:schemeClr val="bg2">
                    <a:lumMod val="25000"/>
                  </a:schemeClr>
                </a:solidFill>
              </a:rPr>
              <a:t>WEBSITE: </a:t>
            </a:r>
            <a:r>
              <a:rPr lang="en-GB" sz="2000" b="1" dirty="0">
                <a:solidFill>
                  <a:schemeClr val="bg2">
                    <a:lumMod val="25000"/>
                  </a:schemeClr>
                </a:solidFill>
                <a:hlinkClick r:id="rId2">
                  <a:extLst>
                    <a:ext uri="{A12FA001-AC4F-418D-AE19-62706E023703}">
                      <ahyp:hlinkClr xmlns:ahyp="http://schemas.microsoft.com/office/drawing/2018/hyperlinkcolor" val="tx"/>
                    </a:ext>
                  </a:extLst>
                </a:hlinkClick>
              </a:rPr>
              <a:t>http://littleevangelist.com/childrens_liturgy.php</a:t>
            </a:r>
            <a:endParaRPr lang="en-US" sz="2000" b="1" dirty="0">
              <a:solidFill>
                <a:schemeClr val="bg2">
                  <a:lumMod val="25000"/>
                </a:schemeClr>
              </a:solidFill>
            </a:endParaRPr>
          </a:p>
          <a:p>
            <a:r>
              <a:rPr lang="en-US" sz="2000" b="1" dirty="0">
                <a:solidFill>
                  <a:schemeClr val="bg2">
                    <a:lumMod val="25000"/>
                  </a:schemeClr>
                </a:solidFill>
              </a:rPr>
              <a:t>YOUTUBE CHANNEL:</a:t>
            </a:r>
          </a:p>
          <a:p>
            <a:pPr marL="0" indent="0">
              <a:buNone/>
            </a:pPr>
            <a:r>
              <a:rPr lang="en-GB" sz="2000" b="1" dirty="0">
                <a:solidFill>
                  <a:schemeClr val="bg2">
                    <a:lumMod val="25000"/>
                  </a:schemeClr>
                </a:solidFill>
                <a:hlinkClick r:id="rId3">
                  <a:extLst>
                    <a:ext uri="{A12FA001-AC4F-418D-AE19-62706E023703}">
                      <ahyp:hlinkClr xmlns:ahyp="http://schemas.microsoft.com/office/drawing/2018/hyperlinkcolor" val="tx"/>
                    </a:ext>
                  </a:extLst>
                </a:hlinkClick>
              </a:rPr>
              <a:t>https://www.youtube.com/channel/UCndM2GK0dnpWg5ECUscdDcA</a:t>
            </a:r>
            <a:endParaRPr lang="en-US" sz="2000" dirty="0">
              <a:solidFill>
                <a:schemeClr val="bg2">
                  <a:lumMod val="25000"/>
                </a:schemeClr>
              </a:solidFill>
            </a:endParaRPr>
          </a:p>
          <a:p>
            <a:pPr marL="0" indent="0">
              <a:lnSpc>
                <a:spcPct val="112000"/>
              </a:lnSpc>
              <a:spcBef>
                <a:spcPts val="0"/>
              </a:spcBef>
              <a:spcAft>
                <a:spcPts val="600"/>
              </a:spcAft>
              <a:buNone/>
            </a:pPr>
            <a:endParaRPr lang="en-US" sz="2000" dirty="0"/>
          </a:p>
        </p:txBody>
      </p:sp>
    </p:spTree>
    <p:extLst>
      <p:ext uri="{BB962C8B-B14F-4D97-AF65-F5344CB8AC3E}">
        <p14:creationId xmlns:p14="http://schemas.microsoft.com/office/powerpoint/2010/main" val="55376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1534" y="704088"/>
            <a:ext cx="9067800" cy="1143000"/>
          </a:xfrm>
        </p:spPr>
        <p:txBody>
          <a:bodyPr>
            <a:normAutofit fontScale="90000"/>
          </a:bodyPr>
          <a:lstStyle/>
          <a:p>
            <a:r>
              <a:rPr lang="en-US" b="1" dirty="0"/>
              <a:t>Do you remember what Jesus told us last Sunday?</a:t>
            </a:r>
          </a:p>
        </p:txBody>
      </p:sp>
      <p:sp>
        <p:nvSpPr>
          <p:cNvPr id="14" name="Content Placeholder 13"/>
          <p:cNvSpPr>
            <a:spLocks noGrp="1"/>
          </p:cNvSpPr>
          <p:nvPr>
            <p:ph idx="1"/>
          </p:nvPr>
        </p:nvSpPr>
        <p:spPr>
          <a:xfrm>
            <a:off x="1241534" y="2145687"/>
            <a:ext cx="9067800" cy="4389120"/>
          </a:xfrm>
        </p:spPr>
        <p:txBody>
          <a:bodyPr>
            <a:normAutofit fontScale="92500" lnSpcReduction="20000"/>
          </a:bodyPr>
          <a:lstStyle/>
          <a:p>
            <a:pPr marL="0" indent="0">
              <a:buNone/>
            </a:pPr>
            <a:r>
              <a:rPr lang="en-US" sz="3200" b="1" dirty="0">
                <a:solidFill>
                  <a:srgbClr val="002060"/>
                </a:solidFill>
                <a:latin typeface="Abadi" panose="020B0604020104020204" pitchFamily="34" charset="0"/>
              </a:rPr>
              <a:t>In last Sunday’s gospel, Jesus asked us to OFFER</a:t>
            </a:r>
            <a:r>
              <a:rPr lang="en-US" sz="3200" b="1" dirty="0">
                <a:latin typeface="Abadi" panose="020B0604020104020204" pitchFamily="34" charset="0"/>
              </a:rPr>
              <a:t> unto the </a:t>
            </a:r>
            <a:r>
              <a:rPr lang="en-US" sz="3200" b="1" dirty="0">
                <a:solidFill>
                  <a:srgbClr val="002060"/>
                </a:solidFill>
                <a:latin typeface="Abadi" panose="020B0604020104020204" pitchFamily="34" charset="0"/>
              </a:rPr>
              <a:t>LORD</a:t>
            </a:r>
            <a:r>
              <a:rPr lang="en-US" sz="3200" b="1" dirty="0">
                <a:latin typeface="Abadi" panose="020B0604020104020204" pitchFamily="34" charset="0"/>
              </a:rPr>
              <a:t> all that we have, no matter how </a:t>
            </a:r>
            <a:r>
              <a:rPr lang="en-US" sz="3200" b="1" dirty="0">
                <a:solidFill>
                  <a:srgbClr val="002060"/>
                </a:solidFill>
                <a:latin typeface="Abadi" panose="020B0604020104020204" pitchFamily="34" charset="0"/>
              </a:rPr>
              <a:t>LITTLE</a:t>
            </a:r>
            <a:r>
              <a:rPr lang="en-US" sz="3200" b="1" dirty="0">
                <a:latin typeface="Abadi" panose="020B0604020104020204" pitchFamily="34" charset="0"/>
              </a:rPr>
              <a:t>,  </a:t>
            </a:r>
          </a:p>
          <a:p>
            <a:pPr marL="0" indent="0">
              <a:buNone/>
            </a:pPr>
            <a:r>
              <a:rPr lang="en-US" sz="3200" b="1" dirty="0">
                <a:latin typeface="Abadi" panose="020B0604020104020204" pitchFamily="34" charset="0"/>
              </a:rPr>
              <a:t>to </a:t>
            </a:r>
            <a:r>
              <a:rPr lang="en-US" sz="3200" b="1" dirty="0">
                <a:solidFill>
                  <a:srgbClr val="002060"/>
                </a:solidFill>
                <a:latin typeface="Abadi" panose="020B0604020104020204" pitchFamily="34" charset="0"/>
              </a:rPr>
              <a:t>MULTIPLY</a:t>
            </a:r>
            <a:r>
              <a:rPr lang="en-US" sz="3200" b="1" dirty="0">
                <a:latin typeface="Abadi" panose="020B0604020104020204" pitchFamily="34" charset="0"/>
              </a:rPr>
              <a:t> it and to </a:t>
            </a:r>
            <a:r>
              <a:rPr lang="en-US" sz="3200" b="1" dirty="0">
                <a:solidFill>
                  <a:srgbClr val="002060"/>
                </a:solidFill>
                <a:latin typeface="Abadi" panose="020B0604020104020204" pitchFamily="34" charset="0"/>
              </a:rPr>
              <a:t>USE</a:t>
            </a:r>
            <a:r>
              <a:rPr lang="en-US" sz="3200" b="1" dirty="0">
                <a:latin typeface="Abadi" panose="020B0604020104020204" pitchFamily="34" charset="0"/>
              </a:rPr>
              <a:t> it for the </a:t>
            </a:r>
            <a:r>
              <a:rPr lang="en-US" sz="3200" b="1" dirty="0">
                <a:solidFill>
                  <a:srgbClr val="002060"/>
                </a:solidFill>
                <a:latin typeface="Abadi" panose="020B0604020104020204" pitchFamily="34" charset="0"/>
              </a:rPr>
              <a:t>GOOD</a:t>
            </a:r>
            <a:r>
              <a:rPr lang="en-US" sz="3200" b="1" dirty="0">
                <a:latin typeface="Abadi" panose="020B0604020104020204" pitchFamily="34" charset="0"/>
              </a:rPr>
              <a:t> of many.</a:t>
            </a:r>
          </a:p>
          <a:p>
            <a:pPr marL="0" indent="0">
              <a:buNone/>
            </a:pPr>
            <a:endParaRPr lang="en-US" sz="3200" b="1" dirty="0">
              <a:latin typeface="Abadi" panose="020B0604020104020204" pitchFamily="34" charset="0"/>
            </a:endParaRPr>
          </a:p>
          <a:p>
            <a:pPr marL="0" indent="0" algn="ctr">
              <a:buNone/>
            </a:pPr>
            <a:r>
              <a:rPr lang="en-US" sz="3500" b="1" dirty="0">
                <a:solidFill>
                  <a:srgbClr val="FF0000"/>
                </a:solidFill>
                <a:latin typeface="Abadi" panose="020B0604020104020204" pitchFamily="34" charset="0"/>
              </a:rPr>
              <a:t>In this week’s Gospel, Jesus asks us to </a:t>
            </a:r>
          </a:p>
          <a:p>
            <a:pPr marL="0" indent="0" algn="ctr">
              <a:buNone/>
            </a:pPr>
            <a:r>
              <a:rPr lang="en-US" sz="3500" b="1" dirty="0">
                <a:solidFill>
                  <a:srgbClr val="FF0000"/>
                </a:solidFill>
                <a:latin typeface="Abadi" panose="020B0604020104020204" pitchFamily="34" charset="0"/>
              </a:rPr>
              <a:t>HAVE COURAGE AND TRUST HIM WITHOUT DOUBT.</a:t>
            </a:r>
          </a:p>
          <a:p>
            <a:pPr marL="0" indent="0" algn="ctr">
              <a:buNone/>
            </a:pPr>
            <a:endParaRPr lang="en-US" sz="3200" b="1" dirty="0">
              <a:solidFill>
                <a:schemeClr val="accent1">
                  <a:lumMod val="50000"/>
                </a:schemeClr>
              </a:solidFill>
              <a:latin typeface="Abadi" panose="020B0604020104020204" pitchFamily="34" charset="0"/>
            </a:endParaRPr>
          </a:p>
          <a:p>
            <a:pPr marL="0" indent="0" algn="ctr">
              <a:buNone/>
            </a:pPr>
            <a:r>
              <a:rPr lang="en-US" sz="3200" b="1" dirty="0">
                <a:solidFill>
                  <a:schemeClr val="accent1">
                    <a:lumMod val="50000"/>
                  </a:schemeClr>
                </a:solidFill>
                <a:latin typeface="Abadi" panose="020B0604020104020204" pitchFamily="34" charset="0"/>
              </a:rPr>
              <a:t>IT IS ABOUT SOMETHING REALLY GREAT THAT HAPPENED TO JESUS FRIENDS.</a:t>
            </a:r>
            <a:endParaRPr lang="en-US" sz="3200" dirty="0">
              <a:solidFill>
                <a:schemeClr val="accent1">
                  <a:lumMod val="50000"/>
                </a:schemeClr>
              </a:solidFill>
            </a:endParaRPr>
          </a:p>
        </p:txBody>
      </p:sp>
      <p:pic>
        <p:nvPicPr>
          <p:cNvPr id="1026" name="Picture 2" descr="Feeding The 5000 Cliparts - Cliparts Zone">
            <a:extLst>
              <a:ext uri="{FF2B5EF4-FFF2-40B4-BE49-F238E27FC236}">
                <a16:creationId xmlns:a16="http://schemas.microsoft.com/office/drawing/2014/main" id="{962E1759-A974-474A-B75B-CC340E8A5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00" y="1847088"/>
            <a:ext cx="1725667" cy="1694897"/>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D9F309D-0D2D-43B4-B544-075FF27A92EA}"/>
              </a:ext>
            </a:extLst>
          </p:cNvPr>
          <p:cNvPicPr>
            <a:picLocks noChangeAspect="1"/>
          </p:cNvPicPr>
          <p:nvPr/>
        </p:nvPicPr>
        <p:blipFill>
          <a:blip r:embed="rId3"/>
          <a:stretch>
            <a:fillRect/>
          </a:stretch>
        </p:blipFill>
        <p:spPr>
          <a:xfrm>
            <a:off x="0" y="132443"/>
            <a:ext cx="1157036" cy="1310084"/>
          </a:xfrm>
          <a:prstGeom prst="ellipse">
            <a:avLst/>
          </a:prstGeom>
          <a:ln>
            <a:noFill/>
          </a:ln>
          <a:effectLst>
            <a:softEdge rad="112500"/>
          </a:effectLst>
        </p:spPr>
      </p:pic>
    </p:spTree>
    <p:extLst>
      <p:ext uri="{BB962C8B-B14F-4D97-AF65-F5344CB8AC3E}">
        <p14:creationId xmlns:p14="http://schemas.microsoft.com/office/powerpoint/2010/main" val="131606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barn(inVertical)">
                                      <p:cBhvr>
                                        <p:cTn id="30" dur="5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barn(inVertical)">
                                      <p:cBhvr>
                                        <p:cTn id="35" dur="500"/>
                                        <p:tgtEl>
                                          <p:spTgt spid="1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4">
                                            <p:txEl>
                                              <p:pRg st="6" end="6"/>
                                            </p:txEl>
                                          </p:spTgt>
                                        </p:tgtEl>
                                        <p:attrNameLst>
                                          <p:attrName>style.visibility</p:attrName>
                                        </p:attrNameLst>
                                      </p:cBhvr>
                                      <p:to>
                                        <p:strVal val="visible"/>
                                      </p:to>
                                    </p:set>
                                    <p:animEffect transition="in" filter="randombar(horizontal)">
                                      <p:cBhvr>
                                        <p:cTn id="40"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a:xfrm>
            <a:off x="987162" y="5742326"/>
            <a:ext cx="9067800" cy="672334"/>
          </a:xfrm>
        </p:spPr>
        <p:txBody>
          <a:bodyPr>
            <a:normAutofit/>
          </a:bodyPr>
          <a:lstStyle/>
          <a:p>
            <a:r>
              <a:rPr lang="en-US" sz="3200" b="1" dirty="0">
                <a:solidFill>
                  <a:srgbClr val="C00000"/>
                </a:solidFill>
              </a:rPr>
              <a:t>DO WE FIND TIME TO SPEND WITH OUR LORD?</a:t>
            </a:r>
          </a:p>
        </p:txBody>
      </p:sp>
      <p:sp>
        <p:nvSpPr>
          <p:cNvPr id="4" name="Content Placeholder 3">
            <a:extLst>
              <a:ext uri="{FF2B5EF4-FFF2-40B4-BE49-F238E27FC236}">
                <a16:creationId xmlns:a16="http://schemas.microsoft.com/office/drawing/2014/main" id="{0A07A1E6-3CA2-4DAA-9DE2-FC212C01BE81}"/>
              </a:ext>
            </a:extLst>
          </p:cNvPr>
          <p:cNvSpPr>
            <a:spLocks noGrp="1"/>
          </p:cNvSpPr>
          <p:nvPr>
            <p:ph idx="1"/>
          </p:nvPr>
        </p:nvSpPr>
        <p:spPr>
          <a:xfrm>
            <a:off x="987162" y="443340"/>
            <a:ext cx="9394934" cy="4389120"/>
          </a:xfrm>
        </p:spPr>
        <p:txBody>
          <a:bodyPr>
            <a:normAutofit fontScale="92500" lnSpcReduction="10000"/>
          </a:bodyPr>
          <a:lstStyle/>
          <a:p>
            <a:pPr marL="0" indent="0">
              <a:buNone/>
            </a:pPr>
            <a:r>
              <a:rPr lang="en-US" sz="2800" b="1" dirty="0"/>
              <a:t>AFTER FEEDING THE 5000</a:t>
            </a:r>
          </a:p>
          <a:p>
            <a:pPr marL="0" indent="0">
              <a:buNone/>
            </a:pPr>
            <a:endParaRPr lang="en-US" sz="2800" b="1" dirty="0"/>
          </a:p>
          <a:p>
            <a:pPr marL="0" indent="0">
              <a:buNone/>
            </a:pPr>
            <a:endParaRPr lang="en-US" sz="2800" b="1" dirty="0"/>
          </a:p>
          <a:p>
            <a:pPr marL="0" indent="0">
              <a:buNone/>
            </a:pPr>
            <a:endParaRPr lang="en-US" sz="2800" b="1" dirty="0"/>
          </a:p>
          <a:p>
            <a:pPr marL="0" indent="0">
              <a:buNone/>
            </a:pPr>
            <a:r>
              <a:rPr lang="en-US" sz="2800" b="1" dirty="0"/>
              <a:t>                                    JESUS SEND HIS DISCIPLES IN A BOAT</a:t>
            </a:r>
            <a:endParaRPr lang="en-GB" sz="2800" b="1" dirty="0"/>
          </a:p>
          <a:p>
            <a:pPr marL="0" indent="0">
              <a:buNone/>
            </a:pPr>
            <a:endParaRPr lang="en-US" sz="2800" b="1" dirty="0"/>
          </a:p>
          <a:p>
            <a:pPr marL="0" indent="0">
              <a:buNone/>
            </a:pPr>
            <a:endParaRPr lang="en-US" sz="2800" b="1" dirty="0"/>
          </a:p>
          <a:p>
            <a:pPr marL="0" indent="0">
              <a:buNone/>
            </a:pPr>
            <a:endParaRPr lang="en-US" sz="2800" b="1" dirty="0"/>
          </a:p>
          <a:p>
            <a:pPr marL="0" indent="0">
              <a:buNone/>
            </a:pPr>
            <a:r>
              <a:rPr lang="en-US" sz="2800" b="1" dirty="0"/>
              <a:t>        JESUS HIMSELF WENT TO </a:t>
            </a:r>
          </a:p>
          <a:p>
            <a:pPr marL="0" indent="0">
              <a:buNone/>
            </a:pPr>
            <a:r>
              <a:rPr lang="en-US" sz="2800" b="1" dirty="0"/>
              <a:t>               PRAY TO FATHER</a:t>
            </a:r>
          </a:p>
          <a:p>
            <a:pPr marL="0" indent="0">
              <a:buNone/>
            </a:pPr>
            <a:endParaRPr lang="en-US" sz="2800" b="1" dirty="0"/>
          </a:p>
          <a:p>
            <a:pPr marL="0" indent="0">
              <a:buNone/>
            </a:pPr>
            <a:endParaRPr lang="en-US" sz="2800" b="1" dirty="0"/>
          </a:p>
        </p:txBody>
      </p:sp>
      <p:pic>
        <p:nvPicPr>
          <p:cNvPr id="5" name="Picture 4">
            <a:extLst>
              <a:ext uri="{FF2B5EF4-FFF2-40B4-BE49-F238E27FC236}">
                <a16:creationId xmlns:a16="http://schemas.microsoft.com/office/drawing/2014/main" id="{91DFAFAB-CBC2-4431-B80F-CA20E8325785}"/>
              </a:ext>
            </a:extLst>
          </p:cNvPr>
          <p:cNvPicPr>
            <a:picLocks noChangeAspect="1"/>
          </p:cNvPicPr>
          <p:nvPr/>
        </p:nvPicPr>
        <p:blipFill>
          <a:blip r:embed="rId2"/>
          <a:stretch>
            <a:fillRect/>
          </a:stretch>
        </p:blipFill>
        <p:spPr>
          <a:xfrm>
            <a:off x="5446117" y="120311"/>
            <a:ext cx="2295525" cy="1990725"/>
          </a:xfrm>
          <a:prstGeom prst="ellipse">
            <a:avLst/>
          </a:prstGeom>
          <a:ln>
            <a:noFill/>
          </a:ln>
          <a:effectLst>
            <a:softEdge rad="112500"/>
          </a:effectLst>
        </p:spPr>
      </p:pic>
      <p:pic>
        <p:nvPicPr>
          <p:cNvPr id="7" name="Picture 6">
            <a:extLst>
              <a:ext uri="{FF2B5EF4-FFF2-40B4-BE49-F238E27FC236}">
                <a16:creationId xmlns:a16="http://schemas.microsoft.com/office/drawing/2014/main" id="{6FF067A1-4E9C-444C-94F8-5D465080B421}"/>
              </a:ext>
            </a:extLst>
          </p:cNvPr>
          <p:cNvPicPr>
            <a:picLocks noChangeAspect="1"/>
          </p:cNvPicPr>
          <p:nvPr/>
        </p:nvPicPr>
        <p:blipFill>
          <a:blip r:embed="rId3"/>
          <a:stretch>
            <a:fillRect/>
          </a:stretch>
        </p:blipFill>
        <p:spPr>
          <a:xfrm>
            <a:off x="987162" y="1925065"/>
            <a:ext cx="2495998" cy="1824405"/>
          </a:xfrm>
          <a:prstGeom prst="rect">
            <a:avLst/>
          </a:prstGeom>
          <a:ln>
            <a:noFill/>
          </a:ln>
          <a:effectLst>
            <a:softEdge rad="112500"/>
          </a:effectLst>
        </p:spPr>
      </p:pic>
      <p:pic>
        <p:nvPicPr>
          <p:cNvPr id="16" name="Picture 15">
            <a:extLst>
              <a:ext uri="{FF2B5EF4-FFF2-40B4-BE49-F238E27FC236}">
                <a16:creationId xmlns:a16="http://schemas.microsoft.com/office/drawing/2014/main" id="{0280C2E4-832A-4D5E-916A-42D134CE4800}"/>
              </a:ext>
            </a:extLst>
          </p:cNvPr>
          <p:cNvPicPr>
            <a:picLocks noChangeAspect="1"/>
          </p:cNvPicPr>
          <p:nvPr/>
        </p:nvPicPr>
        <p:blipFill>
          <a:blip r:embed="rId4"/>
          <a:stretch>
            <a:fillRect/>
          </a:stretch>
        </p:blipFill>
        <p:spPr>
          <a:xfrm>
            <a:off x="5364904" y="3185127"/>
            <a:ext cx="1567723" cy="1970362"/>
          </a:xfrm>
          <a:prstGeom prst="rect">
            <a:avLst/>
          </a:prstGeom>
        </p:spPr>
      </p:pic>
      <p:pic>
        <p:nvPicPr>
          <p:cNvPr id="17" name="Picture 16">
            <a:extLst>
              <a:ext uri="{FF2B5EF4-FFF2-40B4-BE49-F238E27FC236}">
                <a16:creationId xmlns:a16="http://schemas.microsoft.com/office/drawing/2014/main" id="{D9C0D940-32F0-4DA7-B034-2E3B7369AB4A}"/>
              </a:ext>
            </a:extLst>
          </p:cNvPr>
          <p:cNvPicPr>
            <a:picLocks noChangeAspect="1"/>
          </p:cNvPicPr>
          <p:nvPr/>
        </p:nvPicPr>
        <p:blipFill>
          <a:blip r:embed="rId5"/>
          <a:stretch>
            <a:fillRect/>
          </a:stretch>
        </p:blipFill>
        <p:spPr>
          <a:xfrm>
            <a:off x="9145110" y="4170307"/>
            <a:ext cx="2973318" cy="23795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920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500"/>
                                        <p:tgtEl>
                                          <p:spTgt spid="4">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40264"/>
            <a:ext cx="9067800" cy="525622"/>
          </a:xfrm>
        </p:spPr>
        <p:txBody>
          <a:bodyPr>
            <a:normAutofit fontScale="90000"/>
          </a:bodyPr>
          <a:lstStyle/>
          <a:p>
            <a:pPr algn="ctr"/>
            <a:r>
              <a:rPr lang="en-US" dirty="0"/>
              <a:t>THE  BOAT WAS CAUGHT IN A WIND!</a:t>
            </a:r>
          </a:p>
        </p:txBody>
      </p:sp>
      <p:sp>
        <p:nvSpPr>
          <p:cNvPr id="11" name="Content Placeholder 10"/>
          <p:cNvSpPr>
            <a:spLocks noGrp="1"/>
          </p:cNvSpPr>
          <p:nvPr>
            <p:ph sz="half" idx="2"/>
          </p:nvPr>
        </p:nvSpPr>
        <p:spPr>
          <a:xfrm>
            <a:off x="-1515955" y="4187658"/>
            <a:ext cx="9067800" cy="1625270"/>
          </a:xfrm>
        </p:spPr>
        <p:txBody>
          <a:bodyPr>
            <a:normAutofit/>
          </a:bodyPr>
          <a:lstStyle/>
          <a:p>
            <a:pPr marL="0" indent="0" algn="ctr">
              <a:buNone/>
            </a:pPr>
            <a:r>
              <a:rPr lang="en-US" sz="2000" b="1" dirty="0"/>
              <a:t>A TERRIBLE WIND CAUGHT THE BOAT, </a:t>
            </a:r>
          </a:p>
          <a:p>
            <a:pPr marL="0" indent="0" algn="ctr">
              <a:buNone/>
            </a:pPr>
            <a:r>
              <a:rPr lang="en-US" sz="2000" b="1" dirty="0"/>
              <a:t>THE DISCIPLES WERE SCARED</a:t>
            </a:r>
          </a:p>
        </p:txBody>
      </p:sp>
      <p:pic>
        <p:nvPicPr>
          <p:cNvPr id="6" name="Picture 5">
            <a:extLst>
              <a:ext uri="{FF2B5EF4-FFF2-40B4-BE49-F238E27FC236}">
                <a16:creationId xmlns:a16="http://schemas.microsoft.com/office/drawing/2014/main" id="{BE63426B-9CE9-47FB-A3AE-7EDCE5328247}"/>
              </a:ext>
            </a:extLst>
          </p:cNvPr>
          <p:cNvPicPr>
            <a:picLocks noChangeAspect="1"/>
          </p:cNvPicPr>
          <p:nvPr/>
        </p:nvPicPr>
        <p:blipFill>
          <a:blip r:embed="rId2"/>
          <a:stretch>
            <a:fillRect/>
          </a:stretch>
        </p:blipFill>
        <p:spPr>
          <a:xfrm>
            <a:off x="1104900" y="1055582"/>
            <a:ext cx="3547885" cy="2821915"/>
          </a:xfrm>
          <a:prstGeom prst="rect">
            <a:avLst/>
          </a:prstGeom>
        </p:spPr>
      </p:pic>
      <p:pic>
        <p:nvPicPr>
          <p:cNvPr id="1026" name="Picture 2" descr="He was going to walk past the boat but the disciples spotted Him. ‘It’s a ghost!’ they cried out in terror. – Slide 5">
            <a:extLst>
              <a:ext uri="{FF2B5EF4-FFF2-40B4-BE49-F238E27FC236}">
                <a16:creationId xmlns:a16="http://schemas.microsoft.com/office/drawing/2014/main" id="{C86DFD5D-7CA3-41FF-A03C-724CCDBD9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012" y="3058510"/>
            <a:ext cx="4887312" cy="366548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0">
            <a:extLst>
              <a:ext uri="{FF2B5EF4-FFF2-40B4-BE49-F238E27FC236}">
                <a16:creationId xmlns:a16="http://schemas.microsoft.com/office/drawing/2014/main" id="{0F8A3E77-9E82-415E-85B1-9EFBA27755C1}"/>
              </a:ext>
            </a:extLst>
          </p:cNvPr>
          <p:cNvSpPr txBox="1">
            <a:spLocks/>
          </p:cNvSpPr>
          <p:nvPr/>
        </p:nvSpPr>
        <p:spPr>
          <a:xfrm>
            <a:off x="3227989" y="2123803"/>
            <a:ext cx="9067800" cy="1625270"/>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lumMod val="50000"/>
                </a:schemeClr>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50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sz="2000" b="1" dirty="0"/>
              <a:t>SUDDENLY THEY SAW SOMEONE </a:t>
            </a:r>
          </a:p>
          <a:p>
            <a:pPr marL="0" indent="0" algn="ctr">
              <a:buFont typeface="Wingdings 2"/>
              <a:buNone/>
            </a:pPr>
            <a:r>
              <a:rPr lang="en-US" sz="2000" b="1" dirty="0"/>
              <a:t>WALKING ON WATER TOWARDS THEM</a:t>
            </a:r>
          </a:p>
        </p:txBody>
      </p:sp>
      <p:sp>
        <p:nvSpPr>
          <p:cNvPr id="8" name="Speech Bubble: Oval 7">
            <a:extLst>
              <a:ext uri="{FF2B5EF4-FFF2-40B4-BE49-F238E27FC236}">
                <a16:creationId xmlns:a16="http://schemas.microsoft.com/office/drawing/2014/main" id="{12333304-4D5F-4579-9FF9-769A14D770BE}"/>
              </a:ext>
            </a:extLst>
          </p:cNvPr>
          <p:cNvSpPr/>
          <p:nvPr/>
        </p:nvSpPr>
        <p:spPr>
          <a:xfrm>
            <a:off x="9678713" y="2619925"/>
            <a:ext cx="2296574" cy="1303282"/>
          </a:xfrm>
          <a:prstGeom prst="wedgeEllipseCallout">
            <a:avLst>
              <a:gd name="adj1" fmla="val -62022"/>
              <a:gd name="adj2" fmla="val 69758"/>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AD8E4FC1-5DCD-41BC-8DA6-F39DE698345D}"/>
              </a:ext>
            </a:extLst>
          </p:cNvPr>
          <p:cNvSpPr txBox="1"/>
          <p:nvPr/>
        </p:nvSpPr>
        <p:spPr>
          <a:xfrm>
            <a:off x="10001938" y="2794512"/>
            <a:ext cx="1650124" cy="954107"/>
          </a:xfrm>
          <a:prstGeom prst="rect">
            <a:avLst/>
          </a:prstGeom>
          <a:noFill/>
          <a:ln>
            <a:solidFill>
              <a:schemeClr val="tx2">
                <a:lumMod val="20000"/>
                <a:lumOff val="80000"/>
              </a:schemeClr>
            </a:solidFill>
          </a:ln>
        </p:spPr>
        <p:txBody>
          <a:bodyPr wrap="square" rtlCol="0" anchor="ctr" anchorCtr="1">
            <a:spAutoFit/>
          </a:bodyPr>
          <a:lstStyle/>
          <a:p>
            <a:pPr algn="ctr"/>
            <a:r>
              <a:rPr lang="en-US" sz="2800" b="1" dirty="0"/>
              <a:t>IT IS A GHOST!!</a:t>
            </a:r>
            <a:endParaRPr lang="en-GB" sz="2800" b="1" dirty="0"/>
          </a:p>
        </p:txBody>
      </p:sp>
    </p:spTree>
    <p:extLst>
      <p:ext uri="{BB962C8B-B14F-4D97-AF65-F5344CB8AC3E}">
        <p14:creationId xmlns:p14="http://schemas.microsoft.com/office/powerpoint/2010/main" val="12353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P spid="10" grpId="0"/>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B7B208-D74A-48A8-9DB5-46B7ED647A3F}"/>
              </a:ext>
            </a:extLst>
          </p:cNvPr>
          <p:cNvPicPr>
            <a:picLocks noChangeAspect="1"/>
          </p:cNvPicPr>
          <p:nvPr/>
        </p:nvPicPr>
        <p:blipFill>
          <a:blip r:embed="rId2"/>
          <a:stretch>
            <a:fillRect/>
          </a:stretch>
        </p:blipFill>
        <p:spPr>
          <a:xfrm>
            <a:off x="470994" y="933886"/>
            <a:ext cx="4125311" cy="3093983"/>
          </a:xfrm>
          <a:prstGeom prst="rect">
            <a:avLst/>
          </a:prstGeom>
        </p:spPr>
      </p:pic>
      <p:sp>
        <p:nvSpPr>
          <p:cNvPr id="8" name="Speech Bubble: Oval 7">
            <a:extLst>
              <a:ext uri="{FF2B5EF4-FFF2-40B4-BE49-F238E27FC236}">
                <a16:creationId xmlns:a16="http://schemas.microsoft.com/office/drawing/2014/main" id="{D470223B-EF4C-4ED8-A3B8-CF047801A9DD}"/>
              </a:ext>
            </a:extLst>
          </p:cNvPr>
          <p:cNvSpPr/>
          <p:nvPr/>
        </p:nvSpPr>
        <p:spPr>
          <a:xfrm>
            <a:off x="4641630" y="-97858"/>
            <a:ext cx="4125311" cy="2168397"/>
          </a:xfrm>
          <a:prstGeom prst="wedgeEllipseCallout">
            <a:avLst>
              <a:gd name="adj1" fmla="val -61967"/>
              <a:gd name="adj2" fmla="val 10864"/>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083065" y="312481"/>
            <a:ext cx="3377762" cy="1536904"/>
          </a:xfrm>
        </p:spPr>
        <p:txBody>
          <a:bodyPr>
            <a:normAutofit/>
          </a:bodyPr>
          <a:lstStyle/>
          <a:p>
            <a:pPr algn="ctr"/>
            <a:r>
              <a:rPr lang="en-US" sz="3200" b="0" i="0" dirty="0">
                <a:solidFill>
                  <a:srgbClr val="363936"/>
                </a:solidFill>
                <a:effectLst/>
                <a:latin typeface="Roboto" panose="02000000000000000000" pitchFamily="2" charset="0"/>
              </a:rPr>
              <a:t>Jesus said, </a:t>
            </a:r>
            <a:r>
              <a:rPr lang="en-US" sz="3200" b="1" i="0" dirty="0">
                <a:solidFill>
                  <a:srgbClr val="363936"/>
                </a:solidFill>
                <a:effectLst/>
                <a:latin typeface="Roboto" panose="02000000000000000000" pitchFamily="2" charset="0"/>
              </a:rPr>
              <a:t>“Take courage, it is I; do not be afraid.”</a:t>
            </a:r>
            <a:endParaRPr lang="en-US" sz="3200" b="1" dirty="0"/>
          </a:p>
        </p:txBody>
      </p:sp>
      <p:pic>
        <p:nvPicPr>
          <p:cNvPr id="12" name="Picture 11">
            <a:extLst>
              <a:ext uri="{FF2B5EF4-FFF2-40B4-BE49-F238E27FC236}">
                <a16:creationId xmlns:a16="http://schemas.microsoft.com/office/drawing/2014/main" id="{D1B0074A-C6CE-4CAB-A697-12DE4049D48D}"/>
              </a:ext>
            </a:extLst>
          </p:cNvPr>
          <p:cNvPicPr>
            <a:picLocks noChangeAspect="1"/>
          </p:cNvPicPr>
          <p:nvPr/>
        </p:nvPicPr>
        <p:blipFill>
          <a:blip r:embed="rId3"/>
          <a:stretch>
            <a:fillRect/>
          </a:stretch>
        </p:blipFill>
        <p:spPr>
          <a:xfrm>
            <a:off x="6480941" y="3211624"/>
            <a:ext cx="4572000" cy="3429000"/>
          </a:xfrm>
          <a:prstGeom prst="rect">
            <a:avLst/>
          </a:prstGeom>
        </p:spPr>
      </p:pic>
      <p:sp>
        <p:nvSpPr>
          <p:cNvPr id="3" name="Speech Bubble: Rectangle 2">
            <a:extLst>
              <a:ext uri="{FF2B5EF4-FFF2-40B4-BE49-F238E27FC236}">
                <a16:creationId xmlns:a16="http://schemas.microsoft.com/office/drawing/2014/main" id="{71DF1B75-47F6-4D1C-9E98-3307AFDDFACB}"/>
              </a:ext>
            </a:extLst>
          </p:cNvPr>
          <p:cNvSpPr/>
          <p:nvPr/>
        </p:nvSpPr>
        <p:spPr>
          <a:xfrm>
            <a:off x="1933903" y="4792718"/>
            <a:ext cx="4235669" cy="1885078"/>
          </a:xfrm>
          <a:prstGeom prst="wedgeRectCallout">
            <a:avLst>
              <a:gd name="adj1" fmla="val 102809"/>
              <a:gd name="adj2" fmla="val -410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0" i="0" dirty="0">
                <a:solidFill>
                  <a:srgbClr val="363936"/>
                </a:solidFill>
                <a:effectLst/>
                <a:latin typeface="Roboto" panose="02000000000000000000" pitchFamily="2" charset="0"/>
              </a:rPr>
              <a:t>Peter said, "Lord, if it is you, command me to come to you on the water.” </a:t>
            </a:r>
            <a:endParaRPr lang="en-GB" sz="2800" dirty="0"/>
          </a:p>
        </p:txBody>
      </p:sp>
      <p:sp>
        <p:nvSpPr>
          <p:cNvPr id="6" name="Rectangle: Rounded Corners 5">
            <a:extLst>
              <a:ext uri="{FF2B5EF4-FFF2-40B4-BE49-F238E27FC236}">
                <a16:creationId xmlns:a16="http://schemas.microsoft.com/office/drawing/2014/main" id="{7526E147-8A07-4189-8E01-4DA5CC33D294}"/>
              </a:ext>
            </a:extLst>
          </p:cNvPr>
          <p:cNvSpPr/>
          <p:nvPr/>
        </p:nvSpPr>
        <p:spPr>
          <a:xfrm>
            <a:off x="10205544" y="-1"/>
            <a:ext cx="1986456" cy="3093983"/>
          </a:xfrm>
          <a:prstGeom prst="roundRect">
            <a:avLst/>
          </a:prstGeom>
          <a:solidFill>
            <a:srgbClr val="9966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2C19ED0E-D036-4ADF-9FA7-33DBDD103AAC}"/>
              </a:ext>
            </a:extLst>
          </p:cNvPr>
          <p:cNvSpPr txBox="1"/>
          <p:nvPr/>
        </p:nvSpPr>
        <p:spPr>
          <a:xfrm>
            <a:off x="10205544" y="117641"/>
            <a:ext cx="1870842" cy="2862322"/>
          </a:xfrm>
          <a:prstGeom prst="rect">
            <a:avLst/>
          </a:prstGeom>
          <a:noFill/>
          <a:ln>
            <a:solidFill>
              <a:schemeClr val="tx2">
                <a:lumMod val="20000"/>
                <a:lumOff val="80000"/>
              </a:schemeClr>
            </a:solidFill>
          </a:ln>
        </p:spPr>
        <p:txBody>
          <a:bodyPr wrap="square" rtlCol="0" anchor="ctr" anchorCtr="1">
            <a:spAutoFit/>
          </a:bodyPr>
          <a:lstStyle/>
          <a:p>
            <a:pPr algn="ctr"/>
            <a:r>
              <a:rPr lang="en-US" sz="2000" b="1" dirty="0">
                <a:solidFill>
                  <a:schemeClr val="accent1">
                    <a:lumMod val="60000"/>
                    <a:lumOff val="40000"/>
                  </a:schemeClr>
                </a:solidFill>
                <a:latin typeface="Abadi" panose="020B0604020104020204" pitchFamily="34" charset="0"/>
              </a:rPr>
              <a:t>PETER IS SO COURAGEOUS. HE TRUSTED IN JESUS.</a:t>
            </a:r>
          </a:p>
          <a:p>
            <a:pPr algn="ctr"/>
            <a:r>
              <a:rPr lang="en-US" sz="2000" b="1" dirty="0">
                <a:solidFill>
                  <a:schemeClr val="accent1">
                    <a:lumMod val="60000"/>
                    <a:lumOff val="40000"/>
                  </a:schemeClr>
                </a:solidFill>
                <a:latin typeface="Abadi" panose="020B0604020104020204" pitchFamily="34" charset="0"/>
              </a:rPr>
              <a:t> </a:t>
            </a:r>
            <a:r>
              <a:rPr lang="en-US" sz="2000" b="1" dirty="0">
                <a:solidFill>
                  <a:srgbClr val="FFFF00"/>
                </a:solidFill>
                <a:latin typeface="Abadi" panose="020B0604020104020204" pitchFamily="34" charset="0"/>
              </a:rPr>
              <a:t>IF YOU WERE IN PETER’S PLACE, WILL YOU TRY THIS OUT? </a:t>
            </a:r>
            <a:endParaRPr lang="en-GB" sz="2000" b="1" dirty="0">
              <a:solidFill>
                <a:srgbClr val="FFFF00"/>
              </a:solidFill>
              <a:latin typeface="Abadi" panose="020B0604020104020204" pitchFamily="34" charset="0"/>
            </a:endParaRPr>
          </a:p>
        </p:txBody>
      </p:sp>
      <p:sp>
        <p:nvSpPr>
          <p:cNvPr id="7" name="Speech Bubble: Oval 6">
            <a:extLst>
              <a:ext uri="{FF2B5EF4-FFF2-40B4-BE49-F238E27FC236}">
                <a16:creationId xmlns:a16="http://schemas.microsoft.com/office/drawing/2014/main" id="{EC1FFADA-159E-464F-BDBF-3F1F7CDACBD0}"/>
              </a:ext>
            </a:extLst>
          </p:cNvPr>
          <p:cNvSpPr/>
          <p:nvPr/>
        </p:nvSpPr>
        <p:spPr>
          <a:xfrm>
            <a:off x="5507421" y="2480878"/>
            <a:ext cx="1527940" cy="943805"/>
          </a:xfrm>
          <a:prstGeom prst="wedgeEllipseCallout">
            <a:avLst>
              <a:gd name="adj1" fmla="val 37971"/>
              <a:gd name="adj2" fmla="val 54437"/>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solidFill>
                  <a:srgbClr val="363936"/>
                </a:solidFill>
                <a:latin typeface="Roboto" panose="02000000000000000000" pitchFamily="2" charset="0"/>
              </a:rPr>
              <a:t>COME !!</a:t>
            </a:r>
            <a:r>
              <a:rPr lang="en-US" b="1" i="0" dirty="0">
                <a:solidFill>
                  <a:srgbClr val="363936"/>
                </a:solidFill>
                <a:effectLst/>
                <a:latin typeface="Roboto" panose="02000000000000000000" pitchFamily="2" charset="0"/>
              </a:rPr>
              <a:t> </a:t>
            </a:r>
            <a:endParaRPr lang="en-GB" b="1" dirty="0"/>
          </a:p>
        </p:txBody>
      </p:sp>
    </p:spTree>
    <p:extLst>
      <p:ext uri="{BB962C8B-B14F-4D97-AF65-F5344CB8AC3E}">
        <p14:creationId xmlns:p14="http://schemas.microsoft.com/office/powerpoint/2010/main" val="33999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animBg="1"/>
      <p:bldP spid="6" grpId="0" animBg="1"/>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D57A-5A63-4AA4-B49D-0D9B0D6B7742}"/>
              </a:ext>
            </a:extLst>
          </p:cNvPr>
          <p:cNvSpPr>
            <a:spLocks noGrp="1"/>
          </p:cNvSpPr>
          <p:nvPr>
            <p:ph sz="half" idx="1"/>
          </p:nvPr>
        </p:nvSpPr>
        <p:spPr>
          <a:xfrm>
            <a:off x="1052127" y="295603"/>
            <a:ext cx="4389120" cy="4434840"/>
          </a:xfrm>
        </p:spPr>
        <p:txBody>
          <a:bodyPr/>
          <a:lstStyle/>
          <a:p>
            <a:pPr marL="0" indent="0" algn="ctr">
              <a:buNone/>
            </a:pPr>
            <a:r>
              <a:rPr lang="en-US" b="0" i="0" dirty="0">
                <a:solidFill>
                  <a:srgbClr val="363936"/>
                </a:solidFill>
                <a:effectLst/>
                <a:latin typeface="Roboto" panose="02000000000000000000" pitchFamily="2" charset="0"/>
              </a:rPr>
              <a:t>Peter got out of the boat and began to walk on the water toward Jesus. </a:t>
            </a:r>
            <a:endParaRPr lang="en-GB" dirty="0"/>
          </a:p>
        </p:txBody>
      </p:sp>
      <p:sp>
        <p:nvSpPr>
          <p:cNvPr id="4" name="Content Placeholder 3">
            <a:extLst>
              <a:ext uri="{FF2B5EF4-FFF2-40B4-BE49-F238E27FC236}">
                <a16:creationId xmlns:a16="http://schemas.microsoft.com/office/drawing/2014/main" id="{78B4141A-3B6F-43A3-B8B4-E1CEB761C108}"/>
              </a:ext>
            </a:extLst>
          </p:cNvPr>
          <p:cNvSpPr>
            <a:spLocks noGrp="1"/>
          </p:cNvSpPr>
          <p:nvPr>
            <p:ph sz="half" idx="2"/>
          </p:nvPr>
        </p:nvSpPr>
        <p:spPr>
          <a:xfrm>
            <a:off x="5014130" y="2446668"/>
            <a:ext cx="4800338" cy="1562101"/>
          </a:xfrm>
        </p:spPr>
        <p:txBody>
          <a:bodyPr/>
          <a:lstStyle/>
          <a:p>
            <a:pPr marL="0" indent="0" algn="ctr">
              <a:buNone/>
            </a:pPr>
            <a:r>
              <a:rPr lang="en-US" b="0" i="0" dirty="0">
                <a:solidFill>
                  <a:srgbClr val="363936"/>
                </a:solidFill>
                <a:effectLst/>
                <a:latin typeface="Roboto" panose="02000000000000000000" pitchFamily="2" charset="0"/>
              </a:rPr>
              <a:t>But </a:t>
            </a:r>
            <a:r>
              <a:rPr lang="en-US" b="1" i="0" dirty="0">
                <a:solidFill>
                  <a:srgbClr val="C00000"/>
                </a:solidFill>
                <a:effectLst/>
                <a:latin typeface="Roboto" panose="02000000000000000000" pitchFamily="2" charset="0"/>
              </a:rPr>
              <a:t>when he saw how strong the wind was, he became frightened; HE LOST FOCUS ON JESUS and began to sink.</a:t>
            </a:r>
            <a:endParaRPr lang="en-GB" b="1" dirty="0">
              <a:solidFill>
                <a:srgbClr val="C00000"/>
              </a:solidFill>
            </a:endParaRPr>
          </a:p>
        </p:txBody>
      </p:sp>
      <p:pic>
        <p:nvPicPr>
          <p:cNvPr id="1028" name="Picture 4" descr="Peter got out of the boat and started to walk towards Jesus. But as he heard the sound of the wind and saw the waves he started to doubt he could stay afloat. – Slide 8">
            <a:extLst>
              <a:ext uri="{FF2B5EF4-FFF2-40B4-BE49-F238E27FC236}">
                <a16:creationId xmlns:a16="http://schemas.microsoft.com/office/drawing/2014/main" id="{0ECCDE05-E15C-4695-958D-682792C0E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680" y="1528335"/>
            <a:ext cx="2625835" cy="1969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C08A09-7901-4C83-AC09-CA291AF3B715}"/>
              </a:ext>
            </a:extLst>
          </p:cNvPr>
          <p:cNvPicPr>
            <a:picLocks noChangeAspect="1"/>
          </p:cNvPicPr>
          <p:nvPr/>
        </p:nvPicPr>
        <p:blipFill>
          <a:blip r:embed="rId3"/>
          <a:stretch>
            <a:fillRect/>
          </a:stretch>
        </p:blipFill>
        <p:spPr>
          <a:xfrm>
            <a:off x="5813617" y="395720"/>
            <a:ext cx="2274636" cy="2046029"/>
          </a:xfrm>
          <a:prstGeom prst="rect">
            <a:avLst/>
          </a:prstGeom>
        </p:spPr>
      </p:pic>
      <p:sp>
        <p:nvSpPr>
          <p:cNvPr id="6" name="Speech Bubble: Rectangle with Corners Rounded 5">
            <a:extLst>
              <a:ext uri="{FF2B5EF4-FFF2-40B4-BE49-F238E27FC236}">
                <a16:creationId xmlns:a16="http://schemas.microsoft.com/office/drawing/2014/main" id="{CF23129C-24EC-4F13-B013-BBC16ACE53A5}"/>
              </a:ext>
            </a:extLst>
          </p:cNvPr>
          <p:cNvSpPr/>
          <p:nvPr/>
        </p:nvSpPr>
        <p:spPr>
          <a:xfrm>
            <a:off x="8219090" y="788276"/>
            <a:ext cx="2175641" cy="1271752"/>
          </a:xfrm>
          <a:prstGeom prst="wedgeRoundRectCallout">
            <a:avLst>
              <a:gd name="adj1" fmla="val -113101"/>
              <a:gd name="adj2" fmla="val -33368"/>
              <a:gd name="adj3" fmla="val 16667"/>
            </a:avLst>
          </a:prstGeom>
          <a:solidFill>
            <a:schemeClr val="accent6">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i="0" dirty="0">
                <a:solidFill>
                  <a:srgbClr val="363936"/>
                </a:solidFill>
                <a:effectLst/>
                <a:latin typeface="Abadi" panose="020B0604020104020204" pitchFamily="34" charset="0"/>
              </a:rPr>
              <a:t>LORD SAVE ME ! </a:t>
            </a:r>
          </a:p>
          <a:p>
            <a:pPr algn="ctr"/>
            <a:r>
              <a:rPr lang="en-US" sz="2000" b="1" i="0" dirty="0">
                <a:solidFill>
                  <a:srgbClr val="363936"/>
                </a:solidFill>
                <a:effectLst/>
                <a:latin typeface="Abadi" panose="020B0604020104020204" pitchFamily="34" charset="0"/>
              </a:rPr>
              <a:t>I AM SINKING ! </a:t>
            </a:r>
            <a:endParaRPr lang="en-GB" sz="2000" b="1" dirty="0">
              <a:latin typeface="Abadi" panose="020B0604020104020204" pitchFamily="34" charset="0"/>
            </a:endParaRPr>
          </a:p>
        </p:txBody>
      </p:sp>
      <p:pic>
        <p:nvPicPr>
          <p:cNvPr id="7" name="Picture 6">
            <a:extLst>
              <a:ext uri="{FF2B5EF4-FFF2-40B4-BE49-F238E27FC236}">
                <a16:creationId xmlns:a16="http://schemas.microsoft.com/office/drawing/2014/main" id="{0D977E15-1508-4165-95A2-5A4A30ED11B3}"/>
              </a:ext>
            </a:extLst>
          </p:cNvPr>
          <p:cNvPicPr>
            <a:picLocks noChangeAspect="1"/>
          </p:cNvPicPr>
          <p:nvPr/>
        </p:nvPicPr>
        <p:blipFill>
          <a:blip r:embed="rId4"/>
          <a:stretch>
            <a:fillRect/>
          </a:stretch>
        </p:blipFill>
        <p:spPr>
          <a:xfrm>
            <a:off x="2956709" y="3996443"/>
            <a:ext cx="3585587" cy="2700732"/>
          </a:xfrm>
          <a:prstGeom prst="rect">
            <a:avLst/>
          </a:prstGeom>
        </p:spPr>
      </p:pic>
      <p:sp>
        <p:nvSpPr>
          <p:cNvPr id="10" name="Content Placeholder 3">
            <a:extLst>
              <a:ext uri="{FF2B5EF4-FFF2-40B4-BE49-F238E27FC236}">
                <a16:creationId xmlns:a16="http://schemas.microsoft.com/office/drawing/2014/main" id="{E159B530-FB91-4E12-B9B7-05246CB96DAF}"/>
              </a:ext>
            </a:extLst>
          </p:cNvPr>
          <p:cNvSpPr txBox="1">
            <a:spLocks/>
          </p:cNvSpPr>
          <p:nvPr/>
        </p:nvSpPr>
        <p:spPr>
          <a:xfrm>
            <a:off x="828274" y="4365093"/>
            <a:ext cx="2054772" cy="2700732"/>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lumMod val="50000"/>
                </a:schemeClr>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50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b="1" i="0" dirty="0">
                <a:solidFill>
                  <a:srgbClr val="363936"/>
                </a:solidFill>
                <a:effectLst/>
                <a:latin typeface="Abadi" panose="020B0604020104020204" pitchFamily="34" charset="0"/>
              </a:rPr>
              <a:t>Jesus stretched out his hand and caught Peter.</a:t>
            </a:r>
            <a:endParaRPr lang="en-GB" b="1" dirty="0">
              <a:solidFill>
                <a:srgbClr val="C00000"/>
              </a:solidFill>
              <a:latin typeface="Abadi" panose="020B0604020104020204" pitchFamily="34" charset="0"/>
            </a:endParaRPr>
          </a:p>
        </p:txBody>
      </p:sp>
      <p:sp>
        <p:nvSpPr>
          <p:cNvPr id="8" name="Oval 7">
            <a:extLst>
              <a:ext uri="{FF2B5EF4-FFF2-40B4-BE49-F238E27FC236}">
                <a16:creationId xmlns:a16="http://schemas.microsoft.com/office/drawing/2014/main" id="{F9FAE349-4A0A-45B4-A811-CAF26D389FB8}"/>
              </a:ext>
            </a:extLst>
          </p:cNvPr>
          <p:cNvSpPr/>
          <p:nvPr/>
        </p:nvSpPr>
        <p:spPr>
          <a:xfrm>
            <a:off x="7504386" y="4277710"/>
            <a:ext cx="2112580" cy="1882124"/>
          </a:xfrm>
          <a:prstGeom prst="ellipse">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solidFill>
                  <a:srgbClr val="363936"/>
                </a:solidFill>
                <a:latin typeface="Roboto" panose="02000000000000000000" pitchFamily="2" charset="0"/>
              </a:rPr>
              <a:t>WHY DID PETER LOSE HIS FOCUS FROM JESUS?</a:t>
            </a:r>
            <a:endParaRPr lang="en-GB" b="1" dirty="0"/>
          </a:p>
        </p:txBody>
      </p:sp>
      <p:sp>
        <p:nvSpPr>
          <p:cNvPr id="9" name="Teardrop 8">
            <a:extLst>
              <a:ext uri="{FF2B5EF4-FFF2-40B4-BE49-F238E27FC236}">
                <a16:creationId xmlns:a16="http://schemas.microsoft.com/office/drawing/2014/main" id="{D57001FA-6BD5-4C14-9E9D-BCDDEDBEA0BC}"/>
              </a:ext>
            </a:extLst>
          </p:cNvPr>
          <p:cNvSpPr/>
          <p:nvPr/>
        </p:nvSpPr>
        <p:spPr>
          <a:xfrm>
            <a:off x="9890234" y="2441750"/>
            <a:ext cx="2112580" cy="2161782"/>
          </a:xfrm>
          <a:prstGeom prst="teardrop">
            <a:avLst/>
          </a:prstGeom>
          <a:solidFill>
            <a:schemeClr val="accent6">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i="0" dirty="0">
                <a:solidFill>
                  <a:srgbClr val="C00000"/>
                </a:solidFill>
                <a:effectLst/>
                <a:latin typeface="Roboto" panose="02000000000000000000" pitchFamily="2" charset="0"/>
              </a:rPr>
              <a:t>OUT OF FEAR AND DOUBT, WE ALSO  SOMETIMES LOSE FOCUS </a:t>
            </a:r>
            <a:r>
              <a:rPr lang="en-US" sz="1600" b="1" i="0">
                <a:solidFill>
                  <a:srgbClr val="C00000"/>
                </a:solidFill>
                <a:effectLst/>
                <a:latin typeface="Roboto" panose="02000000000000000000" pitchFamily="2" charset="0"/>
              </a:rPr>
              <a:t>ON JESUS.</a:t>
            </a:r>
            <a:endParaRPr lang="en-GB" sz="1600" b="1" dirty="0">
              <a:solidFill>
                <a:srgbClr val="C00000"/>
              </a:solidFill>
            </a:endParaRPr>
          </a:p>
        </p:txBody>
      </p:sp>
    </p:spTree>
    <p:extLst>
      <p:ext uri="{BB962C8B-B14F-4D97-AF65-F5344CB8AC3E}">
        <p14:creationId xmlns:p14="http://schemas.microsoft.com/office/powerpoint/2010/main" val="123389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animBg="1"/>
      <p:bldP spid="10"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0A64-6D41-483A-93DE-E3648B5B3B64}"/>
              </a:ext>
            </a:extLst>
          </p:cNvPr>
          <p:cNvSpPr>
            <a:spLocks noGrp="1"/>
          </p:cNvSpPr>
          <p:nvPr>
            <p:ph type="title"/>
          </p:nvPr>
        </p:nvSpPr>
        <p:spPr>
          <a:xfrm>
            <a:off x="1249680" y="204166"/>
            <a:ext cx="9067800" cy="683278"/>
          </a:xfrm>
        </p:spPr>
        <p:txBody>
          <a:bodyPr>
            <a:normAutofit fontScale="90000"/>
          </a:bodyPr>
          <a:lstStyle/>
          <a:p>
            <a:br>
              <a:rPr lang="en-US" dirty="0"/>
            </a:br>
            <a:r>
              <a:rPr lang="en-US" b="0" i="0" dirty="0">
                <a:solidFill>
                  <a:srgbClr val="363936"/>
                </a:solidFill>
                <a:effectLst/>
                <a:latin typeface="Roboto" panose="02000000000000000000" pitchFamily="2" charset="0"/>
              </a:rPr>
              <a:t>“Truly, you are the Son of God.</a:t>
            </a:r>
            <a:endParaRPr lang="en-GB" dirty="0"/>
          </a:p>
        </p:txBody>
      </p:sp>
      <p:sp>
        <p:nvSpPr>
          <p:cNvPr id="3" name="Content Placeholder 2">
            <a:extLst>
              <a:ext uri="{FF2B5EF4-FFF2-40B4-BE49-F238E27FC236}">
                <a16:creationId xmlns:a16="http://schemas.microsoft.com/office/drawing/2014/main" id="{10D7B77D-BCD6-4F28-B124-1AF65883DF15}"/>
              </a:ext>
            </a:extLst>
          </p:cNvPr>
          <p:cNvSpPr>
            <a:spLocks noGrp="1"/>
          </p:cNvSpPr>
          <p:nvPr>
            <p:ph sz="half" idx="1"/>
          </p:nvPr>
        </p:nvSpPr>
        <p:spPr>
          <a:xfrm>
            <a:off x="1054368" y="1211580"/>
            <a:ext cx="9067800" cy="4434840"/>
          </a:xfrm>
        </p:spPr>
        <p:txBody>
          <a:bodyPr/>
          <a:lstStyle/>
          <a:p>
            <a:pPr marL="0" indent="0">
              <a:buNone/>
            </a:pPr>
            <a:r>
              <a:rPr lang="en-US" b="1" i="0" dirty="0">
                <a:solidFill>
                  <a:srgbClr val="363936"/>
                </a:solidFill>
                <a:effectLst/>
                <a:latin typeface="Roboto" panose="02000000000000000000" pitchFamily="2" charset="0"/>
              </a:rPr>
              <a:t>Jesus and Peter </a:t>
            </a:r>
            <a:r>
              <a:rPr lang="en-US" b="1" dirty="0">
                <a:solidFill>
                  <a:srgbClr val="363936"/>
                </a:solidFill>
                <a:latin typeface="Roboto" panose="02000000000000000000" pitchFamily="2" charset="0"/>
              </a:rPr>
              <a:t>got into the boat; </a:t>
            </a:r>
            <a:r>
              <a:rPr lang="en-US" b="1" i="0" dirty="0">
                <a:solidFill>
                  <a:srgbClr val="363936"/>
                </a:solidFill>
                <a:effectLst/>
                <a:latin typeface="Roboto" panose="02000000000000000000" pitchFamily="2" charset="0"/>
              </a:rPr>
              <a:t>the wind died down. </a:t>
            </a:r>
            <a:br>
              <a:rPr lang="en-US" b="1" dirty="0"/>
            </a:br>
            <a:endParaRPr lang="en-GB" b="1" dirty="0"/>
          </a:p>
        </p:txBody>
      </p:sp>
      <p:sp>
        <p:nvSpPr>
          <p:cNvPr id="4" name="Content Placeholder 3">
            <a:extLst>
              <a:ext uri="{FF2B5EF4-FFF2-40B4-BE49-F238E27FC236}">
                <a16:creationId xmlns:a16="http://schemas.microsoft.com/office/drawing/2014/main" id="{96E99E56-073C-43D9-B440-219B275A9464}"/>
              </a:ext>
            </a:extLst>
          </p:cNvPr>
          <p:cNvSpPr>
            <a:spLocks noGrp="1"/>
          </p:cNvSpPr>
          <p:nvPr>
            <p:ph sz="half" idx="2"/>
          </p:nvPr>
        </p:nvSpPr>
        <p:spPr>
          <a:xfrm>
            <a:off x="4762335" y="2825596"/>
            <a:ext cx="5468756" cy="2686815"/>
          </a:xfrm>
        </p:spPr>
        <p:txBody>
          <a:bodyPr/>
          <a:lstStyle/>
          <a:p>
            <a:pPr marL="0" indent="0" algn="ctr">
              <a:buNone/>
            </a:pPr>
            <a:r>
              <a:rPr lang="en-US" b="0" i="0" dirty="0">
                <a:solidFill>
                  <a:srgbClr val="363936"/>
                </a:solidFill>
                <a:effectLst/>
                <a:latin typeface="Roboto" panose="02000000000000000000" pitchFamily="2" charset="0"/>
              </a:rPr>
              <a:t>Those who were in the boat did him homage, saying,</a:t>
            </a:r>
          </a:p>
          <a:p>
            <a:pPr marL="0" indent="0" algn="ctr">
              <a:buNone/>
            </a:pPr>
            <a:r>
              <a:rPr lang="en-US" b="1" i="0" dirty="0">
                <a:solidFill>
                  <a:srgbClr val="363936"/>
                </a:solidFill>
                <a:effectLst/>
                <a:latin typeface="Roboto" panose="02000000000000000000" pitchFamily="2" charset="0"/>
              </a:rPr>
              <a:t>“TRULY, YOU ARE THE SON OF GOD.</a:t>
            </a:r>
            <a:r>
              <a:rPr lang="en-US" b="1" dirty="0">
                <a:solidFill>
                  <a:srgbClr val="363936"/>
                </a:solidFill>
                <a:latin typeface="Roboto" panose="02000000000000000000" pitchFamily="2" charset="0"/>
              </a:rPr>
              <a:t>”</a:t>
            </a:r>
          </a:p>
          <a:p>
            <a:pPr marL="0" indent="0" algn="ctr">
              <a:buNone/>
            </a:pPr>
            <a:endParaRPr lang="en-US" b="1" dirty="0">
              <a:solidFill>
                <a:srgbClr val="363936"/>
              </a:solidFill>
              <a:latin typeface="Roboto" panose="02000000000000000000" pitchFamily="2" charset="0"/>
            </a:endParaRPr>
          </a:p>
          <a:p>
            <a:pPr marL="0" indent="0" algn="ctr">
              <a:buNone/>
            </a:pPr>
            <a:endParaRPr lang="en-US" b="1" dirty="0">
              <a:solidFill>
                <a:srgbClr val="363936"/>
              </a:solidFill>
              <a:latin typeface="Roboto" panose="02000000000000000000" pitchFamily="2" charset="0"/>
            </a:endParaRPr>
          </a:p>
        </p:txBody>
      </p:sp>
      <p:sp>
        <p:nvSpPr>
          <p:cNvPr id="5" name="Content Placeholder 3">
            <a:extLst>
              <a:ext uri="{FF2B5EF4-FFF2-40B4-BE49-F238E27FC236}">
                <a16:creationId xmlns:a16="http://schemas.microsoft.com/office/drawing/2014/main" id="{1EFCB167-9C3E-4282-935A-2C941C94BA4A}"/>
              </a:ext>
            </a:extLst>
          </p:cNvPr>
          <p:cNvSpPr txBox="1">
            <a:spLocks/>
          </p:cNvSpPr>
          <p:nvPr/>
        </p:nvSpPr>
        <p:spPr>
          <a:xfrm>
            <a:off x="1357149" y="4706305"/>
            <a:ext cx="8298968" cy="1819711"/>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lumMod val="50000"/>
                </a:schemeClr>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50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endParaRPr lang="en-US" b="1" dirty="0">
              <a:solidFill>
                <a:srgbClr val="363936"/>
              </a:solidFill>
              <a:latin typeface="Roboto" panose="02000000000000000000" pitchFamily="2" charset="0"/>
            </a:endParaRPr>
          </a:p>
          <a:p>
            <a:pPr marL="0" indent="0" algn="ctr">
              <a:buFont typeface="Wingdings 2"/>
              <a:buNone/>
            </a:pPr>
            <a:endParaRPr lang="en-US" sz="2600" b="1" dirty="0">
              <a:solidFill>
                <a:srgbClr val="363936"/>
              </a:solidFill>
              <a:latin typeface="Roboto" panose="02000000000000000000" pitchFamily="2" charset="0"/>
            </a:endParaRPr>
          </a:p>
          <a:p>
            <a:pPr marL="0" indent="0" algn="ctr">
              <a:buFont typeface="Wingdings 2"/>
              <a:buNone/>
            </a:pPr>
            <a:r>
              <a:rPr lang="en-US" sz="2600" b="1" dirty="0">
                <a:solidFill>
                  <a:srgbClr val="363936"/>
                </a:solidFill>
                <a:latin typeface="Roboto" panose="02000000000000000000" pitchFamily="2" charset="0"/>
              </a:rPr>
              <a:t>Let our troubles and challenges be transformed into times that reveal </a:t>
            </a:r>
            <a:r>
              <a:rPr lang="en-US" sz="2600" b="1" dirty="0">
                <a:solidFill>
                  <a:srgbClr val="C00000"/>
                </a:solidFill>
                <a:latin typeface="Roboto" panose="02000000000000000000" pitchFamily="2" charset="0"/>
              </a:rPr>
              <a:t>Jesus as son of God</a:t>
            </a:r>
            <a:r>
              <a:rPr lang="en-US" sz="2600" b="1" dirty="0">
                <a:solidFill>
                  <a:srgbClr val="363936"/>
                </a:solidFill>
                <a:latin typeface="Roboto" panose="02000000000000000000" pitchFamily="2" charset="0"/>
              </a:rPr>
              <a:t>.</a:t>
            </a:r>
          </a:p>
        </p:txBody>
      </p:sp>
      <p:pic>
        <p:nvPicPr>
          <p:cNvPr id="6" name="Picture 5">
            <a:extLst>
              <a:ext uri="{FF2B5EF4-FFF2-40B4-BE49-F238E27FC236}">
                <a16:creationId xmlns:a16="http://schemas.microsoft.com/office/drawing/2014/main" id="{D75D7388-9154-497A-A129-288EDB88FA0C}"/>
              </a:ext>
            </a:extLst>
          </p:cNvPr>
          <p:cNvPicPr>
            <a:picLocks noChangeAspect="1"/>
          </p:cNvPicPr>
          <p:nvPr/>
        </p:nvPicPr>
        <p:blipFill>
          <a:blip r:embed="rId2"/>
          <a:stretch>
            <a:fillRect/>
          </a:stretch>
        </p:blipFill>
        <p:spPr>
          <a:xfrm>
            <a:off x="1054368" y="2282942"/>
            <a:ext cx="3556904" cy="2966018"/>
          </a:xfrm>
          <a:prstGeom prst="rect">
            <a:avLst/>
          </a:prstGeom>
        </p:spPr>
      </p:pic>
    </p:spTree>
    <p:extLst>
      <p:ext uri="{BB962C8B-B14F-4D97-AF65-F5344CB8AC3E}">
        <p14:creationId xmlns:p14="http://schemas.microsoft.com/office/powerpoint/2010/main" val="3490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D0BA-292F-47DC-8F7C-476EE753A62B}"/>
              </a:ext>
            </a:extLst>
          </p:cNvPr>
          <p:cNvSpPr>
            <a:spLocks noGrp="1"/>
          </p:cNvSpPr>
          <p:nvPr>
            <p:ph type="title"/>
          </p:nvPr>
        </p:nvSpPr>
        <p:spPr/>
        <p:txBody>
          <a:bodyPr>
            <a:normAutofit fontScale="90000"/>
          </a:bodyPr>
          <a:lstStyle/>
          <a:p>
            <a:pPr algn="ctr"/>
            <a:r>
              <a:rPr lang="en-US" dirty="0">
                <a:solidFill>
                  <a:schemeClr val="accent1">
                    <a:lumMod val="50000"/>
                  </a:schemeClr>
                </a:solidFill>
              </a:rPr>
              <a:t>SO WHAT DOES JESUS TELL US THROUGH THE GOSPEL?</a:t>
            </a:r>
            <a:endParaRPr lang="en-GB" dirty="0">
              <a:solidFill>
                <a:schemeClr val="accent1">
                  <a:lumMod val="50000"/>
                </a:schemeClr>
              </a:solidFill>
            </a:endParaRPr>
          </a:p>
        </p:txBody>
      </p:sp>
      <p:sp>
        <p:nvSpPr>
          <p:cNvPr id="3" name="Content Placeholder 2">
            <a:extLst>
              <a:ext uri="{FF2B5EF4-FFF2-40B4-BE49-F238E27FC236}">
                <a16:creationId xmlns:a16="http://schemas.microsoft.com/office/drawing/2014/main" id="{EBB375A0-BAFC-434A-8C42-B2091F14E18F}"/>
              </a:ext>
            </a:extLst>
          </p:cNvPr>
          <p:cNvSpPr>
            <a:spLocks noGrp="1"/>
          </p:cNvSpPr>
          <p:nvPr>
            <p:ph sz="half" idx="1"/>
          </p:nvPr>
        </p:nvSpPr>
        <p:spPr>
          <a:xfrm>
            <a:off x="1020817" y="1847087"/>
            <a:ext cx="9650557" cy="4774429"/>
          </a:xfrm>
        </p:spPr>
        <p:txBody>
          <a:bodyPr>
            <a:normAutofit lnSpcReduction="10000"/>
          </a:bodyPr>
          <a:lstStyle/>
          <a:p>
            <a:pPr>
              <a:lnSpc>
                <a:spcPct val="150000"/>
              </a:lnSpc>
            </a:pPr>
            <a:r>
              <a:rPr lang="en-US" dirty="0"/>
              <a:t>FIND TIME TO SPEND WITH THE LORD. </a:t>
            </a:r>
          </a:p>
          <a:p>
            <a:pPr>
              <a:lnSpc>
                <a:spcPct val="150000"/>
              </a:lnSpc>
            </a:pPr>
            <a:r>
              <a:rPr lang="en-US" dirty="0"/>
              <a:t>DURING STORMS OF TROUBLES OR CHALLENGES, SEE JESUS AND TRUST IN HIS POWER AND AUTHORITY.</a:t>
            </a:r>
          </a:p>
          <a:p>
            <a:pPr>
              <a:lnSpc>
                <a:spcPct val="150000"/>
              </a:lnSpc>
            </a:pPr>
            <a:r>
              <a:rPr lang="en-US" dirty="0"/>
              <a:t>STEP OUT IN COURAGE, WALK OVER THE TROUBLES FOCUSING ON JESUS</a:t>
            </a:r>
          </a:p>
          <a:p>
            <a:pPr>
              <a:lnSpc>
                <a:spcPct val="150000"/>
              </a:lnSpc>
            </a:pPr>
            <a:r>
              <a:rPr lang="en-US" dirty="0"/>
              <a:t>NEVER LET FEAR OVERPOWER YOU.  </a:t>
            </a:r>
          </a:p>
          <a:p>
            <a:pPr>
              <a:lnSpc>
                <a:spcPct val="150000"/>
              </a:lnSpc>
            </a:pPr>
            <a:r>
              <a:rPr lang="en-US" dirty="0"/>
              <a:t>EVEN IF YOU FEEL LOST, CALL UPON JESUS WHO IS NEAR YOU AND WITH YOU IN TROUBLE.</a:t>
            </a:r>
          </a:p>
          <a:p>
            <a:pPr>
              <a:lnSpc>
                <a:spcPct val="150000"/>
              </a:lnSpc>
            </a:pPr>
            <a:r>
              <a:rPr lang="en-US" dirty="0"/>
              <a:t>USE THE CHALLENGES AS TIMES OF REVELATION OF JESUS</a:t>
            </a:r>
            <a:endParaRPr lang="en-GB" dirty="0"/>
          </a:p>
        </p:txBody>
      </p:sp>
      <p:pic>
        <p:nvPicPr>
          <p:cNvPr id="4" name="Picture 3">
            <a:extLst>
              <a:ext uri="{FF2B5EF4-FFF2-40B4-BE49-F238E27FC236}">
                <a16:creationId xmlns:a16="http://schemas.microsoft.com/office/drawing/2014/main" id="{4448877A-25E5-4F41-87F5-9E5BE7CF109E}"/>
              </a:ext>
            </a:extLst>
          </p:cNvPr>
          <p:cNvPicPr>
            <a:picLocks noChangeAspect="1"/>
          </p:cNvPicPr>
          <p:nvPr/>
        </p:nvPicPr>
        <p:blipFill>
          <a:blip r:embed="rId2"/>
          <a:stretch>
            <a:fillRect/>
          </a:stretch>
        </p:blipFill>
        <p:spPr>
          <a:xfrm>
            <a:off x="6278780" y="1713185"/>
            <a:ext cx="914379" cy="908159"/>
          </a:xfrm>
          <a:prstGeom prst="ellipse">
            <a:avLst/>
          </a:prstGeom>
          <a:ln>
            <a:noFill/>
          </a:ln>
          <a:effectLst>
            <a:softEdge rad="112500"/>
          </a:effectLst>
        </p:spPr>
      </p:pic>
      <p:pic>
        <p:nvPicPr>
          <p:cNvPr id="5" name="Picture 4">
            <a:extLst>
              <a:ext uri="{FF2B5EF4-FFF2-40B4-BE49-F238E27FC236}">
                <a16:creationId xmlns:a16="http://schemas.microsoft.com/office/drawing/2014/main" id="{E8A161D4-72B2-41C9-A1D8-F7784FA960A5}"/>
              </a:ext>
            </a:extLst>
          </p:cNvPr>
          <p:cNvPicPr>
            <a:picLocks noChangeAspect="1"/>
          </p:cNvPicPr>
          <p:nvPr/>
        </p:nvPicPr>
        <p:blipFill>
          <a:blip r:embed="rId3"/>
          <a:stretch>
            <a:fillRect/>
          </a:stretch>
        </p:blipFill>
        <p:spPr>
          <a:xfrm>
            <a:off x="5900654" y="4038600"/>
            <a:ext cx="756252" cy="756252"/>
          </a:xfrm>
          <a:prstGeom prst="rect">
            <a:avLst/>
          </a:prstGeom>
        </p:spPr>
      </p:pic>
      <p:pic>
        <p:nvPicPr>
          <p:cNvPr id="6" name="Picture 5">
            <a:extLst>
              <a:ext uri="{FF2B5EF4-FFF2-40B4-BE49-F238E27FC236}">
                <a16:creationId xmlns:a16="http://schemas.microsoft.com/office/drawing/2014/main" id="{4B7289AA-6878-44BC-9F47-400CC7F47F60}"/>
              </a:ext>
            </a:extLst>
          </p:cNvPr>
          <p:cNvPicPr>
            <a:picLocks noChangeAspect="1"/>
          </p:cNvPicPr>
          <p:nvPr/>
        </p:nvPicPr>
        <p:blipFill>
          <a:blip r:embed="rId4"/>
          <a:stretch>
            <a:fillRect/>
          </a:stretch>
        </p:blipFill>
        <p:spPr>
          <a:xfrm>
            <a:off x="9164858" y="5265683"/>
            <a:ext cx="1720108" cy="1602828"/>
          </a:xfrm>
          <a:prstGeom prst="rect">
            <a:avLst/>
          </a:prstGeom>
        </p:spPr>
      </p:pic>
    </p:spTree>
    <p:extLst>
      <p:ext uri="{BB962C8B-B14F-4D97-AF65-F5344CB8AC3E}">
        <p14:creationId xmlns:p14="http://schemas.microsoft.com/office/powerpoint/2010/main" val="167583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1FA43D-994D-425C-8B7B-B2E8EEDD340D}"/>
              </a:ext>
            </a:extLst>
          </p:cNvPr>
          <p:cNvSpPr>
            <a:spLocks noGrp="1"/>
          </p:cNvSpPr>
          <p:nvPr>
            <p:ph type="title"/>
          </p:nvPr>
        </p:nvSpPr>
        <p:spPr>
          <a:xfrm>
            <a:off x="1104900" y="704088"/>
            <a:ext cx="9067800" cy="1143000"/>
          </a:xfrm>
        </p:spPr>
        <p:txBody>
          <a:bodyPr anchor="b">
            <a:normAutofit/>
          </a:bodyPr>
          <a:lstStyle/>
          <a:p>
            <a:pPr marL="0" indent="0">
              <a:lnSpc>
                <a:spcPct val="90000"/>
              </a:lnSpc>
              <a:buNone/>
            </a:pPr>
            <a:r>
              <a:rPr lang="en-US" sz="3700" b="1" dirty="0"/>
              <a:t>TAKE COURAGE! IT IS I….DO NOT BE AFRAID….DO NOT DOUBT</a:t>
            </a:r>
            <a:endParaRPr lang="en-GB" sz="3700" b="1" dirty="0"/>
          </a:p>
        </p:txBody>
      </p:sp>
      <p:pic>
        <p:nvPicPr>
          <p:cNvPr id="5" name="Picture 4" descr="A person posing for the camera&#10;&#10;Description automatically generated">
            <a:extLst>
              <a:ext uri="{FF2B5EF4-FFF2-40B4-BE49-F238E27FC236}">
                <a16:creationId xmlns:a16="http://schemas.microsoft.com/office/drawing/2014/main" id="{5F861D08-4268-43AB-A0E1-D62FB887242E}"/>
              </a:ext>
            </a:extLst>
          </p:cNvPr>
          <p:cNvPicPr>
            <a:picLocks noChangeAspect="1"/>
          </p:cNvPicPr>
          <p:nvPr/>
        </p:nvPicPr>
        <p:blipFill>
          <a:blip r:embed="rId2"/>
          <a:stretch>
            <a:fillRect/>
          </a:stretch>
        </p:blipFill>
        <p:spPr>
          <a:xfrm>
            <a:off x="1841514" y="1920085"/>
            <a:ext cx="2951184" cy="4434840"/>
          </a:xfrm>
          <a:prstGeom prst="rect">
            <a:avLst/>
          </a:prstGeom>
          <a:noFill/>
          <a:ln>
            <a:noFill/>
          </a:ln>
          <a:effectLst>
            <a:softEdge rad="112500"/>
          </a:effectLst>
        </p:spPr>
      </p:pic>
      <p:sp>
        <p:nvSpPr>
          <p:cNvPr id="3" name="Content Placeholder 2">
            <a:extLst>
              <a:ext uri="{FF2B5EF4-FFF2-40B4-BE49-F238E27FC236}">
                <a16:creationId xmlns:a16="http://schemas.microsoft.com/office/drawing/2014/main" id="{34AF7442-3197-480F-AED2-6D2F9F90A954}"/>
              </a:ext>
            </a:extLst>
          </p:cNvPr>
          <p:cNvSpPr>
            <a:spLocks noGrp="1"/>
          </p:cNvSpPr>
          <p:nvPr>
            <p:ph sz="half" idx="2"/>
          </p:nvPr>
        </p:nvSpPr>
        <p:spPr>
          <a:xfrm>
            <a:off x="4887310" y="1920085"/>
            <a:ext cx="5463176" cy="4434840"/>
          </a:xfrm>
        </p:spPr>
        <p:txBody>
          <a:bodyPr>
            <a:normAutofit/>
          </a:bodyPr>
          <a:lstStyle/>
          <a:p>
            <a:pPr marL="0" indent="0">
              <a:lnSpc>
                <a:spcPct val="150000"/>
              </a:lnSpc>
              <a:buNone/>
            </a:pPr>
            <a:r>
              <a:rPr lang="en-US" b="1" dirty="0"/>
              <a:t>-&gt; SO, BRING TO MIND EVERYTHING THAT CAUSES YOU FEAR OR THAT YOU FEEL IS CHALLENGING</a:t>
            </a:r>
          </a:p>
          <a:p>
            <a:pPr marL="0" indent="0">
              <a:lnSpc>
                <a:spcPct val="150000"/>
              </a:lnSpc>
              <a:buNone/>
            </a:pPr>
            <a:r>
              <a:rPr lang="en-US" b="1" dirty="0"/>
              <a:t>-&gt; WRITE THEM DOWN</a:t>
            </a:r>
          </a:p>
          <a:p>
            <a:pPr marL="0" indent="0">
              <a:lnSpc>
                <a:spcPct val="150000"/>
              </a:lnSpc>
              <a:buNone/>
            </a:pPr>
            <a:r>
              <a:rPr lang="en-US" b="1" dirty="0"/>
              <a:t>-&gt; AND AGAINST IT WRITE </a:t>
            </a:r>
          </a:p>
          <a:p>
            <a:pPr marL="0" indent="0">
              <a:lnSpc>
                <a:spcPct val="150000"/>
              </a:lnSpc>
              <a:buNone/>
            </a:pPr>
            <a:r>
              <a:rPr lang="en-US" b="1" dirty="0"/>
              <a:t>         </a:t>
            </a:r>
            <a:r>
              <a:rPr lang="en-US" sz="3200" b="1" dirty="0">
                <a:solidFill>
                  <a:schemeClr val="accent1">
                    <a:lumMod val="75000"/>
                  </a:schemeClr>
                </a:solidFill>
              </a:rPr>
              <a:t>‘JESUS, I TRUST IN YOU’</a:t>
            </a:r>
            <a:endParaRPr lang="en-GB" sz="3200" b="1" dirty="0">
              <a:solidFill>
                <a:schemeClr val="accent1">
                  <a:lumMod val="75000"/>
                </a:schemeClr>
              </a:solidFill>
            </a:endParaRPr>
          </a:p>
        </p:txBody>
      </p:sp>
    </p:spTree>
    <p:extLst>
      <p:ext uri="{BB962C8B-B14F-4D97-AF65-F5344CB8AC3E}">
        <p14:creationId xmlns:p14="http://schemas.microsoft.com/office/powerpoint/2010/main" val="336272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rrylishiou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errylishious design slides.potx" id="{0E18C7A8-D4E8-4416-AB11-BB65E6CF705D}" vid="{B5C54EE5-67AB-483E-8F1E-404BA024656D}"/>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594</Words>
  <Application>Microsoft Office PowerPoint</Application>
  <PresentationFormat>Widescreen</PresentationFormat>
  <Paragraphs>71</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Abadi</vt:lpstr>
      <vt:lpstr>Calibri</vt:lpstr>
      <vt:lpstr>Roboto</vt:lpstr>
      <vt:lpstr>Wingdings 2</vt:lpstr>
      <vt:lpstr>Berrylishious design template</vt:lpstr>
      <vt:lpstr>TRUST IN JESUS</vt:lpstr>
      <vt:lpstr>Do you remember what Jesus told us last Sunday?</vt:lpstr>
      <vt:lpstr>DO WE FIND TIME TO SPEND WITH OUR LORD?</vt:lpstr>
      <vt:lpstr>THE  BOAT WAS CAUGHT IN A WIND!</vt:lpstr>
      <vt:lpstr>Jesus said, “Take courage, it is I; do not be afraid.”</vt:lpstr>
      <vt:lpstr>PowerPoint Presentation</vt:lpstr>
      <vt:lpstr> “Truly, you are the Son of God.</vt:lpstr>
      <vt:lpstr>SO WHAT DOES JESUS TELL US THROUGH THE GOSPEL?</vt:lpstr>
      <vt:lpstr>TAKE COURAGE! IT IS I….DO NOT BE AFRAID….DO NOT DOUBT</vt:lpstr>
      <vt:lpstr>                    PRAYER</vt:lpstr>
      <vt:lpstr>VERSES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IN JESUS</dc:title>
  <dc:creator>Sajin Cheruvathoor</dc:creator>
  <cp:lastModifiedBy>Sajin Cheruvathoor</cp:lastModifiedBy>
  <cp:revision>40</cp:revision>
  <dcterms:created xsi:type="dcterms:W3CDTF">2020-08-08T23:02:04Z</dcterms:created>
  <dcterms:modified xsi:type="dcterms:W3CDTF">2020-08-09T00:34:04Z</dcterms:modified>
</cp:coreProperties>
</file>