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6" r:id="rId3"/>
    <p:sldId id="259" r:id="rId4"/>
    <p:sldId id="257" r:id="rId5"/>
    <p:sldId id="275" r:id="rId6"/>
    <p:sldId id="276" r:id="rId7"/>
    <p:sldId id="278" r:id="rId8"/>
    <p:sldId id="264" r:id="rId9"/>
    <p:sldId id="263" r:id="rId10"/>
    <p:sldId id="267" r:id="rId11"/>
    <p:sldId id="279" r:id="rId12"/>
    <p:sldId id="26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uvathoor Sajin Simon" initials="CSS" lastIdx="1" clrIdx="0">
    <p:extLst>
      <p:ext uri="{19B8F6BF-5375-455C-9EA6-DF929625EA0E}">
        <p15:presenceInfo xmlns:p15="http://schemas.microsoft.com/office/powerpoint/2012/main" userId="Cheruvathoor Sajin Sim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7/12/2020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7/12/2020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7/12/2020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7/12/2020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ndM2GK0dnpWg5ECUscdDcA" TargetMode="External"/><Relationship Id="rId2" Type="http://schemas.openxmlformats.org/officeDocument/2006/relationships/hyperlink" Target="http://littleevangelist.com/childrens_liturgy.php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8343" y="2309659"/>
            <a:ext cx="9121940" cy="1243717"/>
          </a:xfrm>
        </p:spPr>
        <p:txBody>
          <a:bodyPr/>
          <a:lstStyle/>
          <a:p>
            <a:r>
              <a:rPr lang="en-US" b="1" dirty="0"/>
              <a:t>CHILDRENS LITURGY 12</a:t>
            </a:r>
            <a:r>
              <a:rPr lang="en-US" b="1" baseline="30000" dirty="0"/>
              <a:t>TH</a:t>
            </a:r>
            <a:r>
              <a:rPr lang="en-US" b="1" dirty="0"/>
              <a:t> JULY 2020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755517" y="5496911"/>
            <a:ext cx="6870154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GOSPEL: MATTHEW 13:1-23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576B5D9-69C2-413E-8680-302E669BCC80}"/>
              </a:ext>
            </a:extLst>
          </p:cNvPr>
          <p:cNvSpPr txBox="1">
            <a:spLocks/>
          </p:cNvSpPr>
          <p:nvPr/>
        </p:nvSpPr>
        <p:spPr>
          <a:xfrm>
            <a:off x="790905" y="3429000"/>
            <a:ext cx="10799378" cy="1243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BE THE RICH SOIL, BE FRUITFUL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 CAN WE BE THE RICH SOIL?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WHEN THE WORD OF GOD COMES TO US, WE MUST:</a:t>
            </a:r>
          </a:p>
          <a:p>
            <a:pPr marL="0" indent="0">
              <a:buNone/>
            </a:pPr>
            <a:r>
              <a:rPr lang="en-US" b="1" dirty="0"/>
              <a:t>*  GIVE TIME TO HEAR THE WORD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RECEIVE THE WORD IN FAITH AND HUMILITY</a:t>
            </a:r>
          </a:p>
          <a:p>
            <a:r>
              <a:rPr lang="en-US" b="1" dirty="0"/>
              <a:t>UNDERSTAND IN FAITH</a:t>
            </a:r>
          </a:p>
          <a:p>
            <a:r>
              <a:rPr lang="en-US" b="1" dirty="0"/>
              <a:t>TRULY DESIRE TO KNOW MORE AND MORE</a:t>
            </a:r>
          </a:p>
          <a:p>
            <a:r>
              <a:rPr lang="en-US" b="1" dirty="0"/>
              <a:t>BEAR FRUITS BY OBEYING THE WORD</a:t>
            </a:r>
          </a:p>
          <a:p>
            <a:r>
              <a:rPr lang="en-US" b="1" dirty="0"/>
              <a:t>ROOT IN LOVE OF GOD</a:t>
            </a:r>
          </a:p>
          <a:p>
            <a:r>
              <a:rPr lang="en-US" b="1" dirty="0"/>
              <a:t>YIELD FOR THE WORD – ALLOW OURSELVES TO CHANGE ACCORDING TO WORD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IN GOD’S GRACE </a:t>
            </a:r>
            <a:r>
              <a:rPr lang="en-US" b="1" dirty="0">
                <a:solidFill>
                  <a:srgbClr val="C00000"/>
                </a:solidFill>
              </a:rPr>
              <a:t>SEEK HELP TO GET RID OFF:</a:t>
            </a:r>
          </a:p>
          <a:p>
            <a:pPr marL="0" indent="0">
              <a:buNone/>
            </a:pPr>
            <a:r>
              <a:rPr lang="en-US" b="1" dirty="0"/>
              <a:t>* LAZINESS AND DISINTEREST IN WORD OF GOD</a:t>
            </a:r>
          </a:p>
          <a:p>
            <a:pPr marL="0" indent="0">
              <a:buNone/>
            </a:pPr>
            <a:r>
              <a:rPr lang="en-US" b="1" dirty="0"/>
              <a:t>* THE ROCKS THAT STOP US GROWING DEEPER IN JESUS’ LOVE</a:t>
            </a:r>
          </a:p>
          <a:p>
            <a:pPr marL="0" indent="0">
              <a:buNone/>
            </a:pPr>
            <a:r>
              <a:rPr lang="en-US" b="1" dirty="0"/>
              <a:t>* THE THORNS OF WORLDLY PLEASURES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E90C3-CAC9-4181-A696-0601A1CF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72" y="1238250"/>
            <a:ext cx="29051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D166-1081-4A81-A4DA-175E7498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VERSES FOR TODAY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62343-6F8A-4211-BB86-162D2957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49973"/>
            <a:ext cx="9599614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‘BLESSED ARE YOUR EYES,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BECAUSE THEY SEE,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AND YOUR EARS,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BECAUSE THEY HEAR’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- MATTHEW 13:16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5CA5B-6884-4BF7-BA0F-F5EE3432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58" y="1625825"/>
            <a:ext cx="1608740" cy="804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31795-1537-41F1-9616-F3FA638C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60" y="3400096"/>
            <a:ext cx="1279238" cy="158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4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21" y="456330"/>
            <a:ext cx="9601202" cy="1067669"/>
          </a:xfrm>
        </p:spPr>
        <p:txBody>
          <a:bodyPr/>
          <a:lstStyle/>
          <a:p>
            <a:r>
              <a:rPr lang="en-US" dirty="0"/>
              <a:t>PRAYER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520" y="1668516"/>
            <a:ext cx="10488285" cy="473315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DEAR JESUS, MAKE OUR HEARTS HUMBLE AND GENTLE AS YOURS. </a:t>
            </a:r>
          </a:p>
          <a:p>
            <a:r>
              <a:rPr lang="en-US" b="1" dirty="0"/>
              <a:t>HELP US:</a:t>
            </a:r>
          </a:p>
          <a:p>
            <a:r>
              <a:rPr lang="en-US" b="1" dirty="0"/>
              <a:t>TO GIVE TIME FOR YOU TO TALK, </a:t>
            </a:r>
          </a:p>
          <a:p>
            <a:r>
              <a:rPr lang="en-US" b="1" dirty="0"/>
              <a:t>TO LISTEN TO YOU IN PATIENCE,</a:t>
            </a:r>
          </a:p>
          <a:p>
            <a:r>
              <a:rPr lang="en-US" b="1" dirty="0"/>
              <a:t>TO DEISRE YOUR WORD IN TRUTH, </a:t>
            </a:r>
          </a:p>
          <a:p>
            <a:r>
              <a:rPr lang="en-US" b="1" dirty="0"/>
              <a:t>TO RECEIVE YOUR WORD IN LOVE, </a:t>
            </a:r>
          </a:p>
          <a:p>
            <a:r>
              <a:rPr lang="en-US" b="1" dirty="0"/>
              <a:t>TO OBEY YOUR WORD IN HUMILITY,</a:t>
            </a:r>
          </a:p>
          <a:p>
            <a:r>
              <a:rPr lang="en-US" b="1" dirty="0"/>
              <a:t>TO ALLOW THE WORD TO CHANGE US AS YOU WISH,</a:t>
            </a:r>
          </a:p>
          <a:p>
            <a:r>
              <a:rPr lang="en-US" b="1" dirty="0"/>
              <a:t>TO BE THE RICH SOIL, </a:t>
            </a:r>
          </a:p>
          <a:p>
            <a:r>
              <a:rPr lang="en-US" b="1" dirty="0"/>
              <a:t>A HOLY HOUSE FOR YOU TO LIVE IN FOREVER AND EVER.</a:t>
            </a:r>
          </a:p>
          <a:p>
            <a:endParaRPr lang="en-US" b="1" dirty="0"/>
          </a:p>
          <a:p>
            <a:r>
              <a:rPr lang="en-US" b="1" dirty="0"/>
              <a:t>IN JESUS NAME WE PRAY, 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BD4A4-78F6-415F-9599-2D8767A2CE9A}"/>
              </a:ext>
            </a:extLst>
          </p:cNvPr>
          <p:cNvSpPr txBox="1"/>
          <p:nvPr/>
        </p:nvSpPr>
        <p:spPr>
          <a:xfrm>
            <a:off x="8793916" y="456330"/>
            <a:ext cx="31636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DO YOU KNOW SOMEONE WHO RECEIVED THE WORD OF GOD AND OBEYED IT?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         MOTHER MARY</a:t>
            </a:r>
          </a:p>
          <a:p>
            <a:r>
              <a:rPr lang="en-US" b="1" dirty="0">
                <a:solidFill>
                  <a:srgbClr val="0070C0"/>
                </a:solidFill>
              </a:rPr>
              <a:t>THE WORD GREW, AS SHE SAID ’LET IT BE DONE ACCORDING TO THY WORD’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      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THE WORD IS JESUS</a:t>
            </a:r>
          </a:p>
          <a:p>
            <a:endParaRPr lang="en-GB" b="1" dirty="0"/>
          </a:p>
        </p:txBody>
      </p:sp>
      <p:pic>
        <p:nvPicPr>
          <p:cNvPr id="1028" name="Picture 4" descr="Mary Clipart ">
            <a:extLst>
              <a:ext uri="{FF2B5EF4-FFF2-40B4-BE49-F238E27FC236}">
                <a16:creationId xmlns:a16="http://schemas.microsoft.com/office/drawing/2014/main" id="{DF1E1A33-DD6C-47A9-A2C5-B9C5EE0A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70" y="1545021"/>
            <a:ext cx="1423465" cy="30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GOD BLESS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4524" y="3962400"/>
            <a:ext cx="8521262" cy="2439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FOR MORE IDEAS , PLEASE VISIT:</a:t>
            </a:r>
          </a:p>
          <a:p>
            <a:r>
              <a:rPr lang="en-US" b="1" dirty="0"/>
              <a:t>WEBSITE: </a:t>
            </a:r>
            <a:r>
              <a:rPr lang="en-GB" b="1" dirty="0">
                <a:hlinkClick r:id="rId2"/>
              </a:rPr>
              <a:t>http://littleevangelist.com/childrens_liturgy.php</a:t>
            </a:r>
            <a:endParaRPr lang="en-US" b="1" dirty="0"/>
          </a:p>
          <a:p>
            <a:r>
              <a:rPr lang="en-US" b="1" dirty="0"/>
              <a:t>YOUTUBE CHANNEL: </a:t>
            </a:r>
            <a:r>
              <a:rPr lang="en-GB" b="1" dirty="0">
                <a:hlinkClick r:id="rId3"/>
              </a:rPr>
              <a:t>https://www.youtube.com/channel/UCndM2GK0dnpWg5ECUscdDcA</a:t>
            </a:r>
            <a:endParaRPr lang="en-GB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7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</p:spPr>
        <p:txBody>
          <a:bodyPr anchor="b">
            <a:normAutofit/>
          </a:bodyPr>
          <a:lstStyle/>
          <a:p>
            <a:r>
              <a:rPr lang="en-US" b="1" dirty="0"/>
              <a:t>IN THE LITURGY LAST SUNDAY: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293811" y="1676400"/>
            <a:ext cx="9269086" cy="3788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JESUS SAID:</a:t>
            </a:r>
          </a:p>
          <a:p>
            <a:pPr marL="0" indent="0">
              <a:buNone/>
            </a:pPr>
            <a:r>
              <a:rPr lang="en-US" sz="2800" b="1" dirty="0"/>
              <a:t>                       *  COME TO ME AND LEARN FROM ME</a:t>
            </a:r>
          </a:p>
          <a:p>
            <a:pPr marL="0" indent="0">
              <a:buNone/>
            </a:pPr>
            <a:r>
              <a:rPr lang="en-US" sz="2800" b="1" dirty="0"/>
              <a:t>                       *  FIND REST IN ME, WHO ARE BURDENED </a:t>
            </a:r>
          </a:p>
          <a:p>
            <a:pPr marL="0" indent="0">
              <a:buNone/>
            </a:pPr>
            <a:r>
              <a:rPr lang="en-US" sz="2800" b="1" dirty="0"/>
              <a:t>     	           *  BE HUMBLE AND GENTLE LIKE JESUS</a:t>
            </a:r>
          </a:p>
          <a:p>
            <a:pPr marL="0" indent="0">
              <a:buNone/>
            </a:pPr>
            <a:r>
              <a:rPr lang="en-US" sz="2800" b="1" dirty="0"/>
              <a:t>                        </a:t>
            </a:r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8FE3F96-B11D-4EA7-B088-C8FAC4F7F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97" y="3925048"/>
            <a:ext cx="2770517" cy="2052701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B551D1-17F9-4705-8F12-52BAEF22CCF2}"/>
              </a:ext>
            </a:extLst>
          </p:cNvPr>
          <p:cNvSpPr txBox="1">
            <a:spLocks/>
          </p:cNvSpPr>
          <p:nvPr/>
        </p:nvSpPr>
        <p:spPr>
          <a:xfrm>
            <a:off x="812442" y="407745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</a:rPr>
              <a:t>TODAY JESUS IS ASKING US TO LEARN FROM HIM.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HE TEACHES US A PARABLE.</a:t>
            </a: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61740" y="4143022"/>
            <a:ext cx="3044160" cy="11742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WHAT ARE PARABLES?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5A2E2-BCDA-4E9C-8310-4EC79D773C38}"/>
              </a:ext>
            </a:extLst>
          </p:cNvPr>
          <p:cNvSpPr txBox="1"/>
          <p:nvPr/>
        </p:nvSpPr>
        <p:spPr>
          <a:xfrm>
            <a:off x="1763486" y="713884"/>
            <a:ext cx="56170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PARABLES ARE SHORT STORIES THAT TEACH A MORAL OR SPIRITUAL LESSON.</a:t>
            </a:r>
            <a:endParaRPr lang="en-GB" sz="3200" b="1" dirty="0"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DEF16-692E-40B8-BEF3-9E7B083F7969}"/>
              </a:ext>
            </a:extLst>
          </p:cNvPr>
          <p:cNvSpPr txBox="1"/>
          <p:nvPr/>
        </p:nvSpPr>
        <p:spPr>
          <a:xfrm>
            <a:off x="1107424" y="2665950"/>
            <a:ext cx="63696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22222"/>
                </a:solidFill>
                <a:effectLst/>
                <a:latin typeface="Abadi" panose="020B0604020104020204" pitchFamily="34" charset="0"/>
              </a:rPr>
              <a:t>JESUS OFTEN TAUGHT USING PARABLES</a:t>
            </a:r>
          </a:p>
          <a:p>
            <a:endParaRPr lang="en-US" sz="2800" b="1" dirty="0">
              <a:solidFill>
                <a:srgbClr val="222222"/>
              </a:solidFill>
              <a:latin typeface="Abadi" panose="020B0604020104020204" pitchFamily="34" charset="0"/>
            </a:endParaRPr>
          </a:p>
          <a:p>
            <a:r>
              <a:rPr lang="en-US" sz="2800" b="1" dirty="0">
                <a:solidFill>
                  <a:srgbClr val="222222"/>
                </a:solidFill>
                <a:latin typeface="Abadi" panose="020B0604020104020204" pitchFamily="34" charset="0"/>
              </a:rPr>
              <a:t>HE USED SIMPLE NARRATIONS TO MAKE HIS FOLLOWERS UNDERSTAND THE LORD’S WISH FOR US.</a:t>
            </a:r>
            <a:endParaRPr lang="en-GB" sz="2800" b="1" dirty="0">
              <a:latin typeface="Abadi" panose="020B06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09E112-2DD8-4712-A275-1D16C5AE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807" y="626190"/>
            <a:ext cx="1955769" cy="22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76" y="1061544"/>
            <a:ext cx="6253655" cy="2659118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/>
            </a:br>
            <a:r>
              <a:rPr lang="en-US" sz="3200" b="1" dirty="0"/>
              <a:t>JESUS SAYS,</a:t>
            </a:r>
            <a:br>
              <a:rPr lang="en-US" sz="3200" b="1" dirty="0"/>
            </a:br>
            <a:r>
              <a:rPr lang="en-US" sz="3200" b="1" dirty="0"/>
              <a:t>BLESSED ARE THE EYES THAT SEE WHAT YOU SEE</a:t>
            </a:r>
            <a:br>
              <a:rPr lang="en-US" sz="3200" b="1" dirty="0"/>
            </a:br>
            <a:r>
              <a:rPr lang="en-US" sz="3200" b="1" dirty="0"/>
              <a:t>AND HEAR WHAT YOU HEAR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6203" y="4105210"/>
            <a:ext cx="4321341" cy="1828800"/>
          </a:xfrm>
        </p:spPr>
        <p:txBody>
          <a:bodyPr/>
          <a:lstStyle/>
          <a:p>
            <a:pPr algn="r"/>
            <a:r>
              <a:rPr lang="en-US" b="1" dirty="0"/>
              <a:t>THE KEYS TO UNDERSTAND HEAVENLY SECRETS ARE GIVEN TO YOU -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WHO TRULY DESIRE TO EXPLORE MORE WHAT JESUS IS SAYING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FC71E-8339-46E6-981F-F3DEBEF6B0F6}"/>
              </a:ext>
            </a:extLst>
          </p:cNvPr>
          <p:cNvSpPr txBox="1"/>
          <p:nvPr/>
        </p:nvSpPr>
        <p:spPr>
          <a:xfrm>
            <a:off x="8397766" y="219414"/>
            <a:ext cx="33212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“WHOEVER HAS EARS OUGHT TO HEAR.”</a:t>
            </a: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6D88-58F2-4D4F-B4DF-D8AB49723351}"/>
              </a:ext>
            </a:extLst>
          </p:cNvPr>
          <p:cNvSpPr txBox="1"/>
          <p:nvPr/>
        </p:nvSpPr>
        <p:spPr>
          <a:xfrm>
            <a:off x="8112040" y="3923339"/>
            <a:ext cx="42041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</a:rPr>
              <a:t>DO WE GIVE OUR EARS FOR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</a:rPr>
              <a:t> JESUS TO LISTEN TO HIS WORDS?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</a:rPr>
              <a:t>THEN WE ARE BLESSED!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C06BE-19C3-463B-9A21-3DB1FC6B9834}"/>
              </a:ext>
            </a:extLst>
          </p:cNvPr>
          <p:cNvSpPr txBox="1"/>
          <p:nvPr/>
        </p:nvSpPr>
        <p:spPr>
          <a:xfrm>
            <a:off x="1464275" y="6376976"/>
            <a:ext cx="12930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SO, LET US ASK, KNOCK AND SEEK MORE  TO JESUS IN TRUTH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A85DE-D75C-4F1B-A7E0-58670B89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224" y="2177945"/>
            <a:ext cx="1279238" cy="158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65822-A58F-4485-BB4C-39E6C5FED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275" y="1373576"/>
            <a:ext cx="1608740" cy="8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80D2AD-BCAA-4941-BA4F-3A519D8B3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713186"/>
            <a:ext cx="4572000" cy="4035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ONE DAY WHEN JESUS WAS SITTING DOWN BY THE SEA, LARGE CROWDS GATHERED AROUND HIM. HE GOT INTO A BOAT AND STARTED TO TEACH THEM IN PARABLES.</a:t>
            </a:r>
            <a:endParaRPr lang="en-US" sz="32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7A73DEA-4773-4660-A833-FB6F808C1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073" r="19863" b="-1"/>
          <a:stretch/>
        </p:blipFill>
        <p:spPr>
          <a:xfrm>
            <a:off x="6312503" y="1480890"/>
            <a:ext cx="4572000" cy="45005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F17DC6-BC0F-470F-86C4-7D448ADB90D2}"/>
              </a:ext>
            </a:extLst>
          </p:cNvPr>
          <p:cNvSpPr/>
          <p:nvPr/>
        </p:nvSpPr>
        <p:spPr>
          <a:xfrm>
            <a:off x="1254187" y="448268"/>
            <a:ext cx="9271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PARABLE OF THE SOWER</a:t>
            </a:r>
          </a:p>
        </p:txBody>
      </p:sp>
    </p:spTree>
    <p:extLst>
      <p:ext uri="{BB962C8B-B14F-4D97-AF65-F5344CB8AC3E}">
        <p14:creationId xmlns:p14="http://schemas.microsoft.com/office/powerpoint/2010/main" val="18204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9C3063A9-2708-4744-903D-FA36D7E587E7}"/>
              </a:ext>
            </a:extLst>
          </p:cNvPr>
          <p:cNvSpPr txBox="1">
            <a:spLocks/>
          </p:cNvSpPr>
          <p:nvPr/>
        </p:nvSpPr>
        <p:spPr>
          <a:xfrm>
            <a:off x="691576" y="281690"/>
            <a:ext cx="9601202" cy="10676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A SOWER WENT TO SOW.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132A5-1D04-45C2-8771-CDDDE3309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706" y="0"/>
            <a:ext cx="2508797" cy="2325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AC1E9-8014-4361-B3E7-3BF666A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3" y="2647504"/>
            <a:ext cx="2209800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7A154-342A-4B6C-86F0-3D0CFB403467}"/>
              </a:ext>
            </a:extLst>
          </p:cNvPr>
          <p:cNvSpPr txBox="1"/>
          <p:nvPr/>
        </p:nvSpPr>
        <p:spPr>
          <a:xfrm>
            <a:off x="513694" y="1828217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SOME FELL ON THE PATH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6700E-E1D8-49DF-AECF-D6DB97CC433A}"/>
              </a:ext>
            </a:extLst>
          </p:cNvPr>
          <p:cNvSpPr txBox="1"/>
          <p:nvPr/>
        </p:nvSpPr>
        <p:spPr>
          <a:xfrm>
            <a:off x="382970" y="4242573"/>
            <a:ext cx="24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BUT THE BIRDS CAME AND ATE IT UP.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99408-EFEB-4B13-8E7C-5088710A2A3B}"/>
              </a:ext>
            </a:extLst>
          </p:cNvPr>
          <p:cNvSpPr txBox="1"/>
          <p:nvPr/>
        </p:nvSpPr>
        <p:spPr>
          <a:xfrm>
            <a:off x="3426013" y="1812927"/>
            <a:ext cx="2326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SOME FELL </a:t>
            </a:r>
          </a:p>
          <a:p>
            <a:pPr algn="ctr"/>
            <a:r>
              <a:rPr lang="en-US" b="1" dirty="0"/>
              <a:t>ON ROCKY GROUND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FC320-D63B-4F14-8E5E-42F6BF4B907E}"/>
              </a:ext>
            </a:extLst>
          </p:cNvPr>
          <p:cNvSpPr txBox="1"/>
          <p:nvPr/>
        </p:nvSpPr>
        <p:spPr>
          <a:xfrm>
            <a:off x="3209566" y="4441952"/>
            <a:ext cx="2886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SOIL WAS NOT DEEP. </a:t>
            </a:r>
          </a:p>
          <a:p>
            <a:pPr algn="ctr"/>
            <a:r>
              <a:rPr lang="en-US" sz="1600" b="1" dirty="0"/>
              <a:t>IT CAME UP QUICK. </a:t>
            </a:r>
          </a:p>
          <a:p>
            <a:pPr algn="ctr"/>
            <a:r>
              <a:rPr lang="en-US" sz="1600" b="1" dirty="0"/>
              <a:t>WHEN THE SUN ROSE, IT DRIED AND WITHERED FOR IT LACKED ROOTS.</a:t>
            </a:r>
            <a:endParaRPr lang="en-GB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20F4D4-4AC1-46A6-9E47-8105DDAE7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913" y="2629328"/>
            <a:ext cx="1894324" cy="169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D512D0-1901-4559-855A-45DFB56ED56D}"/>
              </a:ext>
            </a:extLst>
          </p:cNvPr>
          <p:cNvSpPr txBox="1"/>
          <p:nvPr/>
        </p:nvSpPr>
        <p:spPr>
          <a:xfrm>
            <a:off x="6439024" y="2388125"/>
            <a:ext cx="2326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SOME FELL </a:t>
            </a:r>
          </a:p>
          <a:p>
            <a:pPr algn="ctr"/>
            <a:r>
              <a:rPr lang="en-US" b="1" dirty="0"/>
              <a:t>ON THORNS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AEE2A-9C5F-42F3-B7E5-CB6E7B056BB7}"/>
              </a:ext>
            </a:extLst>
          </p:cNvPr>
          <p:cNvSpPr txBox="1"/>
          <p:nvPr/>
        </p:nvSpPr>
        <p:spPr>
          <a:xfrm>
            <a:off x="6159177" y="5121842"/>
            <a:ext cx="288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THEY GREW UP </a:t>
            </a:r>
          </a:p>
          <a:p>
            <a:pPr algn="ctr"/>
            <a:r>
              <a:rPr lang="en-US" sz="1600" b="1" dirty="0"/>
              <a:t>BUT THE THORNS GREW WITH IT AND CHOKED IT.</a:t>
            </a:r>
            <a:endParaRPr lang="en-GB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E1CA9-2008-4B55-AA87-1E83FA9E79B5}"/>
              </a:ext>
            </a:extLst>
          </p:cNvPr>
          <p:cNvSpPr txBox="1"/>
          <p:nvPr/>
        </p:nvSpPr>
        <p:spPr>
          <a:xfrm>
            <a:off x="9172188" y="4441952"/>
            <a:ext cx="288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SEED GREW AND PRODUCED FRUIT,</a:t>
            </a:r>
            <a:br>
              <a:rPr lang="en-US" sz="1600" b="1" dirty="0"/>
            </a:br>
            <a:r>
              <a:rPr lang="en-US" sz="1600" b="1" dirty="0"/>
              <a:t>A HUNDRED OR SIXTY OR THIRTYFOLD.</a:t>
            </a:r>
            <a:endParaRPr lang="en-GB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72777-F151-4316-9376-2FDF981B7792}"/>
              </a:ext>
            </a:extLst>
          </p:cNvPr>
          <p:cNvSpPr txBox="1"/>
          <p:nvPr/>
        </p:nvSpPr>
        <p:spPr>
          <a:xfrm>
            <a:off x="9452035" y="1549584"/>
            <a:ext cx="2326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SOME FELL </a:t>
            </a:r>
          </a:p>
          <a:p>
            <a:pPr algn="ctr"/>
            <a:r>
              <a:rPr lang="en-US" b="1" dirty="0"/>
              <a:t>ON RICH SOIL</a:t>
            </a:r>
            <a:endParaRPr lang="en-GB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64781-25B8-4D2D-BAD4-EE6D71361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979" y="3090901"/>
            <a:ext cx="1704830" cy="190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76F90D-CDD7-44A3-846B-1AD85214B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322" y="2237153"/>
            <a:ext cx="2207453" cy="211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C25B3D-7AAE-4B7C-90A1-C56726BA9DF3}"/>
              </a:ext>
            </a:extLst>
          </p:cNvPr>
          <p:cNvSpPr txBox="1"/>
          <p:nvPr/>
        </p:nvSpPr>
        <p:spPr>
          <a:xfrm>
            <a:off x="691576" y="94338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AS HE SOWED THE SEEDS…</a:t>
            </a:r>
          </a:p>
        </p:txBody>
      </p:sp>
    </p:spTree>
    <p:extLst>
      <p:ext uri="{BB962C8B-B14F-4D97-AF65-F5344CB8AC3E}">
        <p14:creationId xmlns:p14="http://schemas.microsoft.com/office/powerpoint/2010/main" val="42243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4903" y="297936"/>
            <a:ext cx="9601202" cy="9233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JESUS EXPLAINS THE PARABLE TO HIS FRIENDS WHO DESIRED TO KNOW MORE ABOUT ITS MEANING.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9A537-9975-4224-B0F2-4F9237918A10}"/>
              </a:ext>
            </a:extLst>
          </p:cNvPr>
          <p:cNvSpPr txBox="1"/>
          <p:nvPr/>
        </p:nvSpPr>
        <p:spPr>
          <a:xfrm>
            <a:off x="1854981" y="2241001"/>
            <a:ext cx="257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JESUS SAID: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94E8F-D890-487E-BE05-8CB57F37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16" y="2764221"/>
            <a:ext cx="2383945" cy="1866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66FA3-FC99-4DBC-B1B0-455A0FEDC16A}"/>
              </a:ext>
            </a:extLst>
          </p:cNvPr>
          <p:cNvSpPr txBox="1"/>
          <p:nvPr/>
        </p:nvSpPr>
        <p:spPr>
          <a:xfrm>
            <a:off x="1854981" y="4859151"/>
            <a:ext cx="24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SOWER IS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CHRIST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CA170-680D-417C-A2AF-F783E81E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960" y="2764221"/>
            <a:ext cx="1932079" cy="1866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23F7D-C41D-40BA-9883-7DA8223AC6D5}"/>
              </a:ext>
            </a:extLst>
          </p:cNvPr>
          <p:cNvSpPr txBox="1"/>
          <p:nvPr/>
        </p:nvSpPr>
        <p:spPr>
          <a:xfrm>
            <a:off x="4745793" y="4859151"/>
            <a:ext cx="24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SEED IS</a:t>
            </a:r>
          </a:p>
          <a:p>
            <a:pPr algn="ctr"/>
            <a:r>
              <a:rPr lang="en-US" sz="1800" b="1" dirty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WORD OF GOD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916E1-23AC-42D8-A8E3-F950110FC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098" y="2502611"/>
            <a:ext cx="2459421" cy="2266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A546F8-DF13-4E4A-AE9C-45503DD9BCCC}"/>
              </a:ext>
            </a:extLst>
          </p:cNvPr>
          <p:cNvSpPr txBox="1"/>
          <p:nvPr/>
        </p:nvSpPr>
        <p:spPr>
          <a:xfrm>
            <a:off x="7506883" y="4720651"/>
            <a:ext cx="297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FOUR TYPES OF SOIL ARE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FOUR TYPES OF HUMAN HEARTS</a:t>
            </a:r>
          </a:p>
        </p:txBody>
      </p:sp>
    </p:spTree>
    <p:extLst>
      <p:ext uri="{BB962C8B-B14F-4D97-AF65-F5344CB8AC3E}">
        <p14:creationId xmlns:p14="http://schemas.microsoft.com/office/powerpoint/2010/main" val="14320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549" y="46909"/>
            <a:ext cx="10696905" cy="138860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VARIOUS TYPES OF SOIL ON WHICH THE SEED FELL </a:t>
            </a:r>
            <a:r>
              <a:rPr lang="en-US" sz="2700" b="1" dirty="0">
                <a:solidFill>
                  <a:srgbClr val="0070C0"/>
                </a:solidFill>
              </a:rPr>
              <a:t>ARE THE DIFFERENT TYPES OF HEARTS OF PEOPLE WHO RECEIVES THE WORD OF GOD IN DIFFERENT 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6EA92-C22F-4D59-9D7B-A000B88B2625}"/>
              </a:ext>
            </a:extLst>
          </p:cNvPr>
          <p:cNvSpPr txBox="1"/>
          <p:nvPr/>
        </p:nvSpPr>
        <p:spPr>
          <a:xfrm>
            <a:off x="2693276" y="1822808"/>
            <a:ext cx="2102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SEED ON </a:t>
            </a:r>
          </a:p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PATH 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62AA6-A1D4-4A07-B47F-447364F30AFD}"/>
              </a:ext>
            </a:extLst>
          </p:cNvPr>
          <p:cNvSpPr txBox="1"/>
          <p:nvPr/>
        </p:nvSpPr>
        <p:spPr>
          <a:xfrm>
            <a:off x="7170683" y="1745505"/>
            <a:ext cx="2328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SEED ON </a:t>
            </a:r>
          </a:p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ROCKY GROUND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191BBB-85D1-4378-9A11-1DD3D4EDD7CE}"/>
              </a:ext>
            </a:extLst>
          </p:cNvPr>
          <p:cNvSpPr txBox="1"/>
          <p:nvPr/>
        </p:nvSpPr>
        <p:spPr>
          <a:xfrm>
            <a:off x="2380815" y="4396078"/>
            <a:ext cx="295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SEED AMONG THORNS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8622A-54AF-47D5-9B1B-13E089B9E397}"/>
              </a:ext>
            </a:extLst>
          </p:cNvPr>
          <p:cNvSpPr txBox="1"/>
          <p:nvPr/>
        </p:nvSpPr>
        <p:spPr>
          <a:xfrm>
            <a:off x="7344102" y="4404932"/>
            <a:ext cx="219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THE SEED ON </a:t>
            </a:r>
          </a:p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RICH SOIL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E3E1F-45AE-495A-A588-F439B017DBE3}"/>
              </a:ext>
            </a:extLst>
          </p:cNvPr>
          <p:cNvSpPr txBox="1"/>
          <p:nvPr/>
        </p:nvSpPr>
        <p:spPr>
          <a:xfrm>
            <a:off x="2176956" y="2504574"/>
            <a:ext cx="32792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IS THE ONE WHO </a:t>
            </a:r>
            <a:r>
              <a:rPr lang="en-GB" sz="1400" b="1" dirty="0">
                <a:solidFill>
                  <a:srgbClr val="FF0000"/>
                </a:solidFill>
              </a:rPr>
              <a:t>HEARS THE WORD WITHOUT  UNDERSTANDING IT. </a:t>
            </a:r>
          </a:p>
          <a:p>
            <a:pPr algn="ctr"/>
            <a:r>
              <a:rPr lang="en-GB" sz="1400" b="1" dirty="0"/>
              <a:t> THE EVIL ONE COMES AND STEALS AWAY WHAT IS SOWN IN HIS HEART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597D7-CAF8-46C6-987F-F5AD55DA5BA6}"/>
              </a:ext>
            </a:extLst>
          </p:cNvPr>
          <p:cNvSpPr txBox="1"/>
          <p:nvPr/>
        </p:nvSpPr>
        <p:spPr>
          <a:xfrm>
            <a:off x="6550570" y="2391836"/>
            <a:ext cx="37443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IS THE ONE WHO HEARS AND RECEIVES THE WORD IN JOY. BUT THIS LASTS ONLY FOR A SHORT TIME AS </a:t>
            </a:r>
            <a:r>
              <a:rPr lang="en-GB" sz="1400" b="1" dirty="0">
                <a:solidFill>
                  <a:srgbClr val="FF0000"/>
                </a:solidFill>
              </a:rPr>
              <a:t>HE HAS NO ROOTS. </a:t>
            </a:r>
          </a:p>
          <a:p>
            <a:pPr algn="ctr"/>
            <a:r>
              <a:rPr lang="en-GB" sz="1400" b="1" dirty="0"/>
              <a:t>WHEN SUFFERING AND PERSECUTION COMES, HE FALLS AWAY.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54503-9697-46FB-900F-24A8F98B407D}"/>
              </a:ext>
            </a:extLst>
          </p:cNvPr>
          <p:cNvSpPr txBox="1"/>
          <p:nvPr/>
        </p:nvSpPr>
        <p:spPr>
          <a:xfrm>
            <a:off x="2302937" y="5016060"/>
            <a:ext cx="31157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IS THE ONE WHO HEARS THE WORD. BUT THE </a:t>
            </a:r>
            <a:r>
              <a:rPr lang="en-GB" sz="1400" b="1" dirty="0">
                <a:solidFill>
                  <a:srgbClr val="FF0000"/>
                </a:solidFill>
              </a:rPr>
              <a:t>THORNS OF WORLD’S RICHES AND ANXITIES CHOKE THE WORD AND CAUSES THEM TO BEAR NO FRUIT</a:t>
            </a:r>
            <a:r>
              <a:rPr lang="en-GB" sz="1400" b="1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BFB01-748F-432D-AB2E-896E84933650}"/>
              </a:ext>
            </a:extLst>
          </p:cNvPr>
          <p:cNvSpPr txBox="1"/>
          <p:nvPr/>
        </p:nvSpPr>
        <p:spPr>
          <a:xfrm>
            <a:off x="6735086" y="4985282"/>
            <a:ext cx="3375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IS THE ONE WHO </a:t>
            </a:r>
            <a:r>
              <a:rPr lang="en-GB" b="1" dirty="0">
                <a:solidFill>
                  <a:srgbClr val="0070C0"/>
                </a:solidFill>
              </a:rPr>
              <a:t>HEARS , UNDERSTANDS AND OBEY THE WORD, BEARS FRUITS AND YIELDS MANIFOLD</a:t>
            </a:r>
          </a:p>
        </p:txBody>
      </p:sp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9600" y="119999"/>
            <a:ext cx="9601202" cy="1067669"/>
          </a:xfrm>
        </p:spPr>
        <p:txBody>
          <a:bodyPr/>
          <a:lstStyle/>
          <a:p>
            <a:r>
              <a:rPr lang="en-US" b="1" dirty="0"/>
              <a:t>WHAT DO YOU THINK JESUS IS TEACHING US THROUGH THIS PARABLE?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7B1AD-AF17-4E4D-BF96-D54CE3B60C9C}"/>
              </a:ext>
            </a:extLst>
          </p:cNvPr>
          <p:cNvSpPr txBox="1"/>
          <p:nvPr/>
        </p:nvSpPr>
        <p:spPr>
          <a:xfrm>
            <a:off x="2396359" y="2253734"/>
            <a:ext cx="6117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 BE THE </a:t>
            </a:r>
            <a:r>
              <a:rPr lang="en-US" sz="2800" b="1" dirty="0">
                <a:solidFill>
                  <a:srgbClr val="333333"/>
                </a:solidFill>
                <a:latin typeface="georgia" panose="02040502050405020303" pitchFamily="18" charset="0"/>
              </a:rPr>
              <a:t>RICH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SOIL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384EE-DF9A-49E0-8AB7-08C1B22E494A}"/>
              </a:ext>
            </a:extLst>
          </p:cNvPr>
          <p:cNvSpPr txBox="1"/>
          <p:nvPr/>
        </p:nvSpPr>
        <p:spPr>
          <a:xfrm>
            <a:off x="1252718" y="3429000"/>
            <a:ext cx="96749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 HEART THAT RECEIVES THE WORD OF GOD AND ALLOWS THE WORD TO GROW AND BEAR FRUITS, YIELDING A LOT FOR THE SOWER (THE LORD).</a:t>
            </a:r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D3314-00CA-4EC8-BE84-E00B8CC8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336" y="1013091"/>
            <a:ext cx="2279396" cy="191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944</Words>
  <Application>Microsoft Office PowerPoint</Application>
  <PresentationFormat>Widescreen</PresentationFormat>
  <Paragraphs>131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Abadi</vt:lpstr>
      <vt:lpstr>Arial</vt:lpstr>
      <vt:lpstr>Cambria</vt:lpstr>
      <vt:lpstr>georgia</vt:lpstr>
      <vt:lpstr>georgia</vt:lpstr>
      <vt:lpstr>Family Photo Album 16x9</vt:lpstr>
      <vt:lpstr>CHILDRENS LITURGY 12TH JULY 2020</vt:lpstr>
      <vt:lpstr>IN THE LITURGY LAST SUNDAY:</vt:lpstr>
      <vt:lpstr>WHAT ARE PARABLES?</vt:lpstr>
      <vt:lpstr> JESUS SAYS, BLESSED ARE THE EYES THAT SEE WHAT YOU SEE AND HEAR WHAT YOU HEAR</vt:lpstr>
      <vt:lpstr>PowerPoint Presentation</vt:lpstr>
      <vt:lpstr>PowerPoint Presentation</vt:lpstr>
      <vt:lpstr>JESUS EXPLAINS THE PARABLE TO HIS FRIENDS WHO DESIRED TO KNOW MORE ABOUT ITS MEANING.</vt:lpstr>
      <vt:lpstr>THE VARIOUS TYPES OF SOIL ON WHICH THE SEED FELL ARE THE DIFFERENT TYPES OF HEARTS OF PEOPLE WHO RECEIVES THE WORD OF GOD IN DIFFERENT WAYS</vt:lpstr>
      <vt:lpstr>WHAT DO YOU THINK JESUS IS TEACHING US THROUGH THIS PARABLE?</vt:lpstr>
      <vt:lpstr>HOW CAN WE BE THE RICH SOIL?</vt:lpstr>
      <vt:lpstr>VERSES FOR TODAY</vt:lpstr>
      <vt:lpstr>PRAYER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CHILDRENS LITURGY 12TH JULY 2020</dc:title>
  <dc:creator>Cheruvathoor Sajin Simon</dc:creator>
  <cp:lastModifiedBy>Cheruvathoor Sajin Simon</cp:lastModifiedBy>
  <cp:revision>181</cp:revision>
  <dcterms:created xsi:type="dcterms:W3CDTF">2020-07-11T07:32:08Z</dcterms:created>
  <dcterms:modified xsi:type="dcterms:W3CDTF">2020-07-12T00:38:04Z</dcterms:modified>
</cp:coreProperties>
</file>