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6" r:id="rId4"/>
    <p:sldId id="270" r:id="rId5"/>
    <p:sldId id="257" r:id="rId6"/>
    <p:sldId id="269" r:id="rId7"/>
    <p:sldId id="272" r:id="rId8"/>
    <p:sldId id="277" r:id="rId9"/>
    <p:sldId id="274" r:id="rId10"/>
    <p:sldId id="273" r:id="rId11"/>
    <p:sldId id="275" r:id="rId12"/>
    <p:sldId id="260" r:id="rId13"/>
    <p:sldId id="259" r:id="rId14"/>
    <p:sldId id="263" r:id="rId15"/>
    <p:sldId id="26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/>
            <a:t>TO KNOW </a:t>
          </a:r>
        </a:p>
        <a:p>
          <a:r>
            <a:rPr lang="en-US" dirty="0"/>
            <a:t> JESUS</a:t>
          </a:r>
        </a:p>
        <a:p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/>
            <a:t>TO LIVE AS JESUS SAYS</a:t>
          </a: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/>
            <a:t>NOT TO BE AFRAID AND HAVE FAITH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/>
            <a:t>TO WITNESS AND LET KNOW OTHERS WHAT JESUS DID FOR US</a:t>
          </a: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/>
            <a:t>TO BE LIKE JESUS EACH MOMENT</a:t>
          </a: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7840" y="1858722"/>
          <a:ext cx="1044615" cy="173821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3467" y="2378075"/>
          <a:ext cx="1569272" cy="137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KNOW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JESUS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73467" y="2378075"/>
        <a:ext cx="1569272" cy="1375559"/>
      </dsp:txXfrm>
    </dsp:sp>
    <dsp:sp modelId="{B746139E-4627-4CCC-9299-5653D77ED24D}">
      <dsp:nvSpPr>
        <dsp:cNvPr id="0" name=""/>
        <dsp:cNvSpPr/>
      </dsp:nvSpPr>
      <dsp:spPr>
        <a:xfrm>
          <a:off x="1446650" y="1730753"/>
          <a:ext cx="296089" cy="29608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68936" y="1383345"/>
          <a:ext cx="1044615" cy="173821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94563" y="1902698"/>
          <a:ext cx="1569272" cy="137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LIVE AS JESUS SAYS</a:t>
          </a:r>
        </a:p>
      </dsp:txBody>
      <dsp:txXfrm>
        <a:off x="2094563" y="1902698"/>
        <a:ext cx="1569272" cy="1375559"/>
      </dsp:txXfrm>
    </dsp:sp>
    <dsp:sp modelId="{F6F2BEFC-1674-4E8D-98FF-DE4432BB887C}">
      <dsp:nvSpPr>
        <dsp:cNvPr id="0" name=""/>
        <dsp:cNvSpPr/>
      </dsp:nvSpPr>
      <dsp:spPr>
        <a:xfrm>
          <a:off x="3367746" y="1255376"/>
          <a:ext cx="296089" cy="29608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90031" y="907968"/>
          <a:ext cx="1044615" cy="173821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015659" y="1427321"/>
          <a:ext cx="1569272" cy="137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 TO BE AFRAID AND HAVE FAITH</a:t>
          </a:r>
        </a:p>
      </dsp:txBody>
      <dsp:txXfrm>
        <a:off x="4015659" y="1427321"/>
        <a:ext cx="1569272" cy="1375559"/>
      </dsp:txXfrm>
    </dsp:sp>
    <dsp:sp modelId="{D5E82CFA-3F05-41CB-A66C-3A904CCE06CE}">
      <dsp:nvSpPr>
        <dsp:cNvPr id="0" name=""/>
        <dsp:cNvSpPr/>
      </dsp:nvSpPr>
      <dsp:spPr>
        <a:xfrm>
          <a:off x="5288842" y="779999"/>
          <a:ext cx="296089" cy="29608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111127" y="432591"/>
          <a:ext cx="1044615" cy="173821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36755" y="951944"/>
          <a:ext cx="1569272" cy="137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WITNESS AND LET KNOW OTHERS WHAT JESUS DID FOR US</a:t>
          </a:r>
        </a:p>
      </dsp:txBody>
      <dsp:txXfrm>
        <a:off x="5936755" y="951944"/>
        <a:ext cx="1569272" cy="1375559"/>
      </dsp:txXfrm>
    </dsp:sp>
    <dsp:sp modelId="{F62C0D9F-BF11-4D63-A28B-80FA21343A28}">
      <dsp:nvSpPr>
        <dsp:cNvPr id="0" name=""/>
        <dsp:cNvSpPr/>
      </dsp:nvSpPr>
      <dsp:spPr>
        <a:xfrm>
          <a:off x="7209938" y="304622"/>
          <a:ext cx="296089" cy="296089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032223" y="-42785"/>
          <a:ext cx="1044615" cy="173821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57851" y="476567"/>
          <a:ext cx="1569272" cy="137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BE LIKE JESUS EACH MOMENT</a:t>
          </a:r>
        </a:p>
      </dsp:txBody>
      <dsp:txXfrm>
        <a:off x="7857851" y="476567"/>
        <a:ext cx="1569272" cy="1375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5/23/2020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5/23/2020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5/23/2020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5/23/2020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5/23/2020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5/23/2020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5/23/2020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5/23/2020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5/23/2020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5/23/2020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5/23/2020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5/23/2020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5/23/2020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ndM2GK0dnpWg5ECUscdDcA" TargetMode="External"/><Relationship Id="rId2" Type="http://schemas.openxmlformats.org/officeDocument/2006/relationships/hyperlink" Target="http://littleevangelist.com/childrens_liturgy.php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6" y="314898"/>
            <a:ext cx="10715625" cy="2793906"/>
          </a:xfrm>
        </p:spPr>
        <p:txBody>
          <a:bodyPr>
            <a:normAutofit/>
          </a:bodyPr>
          <a:lstStyle/>
          <a:p>
            <a:r>
              <a:rPr lang="en-US" sz="4800" b="1" dirty="0"/>
              <a:t>FEAST OF ASCENSION OF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13" y="3248025"/>
            <a:ext cx="7091361" cy="838200"/>
          </a:xfrm>
        </p:spPr>
        <p:txBody>
          <a:bodyPr/>
          <a:lstStyle/>
          <a:p>
            <a:r>
              <a:rPr lang="en-US" dirty="0"/>
              <a:t>Children’s Liturgy, May 24</a:t>
            </a:r>
            <a:r>
              <a:rPr lang="en-US" baseline="30000" dirty="0"/>
              <a:t>th </a:t>
            </a:r>
            <a:r>
              <a:rPr lang="en-US" dirty="0"/>
              <a:t>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EA38E-4DAC-4EBD-9AB5-7A87CFCC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3" y="3902301"/>
            <a:ext cx="1114425" cy="82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11D9-A4ED-44F5-9E11-4C9E0C8D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338" y="3314700"/>
            <a:ext cx="9372600" cy="1200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ASSURING </a:t>
            </a:r>
            <a:r>
              <a:rPr lang="en-US" dirty="0"/>
              <a:t>the disciples about THE 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POWER THAT IS GOING TO COME</a:t>
            </a:r>
            <a:r>
              <a:rPr lang="en-US" dirty="0"/>
              <a:t> to them soon….and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ASSIGNING MISSIONS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JESUS ASCENDS HIMSELF </a:t>
            </a:r>
            <a:r>
              <a:rPr lang="en-US" dirty="0"/>
              <a:t>.. 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He was lifted up,</a:t>
            </a:r>
            <a:br>
              <a:rPr lang="en-US" b="1" dirty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and a cloud took him from their sight.</a:t>
            </a:r>
            <a:endParaRPr lang="en-GB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Watermelon Pips: Cloud Animation test. Animated GIF">
            <a:extLst>
              <a:ext uri="{FF2B5EF4-FFF2-40B4-BE49-F238E27FC236}">
                <a16:creationId xmlns:a16="http://schemas.microsoft.com/office/drawing/2014/main" id="{6AE0EB92-2B4E-406F-8804-30F1FE369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4" y="3034696"/>
            <a:ext cx="1033462" cy="1080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6CC8-A923-4034-8E35-351491BF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05" y="99680"/>
            <a:ext cx="11323638" cy="1200416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HE WILL COME BACK IN THE SAME WAY AS HE WENT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70F23-48B6-4F1F-A208-AB7594777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300096"/>
            <a:ext cx="6115050" cy="3967229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US" dirty="0"/>
              <a:t>While they were looking AT the sky as </a:t>
            </a:r>
            <a:r>
              <a:rPr lang="en-US" b="1" dirty="0"/>
              <a:t>JESUS </a:t>
            </a:r>
            <a:r>
              <a:rPr lang="en-US" dirty="0"/>
              <a:t>was </a:t>
            </a:r>
            <a:r>
              <a:rPr lang="en-US" b="1" dirty="0"/>
              <a:t>ASCENDING</a:t>
            </a:r>
            <a:r>
              <a:rPr lang="en-US" dirty="0"/>
              <a:t>, suddenly two men dressed in white garments stood beside them </a:t>
            </a:r>
            <a:r>
              <a:rPr lang="en-US" sz="2400" dirty="0"/>
              <a:t>and</a:t>
            </a:r>
            <a:r>
              <a:rPr lang="en-US" dirty="0"/>
              <a:t> told </a:t>
            </a:r>
            <a:r>
              <a:rPr lang="en-US" b="1" dirty="0"/>
              <a:t>NOT TO GAZE IN SADNESS</a:t>
            </a:r>
            <a:r>
              <a:rPr lang="en-US" dirty="0"/>
              <a:t>,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en-US" dirty="0"/>
              <a:t>Jesus who has been taken up from you into heaven </a:t>
            </a:r>
            <a:r>
              <a:rPr lang="en-US" b="1" dirty="0">
                <a:solidFill>
                  <a:srgbClr val="FF0000"/>
                </a:solidFill>
              </a:rPr>
              <a:t>WILL RETURN IN THE SAME WAY</a:t>
            </a:r>
            <a:r>
              <a:rPr lang="en-US" dirty="0"/>
              <a:t> as you have seen him going into heaven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5A36C6-EBD9-42D6-8D6E-E41CDF5E5425}"/>
              </a:ext>
            </a:extLst>
          </p:cNvPr>
          <p:cNvSpPr txBox="1">
            <a:spLocks/>
          </p:cNvSpPr>
          <p:nvPr/>
        </p:nvSpPr>
        <p:spPr>
          <a:xfrm>
            <a:off x="2093913" y="4924425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GREAT HOPE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HE WILL COME BACK SOON</a:t>
            </a:r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B75C93B-9B67-4EAF-858E-664F3FF0E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96" y="1300096"/>
            <a:ext cx="3718717" cy="373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5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6" y="-609354"/>
            <a:ext cx="9809164" cy="2486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BEING FRIENDS OF JESUS, </a:t>
            </a:r>
            <a:br>
              <a:rPr lang="en-US" sz="3600" b="1" dirty="0"/>
            </a:br>
            <a:r>
              <a:rPr lang="en-US" sz="3600" b="1" dirty="0"/>
              <a:t>*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WHAT ARE OUR MISSIONS?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407" y="4048371"/>
            <a:ext cx="7725568" cy="152350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b="1" dirty="0"/>
              <a:t>* HOW WILL WE ABLE TO ACCOMPLISH IT?</a:t>
            </a:r>
          </a:p>
          <a:p>
            <a:pPr algn="ctr"/>
            <a:r>
              <a:rPr lang="en-US" sz="4100" b="1" dirty="0">
                <a:solidFill>
                  <a:schemeClr val="accent4"/>
                </a:solidFill>
                <a:latin typeface="Abadi" panose="020B0604020104020204" pitchFamily="34" charset="0"/>
              </a:rPr>
              <a:t>BY THE POWER OF HOLY SPIRIT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CDF75-B0D6-4A3D-9798-926F6E85385D}"/>
              </a:ext>
            </a:extLst>
          </p:cNvPr>
          <p:cNvSpPr txBox="1">
            <a:spLocks/>
          </p:cNvSpPr>
          <p:nvPr/>
        </p:nvSpPr>
        <p:spPr>
          <a:xfrm>
            <a:off x="1362076" y="857496"/>
            <a:ext cx="9809164" cy="2486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4"/>
                </a:solidFill>
                <a:latin typeface="Abadi" panose="020B0604020104020204" pitchFamily="34" charset="0"/>
              </a:rPr>
              <a:t>BE THE WITNESS OF LIVING JESUS THROUGHOUT OUR LIFE</a:t>
            </a: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285750"/>
            <a:ext cx="9372600" cy="1200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CLOTH WITH THE POWER FROM ABOVE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-JESUS SAYS TO HIS FRIENDS.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889"/>
              </p:ext>
            </p:extLst>
          </p:nvPr>
        </p:nvGraphicFramePr>
        <p:xfrm>
          <a:off x="2152650" y="1657350"/>
          <a:ext cx="9428163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6D1443E-5C16-4DC4-9605-A5C366025271}"/>
              </a:ext>
            </a:extLst>
          </p:cNvPr>
          <p:cNvSpPr/>
          <p:nvPr/>
        </p:nvSpPr>
        <p:spPr>
          <a:xfrm>
            <a:off x="5133975" y="50686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HE WILL COME BACK SOON…..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28297D-8E9F-47CB-BF06-140DFA1BBB25}"/>
              </a:ext>
            </a:extLst>
          </p:cNvPr>
          <p:cNvSpPr/>
          <p:nvPr/>
        </p:nvSpPr>
        <p:spPr>
          <a:xfrm>
            <a:off x="1813713" y="1600200"/>
            <a:ext cx="130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WHY?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1E1F518-1190-4883-914B-1FB66E6D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21E1F518-1190-4883-914B-1FB66E6D3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46139E-4627-4CCC-9299-5653D77ED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dgm id="{B746139E-4627-4CCC-9299-5653D77ED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0B372F1-8EF3-4532-ACC6-E65E1D63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80B372F1-8EF3-4532-ACC6-E65E1D63A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6F2BEFC-1674-4E8D-98FF-DE4432BB8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dgm id="{F6F2BEFC-1674-4E8D-98FF-DE4432BB8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5769F8C-5820-4CB5-B01D-69A64897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graphicEl>
                                              <a:dgm id="{85769F8C-5820-4CB5-B01D-69A64897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8F7A15A-3ED1-4A32-B700-36B8D6BBE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18F7A15A-3ED1-4A32-B700-36B8D6BBE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5E67CF4-39ED-4CC8-A27F-E45EA5D3A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graphicEl>
                                              <a:dgm id="{A5E67CF4-39ED-4CC8-A27F-E45EA5D3A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5E82CFA-3F05-41CB-A66C-3A904CCE0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D5E82CFA-3F05-41CB-A66C-3A904CCE0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0124EB5-2136-46F3-B2F4-41A5196C2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graphicEl>
                                              <a:dgm id="{F0124EB5-2136-46F3-B2F4-41A5196C2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6EAFCDC-2041-4C37-BE64-7627BAA1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graphicEl>
                                              <a:dgm id="{06EAFCDC-2041-4C37-BE64-7627BAA1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62C0D9F-BF11-4D63-A28B-80FA21343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graphicEl>
                                              <a:dgm id="{F62C0D9F-BF11-4D63-A28B-80FA21343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FC6068B-131B-444D-AF53-A5A2A6DC9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graphicEl>
                                              <a:dgm id="{AFC6068B-131B-444D-AF53-A5A2A6DC9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A06DEFD-3E20-41CA-8CC7-585BE7A0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graphicEl>
                                              <a:dgm id="{BA06DEFD-3E20-41CA-8CC7-585BE7A02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81336A4-814F-45EF-B582-2466B0D2E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>
                                            <p:graphicEl>
                                              <a:dgm id="{D81336A4-814F-45EF-B582-2466B0D2E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80697"/>
            <a:ext cx="9372600" cy="1200416"/>
          </a:xfrm>
        </p:spPr>
        <p:txBody>
          <a:bodyPr/>
          <a:lstStyle/>
          <a:p>
            <a:r>
              <a:rPr lang="en-US" dirty="0"/>
              <a:t>WE ARE NEARING PENTECOST IN 7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144" y="1576387"/>
            <a:ext cx="8897937" cy="3514725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LET US PREPARE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BY PRAYING </a:t>
            </a:r>
            <a:r>
              <a:rPr lang="en-US" dirty="0"/>
              <a:t>TO FILL MORE IN HOLY SPIRIT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BY MEDITATING </a:t>
            </a:r>
            <a:r>
              <a:rPr lang="en-US" dirty="0"/>
              <a:t>ON THE ACTS OF APOSTLES AS THEY FILLED BY THE POWER OF HOLY SPIRIT APOSTLES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6F2B04-F316-4A92-9D94-2A7B0C83558A}"/>
              </a:ext>
            </a:extLst>
          </p:cNvPr>
          <p:cNvSpPr txBox="1">
            <a:spLocks/>
          </p:cNvSpPr>
          <p:nvPr/>
        </p:nvSpPr>
        <p:spPr>
          <a:xfrm>
            <a:off x="2327275" y="4150519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 BE A WITNESS FOR RESURRECTED JESUS IN THE POWER OF HOLY SPIRIT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AC7CA-DD03-4991-B6AA-00045C715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0" t="4051"/>
          <a:stretch/>
        </p:blipFill>
        <p:spPr>
          <a:xfrm>
            <a:off x="7181850" y="1316564"/>
            <a:ext cx="3765550" cy="162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431" y="524877"/>
            <a:ext cx="3865563" cy="232217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Abadi" panose="020B0604020104020204" pitchFamily="34" charset="0"/>
              </a:rPr>
              <a:t>THERE IS 10 DAY PREPARATION FOR PENTECOST VIDEOS ON OUR YOU TUBE CHANNEL. PLEASE DO PRAY ALONG.</a:t>
            </a:r>
            <a:br>
              <a:rPr lang="en-US" sz="2000" b="1" dirty="0">
                <a:latin typeface="Abadi" panose="020B0604020104020204" pitchFamily="34" charset="0"/>
              </a:rPr>
            </a:br>
            <a:br>
              <a:rPr lang="en-US" sz="2000" b="1" dirty="0">
                <a:latin typeface="Abadi" panose="020B0604020104020204" pitchFamily="34" charset="0"/>
              </a:rPr>
            </a:br>
            <a:endParaRPr lang="en-US" sz="2000" b="1" dirty="0">
              <a:latin typeface="Abadi" panose="020B06040201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/>
              <a:t>FOR MORE ACTIVITIES AND IDEAS PLEASE VISIT</a:t>
            </a:r>
          </a:p>
          <a:p>
            <a:r>
              <a:rPr lang="en-GB" dirty="0">
                <a:hlinkClick r:id="rId2"/>
              </a:rPr>
              <a:t>http://littleevangelist.com/childrens_liturgy.php</a:t>
            </a:r>
            <a:endParaRPr lang="en-US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0E49A5CE-6B22-434D-85D3-0700FA5F9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026" y="2314946"/>
            <a:ext cx="1476375" cy="1440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22B4E-DB71-483B-91A4-B8E10CC8DE2B}"/>
              </a:ext>
            </a:extLst>
          </p:cNvPr>
          <p:cNvSpPr txBox="1"/>
          <p:nvPr/>
        </p:nvSpPr>
        <p:spPr>
          <a:xfrm>
            <a:off x="1543051" y="1047750"/>
            <a:ext cx="6229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VERSES FOR TODAY</a:t>
            </a:r>
          </a:p>
          <a:p>
            <a:pPr algn="ctr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All power in heaven and on earth has been given to me. Go, therefore, and make disciples of all nations,</a:t>
            </a:r>
            <a:b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baptizing them in the name of the Father, and of the Son, and of the Holy Spirit, teaching them to observe all that I have commanded you. And behold, </a:t>
            </a:r>
            <a:r>
              <a:rPr lang="en-US" sz="2400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am with you always, until the end of the age.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  <a:p>
            <a:pPr algn="ctr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- Matthew 28:18-20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CFFDFB73-C077-42EA-8F68-31A7C0DE3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026" y="2274813"/>
            <a:ext cx="1476375" cy="14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2" y="2505075"/>
            <a:ext cx="6954837" cy="2428875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            </a:t>
            </a:r>
            <a:r>
              <a:rPr lang="en-US" sz="2400" b="1" dirty="0">
                <a:latin typeface="Comic Sans MS" panose="030F0702030302020204" pitchFamily="66" charset="0"/>
              </a:rPr>
              <a:t>REMEMBER</a:t>
            </a:r>
          </a:p>
          <a:p>
            <a:pPr marL="45720" indent="0"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                 WAIT AND PRAY……….</a:t>
            </a: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2FF6-8D8E-4775-A2F9-8000F38D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8" y="76200"/>
            <a:ext cx="9372600" cy="1200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CAN YOU RECOLLECT WHAT JESUS TOLD HIS FRIENDS FROM LAST SUNDAY’S GOSPEL?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1F563-83C9-4C2F-8833-4A5C52FC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640" y="1239141"/>
            <a:ext cx="6100163" cy="561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4C1E2B-3EF9-4738-9820-319365846502}"/>
              </a:ext>
            </a:extLst>
          </p:cNvPr>
          <p:cNvSpPr txBox="1"/>
          <p:nvPr/>
        </p:nvSpPr>
        <p:spPr>
          <a:xfrm>
            <a:off x="2324735" y="183642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" panose="020B0604020104020204" pitchFamily="34" charset="0"/>
              </a:rPr>
              <a:t>JESUS SAID</a:t>
            </a:r>
          </a:p>
          <a:p>
            <a:endParaRPr lang="en-US" b="1" dirty="0">
              <a:latin typeface="Abadi" panose="020B0604020104020204" pitchFamily="34" charset="0"/>
            </a:endParaRPr>
          </a:p>
          <a:p>
            <a:r>
              <a:rPr lang="en-US" b="1" dirty="0">
                <a:latin typeface="Abadi" panose="020B0604020104020204" pitchFamily="34" charset="0"/>
              </a:rPr>
              <a:t>AFTER SOME TIME HE WILL GO TO THE FATHER</a:t>
            </a:r>
          </a:p>
          <a:p>
            <a:endParaRPr lang="en-US" b="1" dirty="0">
              <a:latin typeface="Abadi" panose="020B0604020104020204" pitchFamily="34" charset="0"/>
            </a:endParaRPr>
          </a:p>
          <a:p>
            <a:r>
              <a:rPr lang="en-US" b="1" dirty="0">
                <a:latin typeface="Abadi" panose="020B0604020104020204" pitchFamily="34" charset="0"/>
              </a:rPr>
              <a:t>THE WORLD WILL NOT SEE HIM ANY MORE</a:t>
            </a:r>
          </a:p>
          <a:p>
            <a:endParaRPr lang="en-US" b="1" dirty="0">
              <a:latin typeface="Abadi" panose="020B0604020104020204" pitchFamily="34" charset="0"/>
            </a:endParaRPr>
          </a:p>
          <a:p>
            <a:r>
              <a:rPr lang="en-US" b="1" dirty="0">
                <a:latin typeface="Abadi" panose="020B0604020104020204" pitchFamily="34" charset="0"/>
              </a:rPr>
              <a:t>BUT AFTER SOME TIME ,HE WILL COME BACK AND  THOSE WHO LOVE HIM; CAN SEE HIM</a:t>
            </a:r>
            <a:endParaRPr lang="en-GB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78DE-A996-4D92-B6A8-C3D78F1B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3" y="1000391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FEAST OF ASCENSION OF OUR LORD JESUS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GB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CCD827-7AE7-4F20-8B75-EB841B78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24208"/>
            <a:ext cx="9372600" cy="952367"/>
          </a:xfrm>
        </p:spPr>
        <p:txBody>
          <a:bodyPr/>
          <a:lstStyle/>
          <a:p>
            <a:pPr marL="45720" indent="0">
              <a:buNone/>
            </a:pPr>
            <a:r>
              <a:rPr lang="en-US" sz="2400" b="1" dirty="0">
                <a:latin typeface="Abadi" panose="020B0604020104020204" pitchFamily="34" charset="0"/>
              </a:rPr>
              <a:t>IT IS THIS DAY THAT JESUS WENT BACK TO HIS FATHER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8B481B-F601-4506-B3F1-7E307ABD7F59}"/>
              </a:ext>
            </a:extLst>
          </p:cNvPr>
          <p:cNvSpPr txBox="1">
            <a:spLocks/>
          </p:cNvSpPr>
          <p:nvPr/>
        </p:nvSpPr>
        <p:spPr>
          <a:xfrm>
            <a:off x="1811337" y="3995401"/>
            <a:ext cx="9372600" cy="225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60000"/>
              </a:lnSpc>
              <a:buNone/>
            </a:pPr>
            <a:r>
              <a:rPr lang="en-US" sz="2400" dirty="0">
                <a:latin typeface="Abadi" panose="020B0604020104020204" pitchFamily="34" charset="0"/>
              </a:rPr>
              <a:t>AFTER 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PRESENTING HIMSELF ALIVE </a:t>
            </a:r>
            <a:r>
              <a:rPr lang="en-US" sz="2400" dirty="0">
                <a:latin typeface="Abadi" panose="020B0604020104020204" pitchFamily="34" charset="0"/>
              </a:rPr>
              <a:t>FOR 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FORTY DAYS </a:t>
            </a:r>
            <a:r>
              <a:rPr lang="en-US" sz="2400" dirty="0">
                <a:latin typeface="Abadi" panose="020B0604020104020204" pitchFamily="34" charset="0"/>
              </a:rPr>
              <a:t>AND EXPLAINING MORE ABOUT 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THE KINGDOM OF GOD </a:t>
            </a:r>
            <a:r>
              <a:rPr lang="en-US" sz="2400" dirty="0">
                <a:latin typeface="Abadi" panose="020B0604020104020204" pitchFamily="34" charset="0"/>
              </a:rPr>
              <a:t>TO HIS FRIENDS,</a:t>
            </a:r>
          </a:p>
          <a:p>
            <a:pPr marL="45720" indent="0" algn="ctr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JESUS ASCENDED - TO THE RIGHT HAND OF THE FATHER IN HEAVEN</a:t>
            </a:r>
          </a:p>
          <a:p>
            <a:pPr marL="4572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48E80-22AC-410C-80D0-68D7AAEFA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322" y="1793789"/>
            <a:ext cx="2423356" cy="2263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90B6-EA95-48C5-83D4-EA386513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0"/>
            <a:ext cx="9372600" cy="1200416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COME TO GALILEE, I WILL MEET YOU THERE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94B6-F61A-421B-B259-73207FA64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907" y="1371600"/>
            <a:ext cx="10750868" cy="5238750"/>
          </a:xfrm>
        </p:spPr>
        <p:txBody>
          <a:bodyPr>
            <a:normAutofit/>
          </a:bodyPr>
          <a:lstStyle/>
          <a:p>
            <a:r>
              <a:rPr lang="en-US" b="1" dirty="0">
                <a:latin typeface="Abadi" panose="020B0604020104020204" pitchFamily="34" charset="0"/>
              </a:rPr>
              <a:t>JESUS, HAD ASKED HIS FRIENDS TO COME TO GALILEE</a:t>
            </a:r>
          </a:p>
          <a:p>
            <a:pPr marL="45720" indent="0">
              <a:buNone/>
            </a:pPr>
            <a:endParaRPr lang="en-GB" b="1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 algn="ctr">
              <a:buNone/>
            </a:pPr>
            <a:r>
              <a:rPr lang="en-GB" dirty="0">
                <a:latin typeface="Abadi" panose="020B0604020104020204" pitchFamily="34" charset="0"/>
              </a:rPr>
              <a:t>ON REACHING </a:t>
            </a:r>
            <a:r>
              <a:rPr lang="en-GB" dirty="0">
                <a:solidFill>
                  <a:schemeClr val="accent2"/>
                </a:solidFill>
                <a:latin typeface="Abadi" panose="020B0604020104020204" pitchFamily="34" charset="0"/>
              </a:rPr>
              <a:t>THE MOUNT OLIVES</a:t>
            </a:r>
            <a:r>
              <a:rPr lang="en-GB" dirty="0">
                <a:latin typeface="Abadi" panose="020B0604020104020204" pitchFamily="34" charset="0"/>
              </a:rPr>
              <a:t>, JESUS TOLD HIS DISCIPLES </a:t>
            </a:r>
            <a:r>
              <a:rPr lang="en-GB" sz="1600" dirty="0">
                <a:latin typeface="Abadi" panose="020B0604020104020204" pitchFamily="34" charset="0"/>
              </a:rPr>
              <a:t>(WHO STILL WERE IN DOUBT) </a:t>
            </a:r>
            <a:r>
              <a:rPr lang="en-GB" dirty="0">
                <a:latin typeface="Abadi" panose="020B0604020104020204" pitchFamily="34" charset="0"/>
              </a:rPr>
              <a:t>THAT,</a:t>
            </a:r>
          </a:p>
          <a:p>
            <a:pPr marL="4572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  “All power in heaven and on earth has been given to me”</a:t>
            </a:r>
            <a:endParaRPr lang="en-GB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02364-7851-4FB5-B00A-EF4C9BD84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59" y="1874519"/>
            <a:ext cx="3650227" cy="276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5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12466638" cy="1200416"/>
          </a:xfrm>
        </p:spPr>
        <p:txBody>
          <a:bodyPr>
            <a:normAutofit/>
          </a:bodyPr>
          <a:lstStyle/>
          <a:p>
            <a:r>
              <a:rPr lang="fr-FR" sz="3200" b="1" dirty="0"/>
              <a:t>ALL POWER IN HEAVEN AND ON EARTH IS GIVEN TO JESUS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038" y="1371600"/>
            <a:ext cx="9372600" cy="4114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JESUS –THE AUTHORITY </a:t>
            </a:r>
            <a:r>
              <a:rPr lang="en-US" b="1" dirty="0"/>
              <a:t>: HE ASSIGNS </a:t>
            </a:r>
            <a:r>
              <a:rPr lang="en-US" b="1"/>
              <a:t>MISSIONS TO </a:t>
            </a:r>
            <a:r>
              <a:rPr lang="en-US" b="1" dirty="0"/>
              <a:t>HIS FRIENDS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dirty="0"/>
              <a:t>HOW ???</a:t>
            </a:r>
          </a:p>
          <a:p>
            <a:pPr marL="45720" indent="0">
              <a:buNone/>
            </a:pPr>
            <a:r>
              <a:rPr lang="en-US" dirty="0"/>
              <a:t>By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BAPTIZING </a:t>
            </a:r>
            <a:r>
              <a:rPr lang="en-US" dirty="0"/>
              <a:t>them in the name of the Father, and of the Son, and of the Holy Spirit.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dirty="0"/>
              <a:t>                How???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B4A75F-E33D-4F9C-BD18-F70442DA88DB}"/>
              </a:ext>
            </a:extLst>
          </p:cNvPr>
          <p:cNvSpPr txBox="1">
            <a:spLocks/>
          </p:cNvSpPr>
          <p:nvPr/>
        </p:nvSpPr>
        <p:spPr>
          <a:xfrm>
            <a:off x="409575" y="1809750"/>
            <a:ext cx="12466638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/>
                </a:solidFill>
              </a:rPr>
              <a:t>1. MAKE DISCIPLES OF ALL NATIONS </a:t>
            </a:r>
          </a:p>
          <a:p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3B8F40-9010-4C7F-9780-A77D3354CC33}"/>
              </a:ext>
            </a:extLst>
          </p:cNvPr>
          <p:cNvSpPr txBox="1">
            <a:spLocks/>
          </p:cNvSpPr>
          <p:nvPr/>
        </p:nvSpPr>
        <p:spPr>
          <a:xfrm>
            <a:off x="409575" y="3847835"/>
            <a:ext cx="11249025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/>
                </a:solidFill>
              </a:rPr>
              <a:t>2. TEACH THEM TO OBSERVE ALL THAT JESUS HAVE    	COMMANDED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220C9F-A4B7-4496-9653-44B19ED1201B}"/>
              </a:ext>
            </a:extLst>
          </p:cNvPr>
          <p:cNvSpPr/>
          <p:nvPr/>
        </p:nvSpPr>
        <p:spPr>
          <a:xfrm>
            <a:off x="2575639" y="5443569"/>
            <a:ext cx="757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By proclaiming THE GOSPEL and living THE GOSPEL 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04A16E4-6BAA-458D-910C-338EE109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63" y="856566"/>
            <a:ext cx="9372600" cy="120041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2060"/>
                </a:solidFill>
                <a:latin typeface="Abadi" panose="020B0604020104020204" pitchFamily="34" charset="0"/>
              </a:rPr>
            </a:br>
            <a:br>
              <a:rPr lang="en-US" dirty="0"/>
            </a:br>
            <a:r>
              <a:rPr lang="en-US" dirty="0"/>
              <a:t>JESUS HAD TOLD THEM THAT</a:t>
            </a:r>
            <a:br>
              <a:rPr lang="en-US" dirty="0"/>
            </a:br>
            <a:r>
              <a:rPr lang="en-US" dirty="0"/>
              <a:t>HE WILL NOT LEAVE THEM AS ORPHANS.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39AC1A-EF00-47AB-A086-02DC5F8E2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3374" y="2407059"/>
            <a:ext cx="9483725" cy="160296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/>
              <a:t>JESUS PROMISED,</a:t>
            </a:r>
          </a:p>
          <a:p>
            <a:pPr marL="4572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“I am with you always, until the end of the age.”</a:t>
            </a:r>
            <a:endParaRPr lang="en-GB" sz="36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905BA-E932-42E3-82FC-23E27614F8BD}"/>
              </a:ext>
            </a:extLst>
          </p:cNvPr>
          <p:cNvSpPr/>
          <p:nvPr/>
        </p:nvSpPr>
        <p:spPr>
          <a:xfrm>
            <a:off x="2628899" y="4801019"/>
            <a:ext cx="9258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THE DISCIPLES ARE NOT ALONE IN this mission , </a:t>
            </a:r>
          </a:p>
          <a:p>
            <a:pPr algn="ctr"/>
            <a:r>
              <a:rPr lang="en-GB" sz="2800" dirty="0"/>
              <a:t>Jesus will be with each of them until the end of the age.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B04F7-B36F-4F87-9A79-2C4328A2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63" y="4450941"/>
            <a:ext cx="1114425" cy="82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0E37E-7D34-4F41-B961-A16B7A673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7852" y="4524375"/>
            <a:ext cx="392886" cy="36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5CDB2-EE92-4BB0-9545-1540EC763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43127" y="4970921"/>
            <a:ext cx="392886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>
            <a:extLst>
              <a:ext uri="{FF2B5EF4-FFF2-40B4-BE49-F238E27FC236}">
                <a16:creationId xmlns:a16="http://schemas.microsoft.com/office/drawing/2014/main" id="{F59E60AC-6707-4BA2-9262-9A32E0F05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7" y="271462"/>
            <a:ext cx="11580813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JESUS ORDERED HIS FRIENDS TO DO SOMETHING SPECIAL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1D2CB-3EEC-44D1-ABE8-1DFE44278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087" y="1486306"/>
            <a:ext cx="8313738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NOT  LEAVE 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Jerusalem</a:t>
            </a:r>
            <a:br>
              <a:rPr lang="en-US" dirty="0"/>
            </a:br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n-US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 for “the PROMISE of the Father  -THAT JESUS WAS SPEAKING TO THEM BEFORE.. .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THE HOLY SPIRIT</a:t>
            </a:r>
            <a:br>
              <a:rPr lang="en-US" dirty="0"/>
            </a:br>
            <a:br>
              <a:rPr lang="en-US" dirty="0"/>
            </a:br>
            <a:endParaRPr lang="en-GB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94D64-1D6E-4662-9C5F-F98137F9D05B}"/>
              </a:ext>
            </a:extLst>
          </p:cNvPr>
          <p:cNvSpPr/>
          <p:nvPr/>
        </p:nvSpPr>
        <p:spPr>
          <a:xfrm>
            <a:off x="1543049" y="4096882"/>
            <a:ext cx="9628188" cy="87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JESUS TOLD: John baptized with water, but in a few days, you will be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BAPTIZED WITH THE HOLY SPIRIT.”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-Acts of the apostles 1:4-5</a:t>
            </a:r>
            <a:endParaRPr lang="en-US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DDF49B7D-E739-46CB-A887-A0DC2A0753EC}"/>
              </a:ext>
            </a:extLst>
          </p:cNvPr>
          <p:cNvSpPr txBox="1">
            <a:spLocks/>
          </p:cNvSpPr>
          <p:nvPr/>
        </p:nvSpPr>
        <p:spPr>
          <a:xfrm>
            <a:off x="566737" y="4891087"/>
            <a:ext cx="11580813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 AND PRAY FOR THE PROMISE OF POWER</a:t>
            </a:r>
            <a:endParaRPr lang="en-GB" sz="3200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227B21-9A3C-47FD-AAE7-E8AA4878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2" y="1324733"/>
            <a:ext cx="2190750" cy="800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660ED1-AD12-4C22-9BDD-232AED9E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44" y="1579764"/>
            <a:ext cx="2000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4174-933C-4F70-BAA2-EB7B2026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BAPTIZED WITH HOLY SPIRIT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8DEC23-4B76-474C-A8B4-A137EDF05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6075" y="1505215"/>
            <a:ext cx="6590347" cy="336205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 algn="ctr">
              <a:lnSpc>
                <a:spcPct val="150000"/>
              </a:lnSpc>
              <a:buNone/>
            </a:pPr>
            <a:r>
              <a:rPr lang="en-US" dirty="0"/>
              <a:t> </a:t>
            </a:r>
            <a:r>
              <a:rPr 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Jesus told them “you will receive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POWER </a:t>
            </a:r>
            <a:r>
              <a:rPr 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when the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HOLY SPIRIT </a:t>
            </a:r>
            <a:r>
              <a:rPr 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comes upon you , and you will be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MY WITNESSES </a:t>
            </a:r>
            <a:r>
              <a:rPr 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in Jerusalem, throughout Judea and Samaria, and to the ends of the earth.” (Acts 1:8)</a:t>
            </a:r>
            <a:endParaRPr lang="en-GB" sz="28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4F541-8685-48BD-B899-6F9F70F3A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4" r="9574"/>
          <a:stretch/>
        </p:blipFill>
        <p:spPr>
          <a:xfrm>
            <a:off x="8823794" y="1183843"/>
            <a:ext cx="2349932" cy="234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C75C3ECE-47B4-4FC4-A046-244A3628598F}"/>
              </a:ext>
            </a:extLst>
          </p:cNvPr>
          <p:cNvSpPr txBox="1">
            <a:spLocks/>
          </p:cNvSpPr>
          <p:nvPr/>
        </p:nvSpPr>
        <p:spPr>
          <a:xfrm>
            <a:off x="1811337" y="5910263"/>
            <a:ext cx="9372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Not alone anymore but with POWER OF JESUS INSIDE, which is THE HOLY SPIRIT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7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0B5D-5A3A-48C6-B433-B362B183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304800"/>
            <a:ext cx="10969626" cy="1200416"/>
          </a:xfrm>
        </p:spPr>
        <p:txBody>
          <a:bodyPr/>
          <a:lstStyle/>
          <a:p>
            <a:r>
              <a:rPr lang="en-US" dirty="0"/>
              <a:t>DISCIPLES WERE AGAIN WORRIED ABOUT THE FUTURE AND THE TIMES…….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D3A5D5-4059-4EB4-8B97-05987CFBF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1536150"/>
            <a:ext cx="8333495" cy="378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42CF86-09E8-4016-BCE7-6E46F8A09553}"/>
              </a:ext>
            </a:extLst>
          </p:cNvPr>
          <p:cNvSpPr txBox="1"/>
          <p:nvPr/>
        </p:nvSpPr>
        <p:spPr>
          <a:xfrm>
            <a:off x="7626228" y="3972106"/>
            <a:ext cx="302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Receive power </a:t>
            </a:r>
            <a:r>
              <a:rPr lang="en-US" dirty="0"/>
              <a:t>when the </a:t>
            </a:r>
            <a:r>
              <a:rPr lang="en-US" b="1" dirty="0">
                <a:solidFill>
                  <a:srgbClr val="C00000"/>
                </a:solidFill>
              </a:rPr>
              <a:t>Holy Spirit </a:t>
            </a:r>
            <a:r>
              <a:rPr lang="en-US" dirty="0"/>
              <a:t>comes upon you, and you will be my </a:t>
            </a:r>
            <a:r>
              <a:rPr lang="en-US" b="1" dirty="0">
                <a:solidFill>
                  <a:srgbClr val="C00000"/>
                </a:solidFill>
              </a:rPr>
              <a:t>WITNESSES</a:t>
            </a:r>
            <a:r>
              <a:rPr lang="en-US" dirty="0"/>
              <a:t> in Jerusalem,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FE51B-92E4-48D1-A8E0-879B3073B59B}"/>
              </a:ext>
            </a:extLst>
          </p:cNvPr>
          <p:cNvSpPr txBox="1"/>
          <p:nvPr/>
        </p:nvSpPr>
        <p:spPr>
          <a:xfrm>
            <a:off x="2447925" y="5610225"/>
            <a:ext cx="698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badi" panose="020B0604020104020204" pitchFamily="34" charset="0"/>
              </a:rPr>
              <a:t>BE MY WITNESSES BY THE POWER OF HOLY SPIRIT</a:t>
            </a:r>
            <a:endParaRPr lang="en-GB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389</TotalTime>
  <Words>859</Words>
  <Application>Microsoft Office PowerPoint</Application>
  <PresentationFormat>Widescreen</PresentationFormat>
  <Paragraphs>90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Abadi</vt:lpstr>
      <vt:lpstr>Aharoni</vt:lpstr>
      <vt:lpstr>Comic Sans MS</vt:lpstr>
      <vt:lpstr>Euphemia</vt:lpstr>
      <vt:lpstr>Georgia</vt:lpstr>
      <vt:lpstr>Wingdings</vt:lpstr>
      <vt:lpstr>Children Playing 16x9</vt:lpstr>
      <vt:lpstr>FEAST OF ASCENSION OF THE LORD</vt:lpstr>
      <vt:lpstr>CAN YOU RECOLLECT WHAT JESUS TOLD HIS FRIENDS FROM LAST SUNDAY’S GOSPEL?</vt:lpstr>
      <vt:lpstr>THE FEAST OF ASCENSION OF OUR LORD JESUS </vt:lpstr>
      <vt:lpstr>COME TO GALILEE, I WILL MEET YOU THERE</vt:lpstr>
      <vt:lpstr>ALL POWER IN HEAVEN AND ON EARTH IS GIVEN TO JESUS </vt:lpstr>
      <vt:lpstr>  JESUS HAD TOLD THEM THAT HE WILL NOT LEAVE THEM AS ORPHANS.</vt:lpstr>
      <vt:lpstr>JESUS ORDERED HIS FRIENDS TO DO SOMETHING SPECIAL </vt:lpstr>
      <vt:lpstr>BAPTIZED WITH HOLY SPIRIT</vt:lpstr>
      <vt:lpstr>DISCIPLES WERE AGAIN WORRIED ABOUT THE FUTURE AND THE TIMES…….</vt:lpstr>
      <vt:lpstr>ASSURING the disciples about THE POWER THAT IS GOING TO COME to them soon….and  ASSIGNING MISSIONS   JESUS ASCENDS HIMSELF ..   He was lifted up, and a cloud took him from their sight.</vt:lpstr>
      <vt:lpstr>HE WILL COME BACK IN THE SAME WAY AS HE WENT…</vt:lpstr>
      <vt:lpstr>BEING FRIENDS OF JESUS,  * WHAT ARE OUR MISSIONS?</vt:lpstr>
      <vt:lpstr>CLOTH WITH THE POWER FROM ABOVE -JESUS SAYS TO HIS FRIENDS. </vt:lpstr>
      <vt:lpstr>WE ARE NEARING PENTECOST IN 7 DAYS</vt:lpstr>
      <vt:lpstr>THERE IS 10 DAY PREPARATION FOR PENTECOST VIDEOS ON OUR YOU TUBE CHANNEL. PLEASE DO PRAY ALONG.  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FEAST OF ASCENSION OF THE LORD</dc:title>
  <dc:creator>Sajin Cheruvathoor</dc:creator>
  <cp:lastModifiedBy>Sajin Cheruvathoor</cp:lastModifiedBy>
  <cp:revision>117</cp:revision>
  <dcterms:created xsi:type="dcterms:W3CDTF">2020-05-20T17:45:46Z</dcterms:created>
  <dcterms:modified xsi:type="dcterms:W3CDTF">2020-05-23T22:43:53Z</dcterms:modified>
</cp:coreProperties>
</file>