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1" r:id="rId4"/>
  </p:sldMasterIdLst>
  <p:notesMasterIdLst>
    <p:notesMasterId r:id="rId17"/>
  </p:notesMasterIdLst>
  <p:handoutMasterIdLst>
    <p:handoutMasterId r:id="rId18"/>
  </p:handoutMasterIdLst>
  <p:sldIdLst>
    <p:sldId id="269" r:id="rId5"/>
    <p:sldId id="268" r:id="rId6"/>
    <p:sldId id="261" r:id="rId7"/>
    <p:sldId id="270" r:id="rId8"/>
    <p:sldId id="271" r:id="rId9"/>
    <p:sldId id="273" r:id="rId10"/>
    <p:sldId id="272" r:id="rId11"/>
    <p:sldId id="276" r:id="rId12"/>
    <p:sldId id="278" r:id="rId13"/>
    <p:sldId id="275" r:id="rId14"/>
    <p:sldId id="277"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35" autoAdjust="0"/>
  </p:normalViewPr>
  <p:slideViewPr>
    <p:cSldViewPr snapToGrid="0" snapToObjects="1">
      <p:cViewPr varScale="1">
        <p:scale>
          <a:sx n="61" d="100"/>
          <a:sy n="61" d="100"/>
        </p:scale>
        <p:origin x="756" y="60"/>
      </p:cViewPr>
      <p:guideLst/>
    </p:cSldViewPr>
  </p:slideViewPr>
  <p:notesTextViewPr>
    <p:cViewPr>
      <p:scale>
        <a:sx n="1" d="1"/>
        <a:sy n="1" d="1"/>
      </p:scale>
      <p:origin x="0" y="0"/>
    </p:cViewPr>
  </p:notesTextViewPr>
  <p:notesViewPr>
    <p:cSldViewPr snapToGrid="0" snapToObjects="1">
      <p:cViewPr varScale="1">
        <p:scale>
          <a:sx n="68" d="100"/>
          <a:sy n="68" d="100"/>
        </p:scale>
        <p:origin x="3288" y="3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03D04-C97E-4622-AE07-D0307CB3B4CA}" type="doc">
      <dgm:prSet loTypeId="urn:microsoft.com/office/officeart/2008/layout/LinedList" loCatId="cycle" qsTypeId="urn:microsoft.com/office/officeart/2005/8/quickstyle/simple3" qsCatId="simple" csTypeId="urn:microsoft.com/office/officeart/2005/8/colors/colorful2" csCatId="colorful" phldr="1"/>
      <dgm:spPr/>
      <dgm:t>
        <a:bodyPr/>
        <a:lstStyle/>
        <a:p>
          <a:endParaRPr lang="en-US"/>
        </a:p>
      </dgm:t>
    </dgm:pt>
    <dgm:pt modelId="{AAC263CB-8256-4B03-92FE-1622698FB3E9}">
      <dgm:prSet/>
      <dgm:spPr/>
      <dgm:t>
        <a:bodyPr anchor="ctr"/>
        <a:lstStyle/>
        <a:p>
          <a:pPr algn="ctr"/>
          <a:r>
            <a:rPr lang="en-US" b="0" dirty="0"/>
            <a:t>THE BAPTISM OF THE LORD </a:t>
          </a:r>
        </a:p>
      </dgm:t>
    </dgm:pt>
    <dgm:pt modelId="{0BEED663-FC38-4EAD-940F-4C475D2C87DB}" type="parTrans" cxnId="{C5E94186-9CB6-4C42-92B3-C546CC53A7B9}">
      <dgm:prSet/>
      <dgm:spPr/>
      <dgm:t>
        <a:bodyPr/>
        <a:lstStyle/>
        <a:p>
          <a:endParaRPr lang="en-US" sz="700"/>
        </a:p>
      </dgm:t>
    </dgm:pt>
    <dgm:pt modelId="{808B76D0-8EC7-469A-93AC-7A6017188A9D}" type="sibTrans" cxnId="{C5E94186-9CB6-4C42-92B3-C546CC53A7B9}">
      <dgm:prSet phldrT="1"/>
      <dgm:spPr/>
      <dgm:t>
        <a:bodyPr/>
        <a:lstStyle/>
        <a:p>
          <a:endParaRPr lang="en-US"/>
        </a:p>
      </dgm:t>
    </dgm:pt>
    <dgm:pt modelId="{4E8D2E69-0173-4BD3-B96A-7A9C5DD12B47}">
      <dgm:prSet/>
      <dgm:spPr/>
      <dgm:t>
        <a:bodyPr anchor="ctr"/>
        <a:lstStyle/>
        <a:p>
          <a:pPr algn="ctr"/>
          <a:r>
            <a:rPr lang="en-US" dirty="0"/>
            <a:t>GOSPEL: MARK 1:7-11</a:t>
          </a:r>
        </a:p>
      </dgm:t>
    </dgm:pt>
    <dgm:pt modelId="{B954BF22-E3B3-4A1C-802E-590228BE2D9C}" type="parTrans" cxnId="{0F866C41-EB5F-47BD-A2CD-A58671F15B67}">
      <dgm:prSet/>
      <dgm:spPr/>
      <dgm:t>
        <a:bodyPr/>
        <a:lstStyle/>
        <a:p>
          <a:endParaRPr lang="en-US" sz="700"/>
        </a:p>
      </dgm:t>
    </dgm:pt>
    <dgm:pt modelId="{FEF1E80E-8A9E-4B0A-817C-2A4CFDCF3FB2}" type="sibTrans" cxnId="{0F866C41-EB5F-47BD-A2CD-A58671F15B67}">
      <dgm:prSet phldrT="2"/>
      <dgm:spPr/>
      <dgm:t>
        <a:bodyPr/>
        <a:lstStyle/>
        <a:p>
          <a:endParaRPr lang="en-US"/>
        </a:p>
      </dgm:t>
    </dgm:pt>
    <dgm:pt modelId="{93A6A030-ABAB-4EFA-B539-0FDB3E07C1EF}">
      <dgm:prSet/>
      <dgm:spPr/>
      <dgm:t>
        <a:bodyPr anchor="ctr"/>
        <a:lstStyle/>
        <a:p>
          <a:pPr algn="ctr"/>
          <a:r>
            <a:rPr lang="en-US" dirty="0"/>
            <a:t>CHILDRENS LITURGY JANUARY 10</a:t>
          </a:r>
          <a:r>
            <a:rPr lang="en-US" baseline="30000" dirty="0"/>
            <a:t>th</a:t>
          </a:r>
          <a:r>
            <a:rPr lang="en-US" dirty="0"/>
            <a:t> , 2021</a:t>
          </a:r>
        </a:p>
      </dgm:t>
    </dgm:pt>
    <dgm:pt modelId="{3D674B97-6DC6-4A12-85BA-0976D3064237}" type="parTrans" cxnId="{4B40C8DC-6B57-4F5B-8440-7241C649700B}">
      <dgm:prSet/>
      <dgm:spPr/>
      <dgm:t>
        <a:bodyPr/>
        <a:lstStyle/>
        <a:p>
          <a:endParaRPr lang="en-US" sz="700"/>
        </a:p>
      </dgm:t>
    </dgm:pt>
    <dgm:pt modelId="{BFE0749E-E343-4A6F-BD09-2810EE6B4BD7}" type="sibTrans" cxnId="{4B40C8DC-6B57-4F5B-8440-7241C649700B}">
      <dgm:prSet phldrT="3"/>
      <dgm:spPr/>
      <dgm:t>
        <a:bodyPr/>
        <a:lstStyle/>
        <a:p>
          <a:endParaRPr lang="en-US"/>
        </a:p>
      </dgm:t>
    </dgm:pt>
    <dgm:pt modelId="{05CB8F5C-D395-AD40-BBD9-53369BE84640}" type="pres">
      <dgm:prSet presAssocID="{D4503D04-C97E-4622-AE07-D0307CB3B4CA}" presName="vert0" presStyleCnt="0">
        <dgm:presLayoutVars>
          <dgm:dir/>
          <dgm:animOne val="branch"/>
          <dgm:animLvl val="lvl"/>
        </dgm:presLayoutVars>
      </dgm:prSet>
      <dgm:spPr/>
    </dgm:pt>
    <dgm:pt modelId="{15F5B303-C42A-0F46-B1B4-9FC2C90E8F5B}" type="pres">
      <dgm:prSet presAssocID="{AAC263CB-8256-4B03-92FE-1622698FB3E9}" presName="thickLine" presStyleLbl="alignNode1" presStyleIdx="0" presStyleCnt="3"/>
      <dgm:spPr/>
    </dgm:pt>
    <dgm:pt modelId="{8991E26A-5377-6C4C-8ACE-EF7A7F0A5D91}" type="pres">
      <dgm:prSet presAssocID="{AAC263CB-8256-4B03-92FE-1622698FB3E9}" presName="horz1" presStyleCnt="0"/>
      <dgm:spPr/>
    </dgm:pt>
    <dgm:pt modelId="{ADE9C513-F9D6-7C40-9628-67B2B6D9AAB3}" type="pres">
      <dgm:prSet presAssocID="{AAC263CB-8256-4B03-92FE-1622698FB3E9}" presName="tx1" presStyleLbl="revTx" presStyleIdx="0" presStyleCnt="3"/>
      <dgm:spPr/>
    </dgm:pt>
    <dgm:pt modelId="{5EBEDC1B-DA6E-E346-9EA8-82F9E7C92E5D}" type="pres">
      <dgm:prSet presAssocID="{AAC263CB-8256-4B03-92FE-1622698FB3E9}" presName="vert1" presStyleCnt="0"/>
      <dgm:spPr/>
    </dgm:pt>
    <dgm:pt modelId="{B6682269-A845-6E41-9BE5-F15128675201}" type="pres">
      <dgm:prSet presAssocID="{4E8D2E69-0173-4BD3-B96A-7A9C5DD12B47}" presName="thickLine" presStyleLbl="alignNode1" presStyleIdx="1" presStyleCnt="3"/>
      <dgm:spPr/>
    </dgm:pt>
    <dgm:pt modelId="{B6250893-DD69-9641-83FE-37FE4BA6A95F}" type="pres">
      <dgm:prSet presAssocID="{4E8D2E69-0173-4BD3-B96A-7A9C5DD12B47}" presName="horz1" presStyleCnt="0"/>
      <dgm:spPr/>
    </dgm:pt>
    <dgm:pt modelId="{C98F729D-14CA-1448-A52F-24A02E051745}" type="pres">
      <dgm:prSet presAssocID="{4E8D2E69-0173-4BD3-B96A-7A9C5DD12B47}" presName="tx1" presStyleLbl="revTx" presStyleIdx="1" presStyleCnt="3"/>
      <dgm:spPr/>
    </dgm:pt>
    <dgm:pt modelId="{A5761775-219E-F647-B0FE-73507CBA0C1C}" type="pres">
      <dgm:prSet presAssocID="{4E8D2E69-0173-4BD3-B96A-7A9C5DD12B47}" presName="vert1" presStyleCnt="0"/>
      <dgm:spPr/>
    </dgm:pt>
    <dgm:pt modelId="{D1894A20-DB91-634C-8782-9C8A13103FF6}" type="pres">
      <dgm:prSet presAssocID="{93A6A030-ABAB-4EFA-B539-0FDB3E07C1EF}" presName="thickLine" presStyleLbl="alignNode1" presStyleIdx="2" presStyleCnt="3"/>
      <dgm:spPr/>
    </dgm:pt>
    <dgm:pt modelId="{853F3E66-3B0E-C841-98D5-6802A7A2E4A8}" type="pres">
      <dgm:prSet presAssocID="{93A6A030-ABAB-4EFA-B539-0FDB3E07C1EF}" presName="horz1" presStyleCnt="0"/>
      <dgm:spPr/>
    </dgm:pt>
    <dgm:pt modelId="{B705F7BA-757C-6549-9C73-2326015D6723}" type="pres">
      <dgm:prSet presAssocID="{93A6A030-ABAB-4EFA-B539-0FDB3E07C1EF}" presName="tx1" presStyleLbl="revTx" presStyleIdx="2" presStyleCnt="3"/>
      <dgm:spPr/>
    </dgm:pt>
    <dgm:pt modelId="{9AF48A18-E74E-3E43-BCF5-5CD009AF2410}" type="pres">
      <dgm:prSet presAssocID="{93A6A030-ABAB-4EFA-B539-0FDB3E07C1EF}" presName="vert1" presStyleCnt="0"/>
      <dgm:spPr/>
    </dgm:pt>
  </dgm:ptLst>
  <dgm:cxnLst>
    <dgm:cxn modelId="{0F866C41-EB5F-47BD-A2CD-A58671F15B67}" srcId="{D4503D04-C97E-4622-AE07-D0307CB3B4CA}" destId="{4E8D2E69-0173-4BD3-B96A-7A9C5DD12B47}" srcOrd="1" destOrd="0" parTransId="{B954BF22-E3B3-4A1C-802E-590228BE2D9C}" sibTransId="{FEF1E80E-8A9E-4B0A-817C-2A4CFDCF3FB2}"/>
    <dgm:cxn modelId="{B961F658-1A01-419D-8829-C19CF33B683E}" type="presOf" srcId="{D4503D04-C97E-4622-AE07-D0307CB3B4CA}" destId="{05CB8F5C-D395-AD40-BBD9-53369BE84640}" srcOrd="0" destOrd="0" presId="urn:microsoft.com/office/officeart/2008/layout/LinedList"/>
    <dgm:cxn modelId="{C5E94186-9CB6-4C42-92B3-C546CC53A7B9}" srcId="{D4503D04-C97E-4622-AE07-D0307CB3B4CA}" destId="{AAC263CB-8256-4B03-92FE-1622698FB3E9}" srcOrd="0" destOrd="0" parTransId="{0BEED663-FC38-4EAD-940F-4C475D2C87DB}" sibTransId="{808B76D0-8EC7-469A-93AC-7A6017188A9D}"/>
    <dgm:cxn modelId="{1C480D9B-BFFF-487A-A296-1909F8771784}" type="presOf" srcId="{93A6A030-ABAB-4EFA-B539-0FDB3E07C1EF}" destId="{B705F7BA-757C-6549-9C73-2326015D6723}" srcOrd="0" destOrd="0" presId="urn:microsoft.com/office/officeart/2008/layout/LinedList"/>
    <dgm:cxn modelId="{6B5095C9-0410-4AA3-B27B-9F5461D584A9}" type="presOf" srcId="{AAC263CB-8256-4B03-92FE-1622698FB3E9}" destId="{ADE9C513-F9D6-7C40-9628-67B2B6D9AAB3}" srcOrd="0" destOrd="0" presId="urn:microsoft.com/office/officeart/2008/layout/LinedList"/>
    <dgm:cxn modelId="{5DCD85D4-C9AC-4FF9-8CF7-75A1DB339DF0}" type="presOf" srcId="{4E8D2E69-0173-4BD3-B96A-7A9C5DD12B47}" destId="{C98F729D-14CA-1448-A52F-24A02E051745}" srcOrd="0" destOrd="0" presId="urn:microsoft.com/office/officeart/2008/layout/LinedList"/>
    <dgm:cxn modelId="{4B40C8DC-6B57-4F5B-8440-7241C649700B}" srcId="{D4503D04-C97E-4622-AE07-D0307CB3B4CA}" destId="{93A6A030-ABAB-4EFA-B539-0FDB3E07C1EF}" srcOrd="2" destOrd="0" parTransId="{3D674B97-6DC6-4A12-85BA-0976D3064237}" sibTransId="{BFE0749E-E343-4A6F-BD09-2810EE6B4BD7}"/>
    <dgm:cxn modelId="{305B609F-F4D4-467A-8D6C-0CE8327B5064}" type="presParOf" srcId="{05CB8F5C-D395-AD40-BBD9-53369BE84640}" destId="{15F5B303-C42A-0F46-B1B4-9FC2C90E8F5B}" srcOrd="0" destOrd="0" presId="urn:microsoft.com/office/officeart/2008/layout/LinedList"/>
    <dgm:cxn modelId="{1FF3B57A-B3B2-47B4-BF99-6BF3AE14355A}" type="presParOf" srcId="{05CB8F5C-D395-AD40-BBD9-53369BE84640}" destId="{8991E26A-5377-6C4C-8ACE-EF7A7F0A5D91}" srcOrd="1" destOrd="0" presId="urn:microsoft.com/office/officeart/2008/layout/LinedList"/>
    <dgm:cxn modelId="{CD6252FF-5568-41D9-9B28-4FA46E8379E2}" type="presParOf" srcId="{8991E26A-5377-6C4C-8ACE-EF7A7F0A5D91}" destId="{ADE9C513-F9D6-7C40-9628-67B2B6D9AAB3}" srcOrd="0" destOrd="0" presId="urn:microsoft.com/office/officeart/2008/layout/LinedList"/>
    <dgm:cxn modelId="{0C3480C7-7EF3-4C7D-9287-C263F3299DD2}" type="presParOf" srcId="{8991E26A-5377-6C4C-8ACE-EF7A7F0A5D91}" destId="{5EBEDC1B-DA6E-E346-9EA8-82F9E7C92E5D}" srcOrd="1" destOrd="0" presId="urn:microsoft.com/office/officeart/2008/layout/LinedList"/>
    <dgm:cxn modelId="{3F16D9FD-91FC-4C5A-990C-0E6B40BC39BE}" type="presParOf" srcId="{05CB8F5C-D395-AD40-BBD9-53369BE84640}" destId="{B6682269-A845-6E41-9BE5-F15128675201}" srcOrd="2" destOrd="0" presId="urn:microsoft.com/office/officeart/2008/layout/LinedList"/>
    <dgm:cxn modelId="{93551DAF-37A9-4B0F-88D7-C532A565C645}" type="presParOf" srcId="{05CB8F5C-D395-AD40-BBD9-53369BE84640}" destId="{B6250893-DD69-9641-83FE-37FE4BA6A95F}" srcOrd="3" destOrd="0" presId="urn:microsoft.com/office/officeart/2008/layout/LinedList"/>
    <dgm:cxn modelId="{43B49782-15C2-457E-B349-A76A5BAAE1D0}" type="presParOf" srcId="{B6250893-DD69-9641-83FE-37FE4BA6A95F}" destId="{C98F729D-14CA-1448-A52F-24A02E051745}" srcOrd="0" destOrd="0" presId="urn:microsoft.com/office/officeart/2008/layout/LinedList"/>
    <dgm:cxn modelId="{13E09BE0-0395-431C-8941-FB9DA6C3A9C0}" type="presParOf" srcId="{B6250893-DD69-9641-83FE-37FE4BA6A95F}" destId="{A5761775-219E-F647-B0FE-73507CBA0C1C}" srcOrd="1" destOrd="0" presId="urn:microsoft.com/office/officeart/2008/layout/LinedList"/>
    <dgm:cxn modelId="{7C47D258-CADF-4379-ACB0-53035ABF9896}" type="presParOf" srcId="{05CB8F5C-D395-AD40-BBD9-53369BE84640}" destId="{D1894A20-DB91-634C-8782-9C8A13103FF6}" srcOrd="4" destOrd="0" presId="urn:microsoft.com/office/officeart/2008/layout/LinedList"/>
    <dgm:cxn modelId="{52191ABC-F4E2-49BC-8DF8-7052F5A8B576}" type="presParOf" srcId="{05CB8F5C-D395-AD40-BBD9-53369BE84640}" destId="{853F3E66-3B0E-C841-98D5-6802A7A2E4A8}" srcOrd="5" destOrd="0" presId="urn:microsoft.com/office/officeart/2008/layout/LinedList"/>
    <dgm:cxn modelId="{380DD7A1-93C9-4F55-AC16-9C70BD97C3A4}" type="presParOf" srcId="{853F3E66-3B0E-C841-98D5-6802A7A2E4A8}" destId="{B705F7BA-757C-6549-9C73-2326015D6723}" srcOrd="0" destOrd="0" presId="urn:microsoft.com/office/officeart/2008/layout/LinedList"/>
    <dgm:cxn modelId="{C1A29389-0FA5-45C7-9310-044A512177EB}" type="presParOf" srcId="{853F3E66-3B0E-C841-98D5-6802A7A2E4A8}" destId="{9AF48A18-E74E-3E43-BCF5-5CD009AF2410}"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5B303-C42A-0F46-B1B4-9FC2C90E8F5B}">
      <dsp:nvSpPr>
        <dsp:cNvPr id="0" name=""/>
        <dsp:cNvSpPr/>
      </dsp:nvSpPr>
      <dsp:spPr>
        <a:xfrm>
          <a:off x="0" y="1844"/>
          <a:ext cx="9372868" cy="0"/>
        </a:xfrm>
        <a:prstGeom prst="line">
          <a:avLst/>
        </a:prstGeom>
        <a:solidFill>
          <a:schemeClr val="accent2">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DE9C513-F9D6-7C40-9628-67B2B6D9AAB3}">
      <dsp:nvSpPr>
        <dsp:cNvPr id="0" name=""/>
        <dsp:cNvSpPr/>
      </dsp:nvSpPr>
      <dsp:spPr>
        <a:xfrm>
          <a:off x="0" y="1844"/>
          <a:ext cx="9372868"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kern="1200" dirty="0"/>
            <a:t>THE BAPTISM OF THE LORD </a:t>
          </a:r>
        </a:p>
      </dsp:txBody>
      <dsp:txXfrm>
        <a:off x="0" y="1844"/>
        <a:ext cx="9372868" cy="1258186"/>
      </dsp:txXfrm>
    </dsp:sp>
    <dsp:sp modelId="{B6682269-A845-6E41-9BE5-F15128675201}">
      <dsp:nvSpPr>
        <dsp:cNvPr id="0" name=""/>
        <dsp:cNvSpPr/>
      </dsp:nvSpPr>
      <dsp:spPr>
        <a:xfrm>
          <a:off x="0" y="1260031"/>
          <a:ext cx="9372868" cy="0"/>
        </a:xfrm>
        <a:prstGeom prst="line">
          <a:avLst/>
        </a:prstGeom>
        <a:solidFill>
          <a:schemeClr val="accent2">
            <a:hueOff val="444793"/>
            <a:satOff val="-9942"/>
            <a:lumOff val="-9412"/>
            <a:alphaOff val="0"/>
          </a:schemeClr>
        </a:solidFill>
        <a:ln w="9525" cap="rnd" cmpd="sng" algn="ctr">
          <a:solidFill>
            <a:schemeClr val="accent2">
              <a:hueOff val="444793"/>
              <a:satOff val="-9942"/>
              <a:lumOff val="-941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98F729D-14CA-1448-A52F-24A02E051745}">
      <dsp:nvSpPr>
        <dsp:cNvPr id="0" name=""/>
        <dsp:cNvSpPr/>
      </dsp:nvSpPr>
      <dsp:spPr>
        <a:xfrm>
          <a:off x="0" y="1260031"/>
          <a:ext cx="9372868"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GOSPEL: MARK 1:7-11</a:t>
          </a:r>
        </a:p>
      </dsp:txBody>
      <dsp:txXfrm>
        <a:off x="0" y="1260031"/>
        <a:ext cx="9372868" cy="1258186"/>
      </dsp:txXfrm>
    </dsp:sp>
    <dsp:sp modelId="{D1894A20-DB91-634C-8782-9C8A13103FF6}">
      <dsp:nvSpPr>
        <dsp:cNvPr id="0" name=""/>
        <dsp:cNvSpPr/>
      </dsp:nvSpPr>
      <dsp:spPr>
        <a:xfrm>
          <a:off x="0" y="2518218"/>
          <a:ext cx="9372868" cy="0"/>
        </a:xfrm>
        <a:prstGeom prst="line">
          <a:avLst/>
        </a:prstGeom>
        <a:solidFill>
          <a:schemeClr val="accent2">
            <a:hueOff val="889586"/>
            <a:satOff val="-19883"/>
            <a:lumOff val="-18823"/>
            <a:alphaOff val="0"/>
          </a:schemeClr>
        </a:solidFill>
        <a:ln w="9525" cap="rnd" cmpd="sng" algn="ctr">
          <a:solidFill>
            <a:schemeClr val="accent2">
              <a:hueOff val="889586"/>
              <a:satOff val="-19883"/>
              <a:lumOff val="-18823"/>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705F7BA-757C-6549-9C73-2326015D6723}">
      <dsp:nvSpPr>
        <dsp:cNvPr id="0" name=""/>
        <dsp:cNvSpPr/>
      </dsp:nvSpPr>
      <dsp:spPr>
        <a:xfrm>
          <a:off x="0" y="2518218"/>
          <a:ext cx="9372868"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CHILDRENS LITURGY JANUARY 10</a:t>
          </a:r>
          <a:r>
            <a:rPr lang="en-US" sz="3700" kern="1200" baseline="30000" dirty="0"/>
            <a:t>th</a:t>
          </a:r>
          <a:r>
            <a:rPr lang="en-US" sz="3700" kern="1200" dirty="0"/>
            <a:t> , 2021</a:t>
          </a:r>
        </a:p>
      </dsp:txBody>
      <dsp:txXfrm>
        <a:off x="0" y="2518218"/>
        <a:ext cx="9372868" cy="12581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0BB816-636F-4C40-9EC7-A3BA365B8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7CE0D02-F780-4697-9A30-3F10F4D67C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9885C-64C6-4202-8B65-38170DBD673D}" type="datetimeFigureOut">
              <a:rPr lang="en-US" smtClean="0"/>
              <a:t>1/9/2021</a:t>
            </a:fld>
            <a:endParaRPr lang="en-US" dirty="0"/>
          </a:p>
        </p:txBody>
      </p:sp>
      <p:sp>
        <p:nvSpPr>
          <p:cNvPr id="4" name="Footer Placeholder 3">
            <a:extLst>
              <a:ext uri="{FF2B5EF4-FFF2-40B4-BE49-F238E27FC236}">
                <a16:creationId xmlns:a16="http://schemas.microsoft.com/office/drawing/2014/main" id="{E50C7536-00AB-4C14-90D3-7D88603F2A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DBC111-E561-48D6-9DB3-85F8BE552B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1AA4D1-BF1D-4260-B442-EBD7859EC5F1}" type="slidenum">
              <a:rPr lang="en-US" smtClean="0"/>
              <a:t>‹#›</a:t>
            </a:fld>
            <a:endParaRPr lang="en-US" dirty="0"/>
          </a:p>
        </p:txBody>
      </p:sp>
    </p:spTree>
    <p:extLst>
      <p:ext uri="{BB962C8B-B14F-4D97-AF65-F5344CB8AC3E}">
        <p14:creationId xmlns:p14="http://schemas.microsoft.com/office/powerpoint/2010/main" val="6911460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9T11:30:40.846"/>
    </inkml:context>
    <inkml:brush xml:id="br0">
      <inkml:brushProperty name="width" value="0.1" units="cm"/>
      <inkml:brushProperty name="height" value="0.1" units="cm"/>
      <inkml:brushProperty name="color" value="#004F8B"/>
      <inkml:brushProperty name="ignorePressure" value="1"/>
    </inkml:brush>
  </inkml:definitions>
  <inkml:trace contextRef="#ctx0" brushRef="#br0">1 0,'3492'0,"-3363"0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9T11:30:52.637"/>
    </inkml:context>
    <inkml:brush xml:id="br0">
      <inkml:brushProperty name="width" value="0.1" units="cm"/>
      <inkml:brushProperty name="height" value="0.1" units="cm"/>
      <inkml:brushProperty name="color" value="#004F8B"/>
      <inkml:brushProperty name="ignorePressure" value="1"/>
    </inkml:brush>
  </inkml:definitions>
  <inkml:trace contextRef="#ctx0" brushRef="#br0">0 0,'1014'0,"-940"0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9T11:30:57.699"/>
    </inkml:context>
    <inkml:brush xml:id="br0">
      <inkml:brushProperty name="width" value="0.1" units="cm"/>
      <inkml:brushProperty name="height" value="0.1" units="cm"/>
      <inkml:brushProperty name="color" value="#004F8B"/>
      <inkml:brushProperty name="ignorePressure" value="1"/>
    </inkml:brush>
  </inkml:definitions>
  <inkml:trace contextRef="#ctx0" brushRef="#br0">0 0,'3681'0,"-3539"0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9T11:31:10.287"/>
    </inkml:context>
    <inkml:brush xml:id="br0">
      <inkml:brushProperty name="width" value="0.1" units="cm"/>
      <inkml:brushProperty name="height" value="0.1" units="cm"/>
      <inkml:brushProperty name="color" value="#004F8B"/>
      <inkml:brushProperty name="ignorePressure" value="1"/>
    </inkml:brush>
  </inkml:definitions>
  <inkml:trace contextRef="#ctx0" brushRef="#br0">1 1,'0'8090,"0"-8090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9T11:31:27.903"/>
    </inkml:context>
    <inkml:brush xml:id="br0">
      <inkml:brushProperty name="width" value="0.1" units="cm"/>
      <inkml:brushProperty name="height" value="0.1" units="cm"/>
      <inkml:brushProperty name="color" value="#004F8B"/>
      <inkml:brushProperty name="ignorePressure" value="1"/>
    </inkml:brush>
  </inkml:definitions>
  <inkml:trace contextRef="#ctx0" brushRef="#br0">1 1,'2262'0,"-2206"0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49326-15A5-4041-B3F6-1CB1FE840753}" type="datetimeFigureOut">
              <a:rPr lang="en-US" smtClean="0"/>
              <a:t>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39BA2-F127-4DB1-B8FD-D5A70CC3E01B}" type="slidenum">
              <a:rPr lang="en-US" smtClean="0"/>
              <a:t>‹#›</a:t>
            </a:fld>
            <a:endParaRPr lang="en-US" dirty="0"/>
          </a:p>
        </p:txBody>
      </p:sp>
    </p:spTree>
    <p:extLst>
      <p:ext uri="{BB962C8B-B14F-4D97-AF65-F5344CB8AC3E}">
        <p14:creationId xmlns:p14="http://schemas.microsoft.com/office/powerpoint/2010/main" val="400240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a:t>
            </a:fld>
            <a:endParaRPr lang="en-US" dirty="0"/>
          </a:p>
        </p:txBody>
      </p:sp>
    </p:spTree>
    <p:extLst>
      <p:ext uri="{BB962C8B-B14F-4D97-AF65-F5344CB8AC3E}">
        <p14:creationId xmlns:p14="http://schemas.microsoft.com/office/powerpoint/2010/main" val="147283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2</a:t>
            </a:fld>
            <a:endParaRPr lang="en-US" dirty="0"/>
          </a:p>
        </p:txBody>
      </p:sp>
    </p:spTree>
    <p:extLst>
      <p:ext uri="{BB962C8B-B14F-4D97-AF65-F5344CB8AC3E}">
        <p14:creationId xmlns:p14="http://schemas.microsoft.com/office/powerpoint/2010/main" val="273854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3</a:t>
            </a:fld>
            <a:endParaRPr lang="en-US" dirty="0"/>
          </a:p>
        </p:txBody>
      </p:sp>
    </p:spTree>
    <p:extLst>
      <p:ext uri="{BB962C8B-B14F-4D97-AF65-F5344CB8AC3E}">
        <p14:creationId xmlns:p14="http://schemas.microsoft.com/office/powerpoint/2010/main" val="33078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12</a:t>
            </a:fld>
            <a:endParaRPr lang="en-US" dirty="0"/>
          </a:p>
        </p:txBody>
      </p:sp>
    </p:spTree>
    <p:extLst>
      <p:ext uri="{BB962C8B-B14F-4D97-AF65-F5344CB8AC3E}">
        <p14:creationId xmlns:p14="http://schemas.microsoft.com/office/powerpoint/2010/main" val="408359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15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865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27521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7010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47529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7779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7397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815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231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407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295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974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586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131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9635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286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1/9/2021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57995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hyperlink" Target="https://www.youtube.com/channel/UCndM2GK0dnpWg5ECUscdDcA" TargetMode="External"/><Relationship Id="rId5" Type="http://schemas.openxmlformats.org/officeDocument/2006/relationships/hyperlink" Target="http://littleevangelist.com/childrens_liturgy.php"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40.png"/><Relationship Id="rId12" Type="http://schemas.openxmlformats.org/officeDocument/2006/relationships/customXml" Target="../ink/ink4.xml"/><Relationship Id="rId2" Type="http://schemas.openxmlformats.org/officeDocument/2006/relationships/slideLayout" Target="../slideLayouts/slideLayout2.xml"/><Relationship Id="rId16" Type="http://schemas.openxmlformats.org/officeDocument/2006/relationships/image" Target="../media/image14.png"/><Relationship Id="rId1" Type="http://schemas.openxmlformats.org/officeDocument/2006/relationships/tags" Target="../tags/tag4.xml"/><Relationship Id="rId6" Type="http://schemas.openxmlformats.org/officeDocument/2006/relationships/customXml" Target="../ink/ink1.xml"/><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customXml" Target="../ink/ink3.xml"/><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customXml" Target="../ink/ink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jpeg"/><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Content Placeholder 2" descr="Icon List SmartArt graphic">
            <a:extLst>
              <a:ext uri="{FF2B5EF4-FFF2-40B4-BE49-F238E27FC236}">
                <a16:creationId xmlns:a16="http://schemas.microsoft.com/office/drawing/2014/main" id="{7201ED44-E43F-0F4D-9EE4-135AC6924F3C}"/>
              </a:ext>
            </a:extLst>
          </p:cNvPr>
          <p:cNvGraphicFramePr>
            <a:graphicFrameLocks noGrp="1" noChangeAspect="1"/>
          </p:cNvGraphicFramePr>
          <p:nvPr>
            <p:ph idx="1"/>
            <p:extLst>
              <p:ext uri="{D42A27DB-BD31-4B8C-83A1-F6EECF244321}">
                <p14:modId xmlns:p14="http://schemas.microsoft.com/office/powerpoint/2010/main" val="2721117362"/>
              </p:ext>
            </p:extLst>
          </p:nvPr>
        </p:nvGraphicFramePr>
        <p:xfrm>
          <a:off x="1715546" y="2875220"/>
          <a:ext cx="9372868"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1FA2909-D7C2-42C0-AEE3-5F9D7A79D034}"/>
              </a:ext>
            </a:extLst>
          </p:cNvPr>
          <p:cNvPicPr>
            <a:picLocks noChangeAspect="1"/>
          </p:cNvPicPr>
          <p:nvPr/>
        </p:nvPicPr>
        <p:blipFill>
          <a:blip r:embed="rId8"/>
          <a:stretch>
            <a:fillRect/>
          </a:stretch>
        </p:blipFill>
        <p:spPr>
          <a:xfrm>
            <a:off x="5172075" y="336003"/>
            <a:ext cx="1847850" cy="2381250"/>
          </a:xfrm>
          <a:prstGeom prst="ellipse">
            <a:avLst/>
          </a:prstGeom>
          <a:ln>
            <a:noFill/>
          </a:ln>
          <a:effectLst>
            <a:softEdge rad="112500"/>
          </a:effectLst>
        </p:spPr>
      </p:pic>
    </p:spTree>
    <p:extLst>
      <p:ext uri="{BB962C8B-B14F-4D97-AF65-F5344CB8AC3E}">
        <p14:creationId xmlns:p14="http://schemas.microsoft.com/office/powerpoint/2010/main" val="1496850848"/>
      </p:ext>
    </p:extLst>
  </p:cSld>
  <p:clrMapOvr>
    <a:masterClrMapping/>
  </p:clrMapOvr>
  <mc:AlternateContent xmlns:mc="http://schemas.openxmlformats.org/markup-compatibility/2006" xmlns:p14="http://schemas.microsoft.com/office/powerpoint/2010/main">
    <mc:Choice Requires="p14">
      <p:transition spd="slow" p14:dur="2000" advTm="13223"/>
    </mc:Choice>
    <mc:Fallback xmlns="">
      <p:transition spd="slow" advTm="13223"/>
    </mc:Fallback>
  </mc:AlternateContent>
  <p:extLst>
    <p:ext uri="{E180D4A7-C9FB-4DFB-919C-405C955672EB}">
      <p14:showEvtLst xmlns:p14="http://schemas.microsoft.com/office/powerpoint/2010/main">
        <p14:playEvt time="0"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spots">
            <a:extLst>
              <a:ext uri="{FF2B5EF4-FFF2-40B4-BE49-F238E27FC236}">
                <a16:creationId xmlns:a16="http://schemas.microsoft.com/office/drawing/2014/main" id="{673A240D-A919-46F8-9582-4324CB9DC951}"/>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0CBF7B2-91A1-4C2A-8853-106ECF7F2879}"/>
              </a:ext>
            </a:extLst>
          </p:cNvPr>
          <p:cNvSpPr>
            <a:spLocks noGrp="1"/>
          </p:cNvSpPr>
          <p:nvPr>
            <p:ph type="title"/>
          </p:nvPr>
        </p:nvSpPr>
        <p:spPr/>
        <p:txBody>
          <a:bodyPr>
            <a:normAutofit/>
          </a:bodyPr>
          <a:lstStyle/>
          <a:p>
            <a:r>
              <a:rPr lang="en-US" sz="4000" b="1" dirty="0">
                <a:solidFill>
                  <a:schemeClr val="accent3"/>
                </a:solidFill>
                <a:latin typeface="Abadi" panose="020B0604020104020204" pitchFamily="34" charset="0"/>
              </a:rPr>
              <a:t>Let us pray,</a:t>
            </a:r>
            <a:endParaRPr lang="en-GB" sz="4000" b="1" dirty="0">
              <a:solidFill>
                <a:schemeClr val="accent3"/>
              </a:solidFill>
              <a:latin typeface="Abadi" panose="020B0604020104020204" pitchFamily="34" charset="0"/>
            </a:endParaRPr>
          </a:p>
        </p:txBody>
      </p:sp>
      <p:sp>
        <p:nvSpPr>
          <p:cNvPr id="6" name="TextBox 5">
            <a:extLst>
              <a:ext uri="{FF2B5EF4-FFF2-40B4-BE49-F238E27FC236}">
                <a16:creationId xmlns:a16="http://schemas.microsoft.com/office/drawing/2014/main" id="{2B90C480-F389-4138-83AB-5130A6BFDECF}"/>
              </a:ext>
            </a:extLst>
          </p:cNvPr>
          <p:cNvSpPr txBox="1"/>
          <p:nvPr/>
        </p:nvSpPr>
        <p:spPr>
          <a:xfrm>
            <a:off x="1429406" y="1905000"/>
            <a:ext cx="9816663" cy="4322658"/>
          </a:xfrm>
          <a:prstGeom prst="rect">
            <a:avLst/>
          </a:prstGeom>
          <a:noFill/>
        </p:spPr>
        <p:txBody>
          <a:bodyPr wrap="square">
            <a:spAutoFit/>
          </a:bodyPr>
          <a:lstStyle/>
          <a:p>
            <a:pPr algn="ctr">
              <a:lnSpc>
                <a:spcPct val="107000"/>
              </a:lnSpc>
              <a:spcAft>
                <a:spcPts val="800"/>
              </a:spcAft>
            </a:pPr>
            <a:r>
              <a:rPr lang="en-GB" sz="2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Dear </a:t>
            </a:r>
            <a:r>
              <a:rPr lang="en-GB" sz="28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Father in Heaven, we thank you for sending us you beloved son Jesus – the living word. We thank you for giving us the Sacrament of Baptism making us your own beloved children in Jesus. Help us to live realizing your presence with us always</a:t>
            </a:r>
            <a:r>
              <a:rPr lang="en-GB" sz="2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Give us your grace and heavenly help ,the holy spirit, to say yes to </a:t>
            </a:r>
            <a:r>
              <a:rPr lang="en-GB" sz="28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the living</a:t>
            </a:r>
            <a:r>
              <a:rPr lang="en-GB" sz="2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word and to allow ourselves to be changed by word transforming us more like Jesus.</a:t>
            </a:r>
          </a:p>
          <a:p>
            <a:pPr algn="ctr">
              <a:lnSpc>
                <a:spcPct val="107000"/>
              </a:lnSpc>
              <a:spcAft>
                <a:spcPts val="800"/>
              </a:spcAft>
            </a:pPr>
            <a:r>
              <a:rPr lang="en-GB" sz="28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In Jesus name we pray, amen.</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A41FDC2-AD63-4D3E-9796-54A53F30C03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65076" y="404722"/>
            <a:ext cx="1147680" cy="128089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914738521"/>
      </p:ext>
    </p:extLst>
  </p:cSld>
  <p:clrMapOvr>
    <a:masterClrMapping/>
  </p:clrMapOvr>
  <mc:AlternateContent xmlns:mc="http://schemas.openxmlformats.org/markup-compatibility/2006" xmlns:p14="http://schemas.microsoft.com/office/powerpoint/2010/main">
    <mc:Choice Requires="p14">
      <p:transition spd="slow" p14:dur="2000" advTm="37372"/>
    </mc:Choice>
    <mc:Fallback xmlns="">
      <p:transition spd="slow" advTm="373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arn(inVertical)">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spots">
            <a:extLst>
              <a:ext uri="{FF2B5EF4-FFF2-40B4-BE49-F238E27FC236}">
                <a16:creationId xmlns:a16="http://schemas.microsoft.com/office/drawing/2014/main" id="{AF8B5281-2E50-49E9-9230-F90E727B6FE4}"/>
              </a:ext>
            </a:extLst>
          </p:cNvPr>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a:stretch/>
        </p:blipFill>
        <p:spPr>
          <a:xfrm>
            <a:off x="0" y="5"/>
            <a:ext cx="12192000" cy="6857990"/>
          </a:xfrm>
          <a:prstGeom prst="rect">
            <a:avLst/>
          </a:prstGeom>
        </p:spPr>
      </p:pic>
      <p:sp>
        <p:nvSpPr>
          <p:cNvPr id="2" name="Title 1">
            <a:extLst>
              <a:ext uri="{FF2B5EF4-FFF2-40B4-BE49-F238E27FC236}">
                <a16:creationId xmlns:a16="http://schemas.microsoft.com/office/drawing/2014/main" id="{91BF7D18-D281-4AE5-8FC9-7B85B0D1F9EA}"/>
              </a:ext>
            </a:extLst>
          </p:cNvPr>
          <p:cNvSpPr>
            <a:spLocks noGrp="1"/>
          </p:cNvSpPr>
          <p:nvPr>
            <p:ph type="title"/>
          </p:nvPr>
        </p:nvSpPr>
        <p:spPr>
          <a:xfrm>
            <a:off x="2014856" y="624110"/>
            <a:ext cx="8911687" cy="1280890"/>
          </a:xfrm>
        </p:spPr>
        <p:txBody>
          <a:bodyPr>
            <a:normAutofit/>
          </a:bodyPr>
          <a:lstStyle/>
          <a:p>
            <a:pPr algn="ctr"/>
            <a:r>
              <a:rPr lang="en-US" sz="4000" b="1" dirty="0">
                <a:latin typeface="Abadi" panose="020B0604020104020204" pitchFamily="34" charset="0"/>
              </a:rPr>
              <a:t>VERSE OF THE DAY</a:t>
            </a:r>
            <a:endParaRPr lang="en-GB" sz="4000" b="1" dirty="0">
              <a:latin typeface="Abadi" panose="020B0604020104020204" pitchFamily="34" charset="0"/>
            </a:endParaRPr>
          </a:p>
        </p:txBody>
      </p:sp>
      <p:pic>
        <p:nvPicPr>
          <p:cNvPr id="7" name="Picture 6">
            <a:extLst>
              <a:ext uri="{FF2B5EF4-FFF2-40B4-BE49-F238E27FC236}">
                <a16:creationId xmlns:a16="http://schemas.microsoft.com/office/drawing/2014/main" id="{5FD6E88B-9C73-4144-964A-B7325E25D842}"/>
              </a:ext>
            </a:extLst>
          </p:cNvPr>
          <p:cNvPicPr>
            <a:picLocks noChangeAspect="1"/>
          </p:cNvPicPr>
          <p:nvPr/>
        </p:nvPicPr>
        <p:blipFill>
          <a:blip r:embed="rId4"/>
          <a:stretch>
            <a:fillRect/>
          </a:stretch>
        </p:blipFill>
        <p:spPr>
          <a:xfrm>
            <a:off x="966952" y="1674492"/>
            <a:ext cx="10644065" cy="4179769"/>
          </a:xfrm>
          <a:prstGeom prst="rect">
            <a:avLst/>
          </a:prstGeom>
        </p:spPr>
      </p:pic>
    </p:spTree>
    <p:custDataLst>
      <p:tags r:id="rId1"/>
    </p:custDataLst>
    <p:extLst>
      <p:ext uri="{BB962C8B-B14F-4D97-AF65-F5344CB8AC3E}">
        <p14:creationId xmlns:p14="http://schemas.microsoft.com/office/powerpoint/2010/main" val="1883827865"/>
      </p:ext>
    </p:extLst>
  </p:cSld>
  <p:clrMapOvr>
    <a:masterClrMapping/>
  </p:clrMapOvr>
  <mc:AlternateContent xmlns:mc="http://schemas.openxmlformats.org/markup-compatibility/2006" xmlns:p14="http://schemas.microsoft.com/office/powerpoint/2010/main">
    <mc:Choice Requires="p14">
      <p:transition spd="slow" p14:dur="2000" advTm="27419"/>
    </mc:Choice>
    <mc:Fallback xmlns="">
      <p:transition spd="slow" advTm="274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5"/>
            <a:ext cx="12192000" cy="6857990"/>
          </a:xfrm>
          <a:prstGeom prst="rect">
            <a:avLst/>
          </a:prstGeom>
        </p:spPr>
      </p:pic>
      <p:sp>
        <p:nvSpPr>
          <p:cNvPr id="12" name="Freeform: Shape 11">
            <a:extLst>
              <a:ext uri="{FF2B5EF4-FFF2-40B4-BE49-F238E27FC236}">
                <a16:creationId xmlns:a16="http://schemas.microsoft.com/office/drawing/2014/main" id="{BBE55C11-4C41-45E4-A00F-83DEE6BB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8609045"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46525B">
              <a:alpha val="94000"/>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1083733" y="3408369"/>
            <a:ext cx="6368312" cy="1032094"/>
          </a:xfrm>
        </p:spPr>
        <p:txBody>
          <a:bodyPr>
            <a:normAutofit/>
          </a:bodyPr>
          <a:lstStyle/>
          <a:p>
            <a:r>
              <a:rPr lang="en-US" sz="4100" dirty="0">
                <a:solidFill>
                  <a:srgbClr val="FEFFFF"/>
                </a:solidFill>
              </a:rPr>
              <a:t>Thank you</a:t>
            </a:r>
          </a:p>
        </p:txBody>
      </p:sp>
      <p:sp>
        <p:nvSpPr>
          <p:cNvPr id="3" name="Subtitle 2">
            <a:extLst>
              <a:ext uri="{FF2B5EF4-FFF2-40B4-BE49-F238E27FC236}">
                <a16:creationId xmlns:a16="http://schemas.microsoft.com/office/drawing/2014/main" id="{96D75439-C766-134A-A0D0-BE002D8B0AAD}"/>
              </a:ext>
            </a:extLst>
          </p:cNvPr>
          <p:cNvSpPr>
            <a:spLocks noGrp="1"/>
          </p:cNvSpPr>
          <p:nvPr>
            <p:ph type="subTitle" idx="1"/>
          </p:nvPr>
        </p:nvSpPr>
        <p:spPr>
          <a:xfrm>
            <a:off x="1120365" y="4477945"/>
            <a:ext cx="6368312" cy="524935"/>
          </a:xfrm>
        </p:spPr>
        <p:txBody>
          <a:bodyPr>
            <a:normAutofit/>
          </a:bodyPr>
          <a:lstStyle/>
          <a:p>
            <a:r>
              <a:rPr lang="en-US" sz="2000" b="1" dirty="0">
                <a:solidFill>
                  <a:srgbClr val="FFFF00"/>
                </a:solidFill>
              </a:rPr>
              <a:t>GOD BLESS YOU ALL</a:t>
            </a:r>
          </a:p>
        </p:txBody>
      </p:sp>
      <p:sp>
        <p:nvSpPr>
          <p:cNvPr id="7" name="Subtitle 2">
            <a:extLst>
              <a:ext uri="{FF2B5EF4-FFF2-40B4-BE49-F238E27FC236}">
                <a16:creationId xmlns:a16="http://schemas.microsoft.com/office/drawing/2014/main" id="{0480D16F-B91B-4B94-8703-2183678E5EF5}"/>
              </a:ext>
            </a:extLst>
          </p:cNvPr>
          <p:cNvSpPr txBox="1">
            <a:spLocks/>
          </p:cNvSpPr>
          <p:nvPr/>
        </p:nvSpPr>
        <p:spPr>
          <a:xfrm>
            <a:off x="1257154" y="5046998"/>
            <a:ext cx="6368312" cy="52493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000" b="1" dirty="0">
                <a:solidFill>
                  <a:schemeClr val="tx1"/>
                </a:solidFill>
              </a:rPr>
              <a:t>KEEP LITTLE EVANGELIST IN YOUR SPECIAL PRAYERS</a:t>
            </a:r>
          </a:p>
        </p:txBody>
      </p:sp>
      <p:sp>
        <p:nvSpPr>
          <p:cNvPr id="4" name="Rectangle 3">
            <a:extLst>
              <a:ext uri="{FF2B5EF4-FFF2-40B4-BE49-F238E27FC236}">
                <a16:creationId xmlns:a16="http://schemas.microsoft.com/office/drawing/2014/main" id="{03260B6E-E3B3-4993-9124-2F44465CED06}"/>
              </a:ext>
            </a:extLst>
          </p:cNvPr>
          <p:cNvSpPr/>
          <p:nvPr/>
        </p:nvSpPr>
        <p:spPr>
          <a:xfrm>
            <a:off x="735724" y="451945"/>
            <a:ext cx="6442841" cy="27737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3">
            <a:extLst>
              <a:ext uri="{FF2B5EF4-FFF2-40B4-BE49-F238E27FC236}">
                <a16:creationId xmlns:a16="http://schemas.microsoft.com/office/drawing/2014/main" id="{E2F55079-57C5-4BE2-BFFF-C285DDE2FD22}"/>
              </a:ext>
            </a:extLst>
          </p:cNvPr>
          <p:cNvSpPr txBox="1">
            <a:spLocks/>
          </p:cNvSpPr>
          <p:nvPr/>
        </p:nvSpPr>
        <p:spPr>
          <a:xfrm>
            <a:off x="835247" y="211219"/>
            <a:ext cx="6343318" cy="2743199"/>
          </a:xfrm>
          <a:prstGeom prst="rect">
            <a:avLst/>
          </a:prstGeom>
        </p:spPr>
        <p:txBody>
          <a:bodyPr vert="horz" lIns="91440" tIns="45720" rIns="91440" bIns="45720" rtlCol="0" anchor="b">
            <a:noAutofit/>
          </a:bodyPr>
          <a:lstStyle>
            <a:defPPr>
              <a:defRPr lang="en-US"/>
            </a:defPPr>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0" indent="0">
              <a:lnSpc>
                <a:spcPct val="100000"/>
              </a:lnSpc>
              <a:buFont typeface="Arial" panose="020B0604020202020204" pitchFamily="34" charset="0"/>
              <a:buNone/>
            </a:pPr>
            <a:r>
              <a:rPr lang="en-US" b="1" dirty="0">
                <a:solidFill>
                  <a:srgbClr val="002060"/>
                </a:solidFill>
                <a:latin typeface="Abadi" panose="020B0604020104020204" pitchFamily="34" charset="0"/>
              </a:rPr>
              <a:t>FOR MORE IDEAS PLEASE VISIT:</a:t>
            </a:r>
          </a:p>
          <a:p>
            <a:pPr>
              <a:lnSpc>
                <a:spcPct val="100000"/>
              </a:lnSpc>
            </a:pPr>
            <a:r>
              <a:rPr lang="en-US" b="1" dirty="0">
                <a:solidFill>
                  <a:srgbClr val="C00000"/>
                </a:solidFill>
                <a:latin typeface="Abadi" panose="020B0604020104020204" pitchFamily="34" charset="0"/>
              </a:rPr>
              <a:t>WEBSITE:</a:t>
            </a:r>
            <a:r>
              <a:rPr lang="en-US" b="1" dirty="0">
                <a:solidFill>
                  <a:schemeClr val="bg2">
                    <a:lumMod val="25000"/>
                  </a:schemeClr>
                </a:solidFill>
                <a:latin typeface="Abadi" panose="020B0604020104020204" pitchFamily="34" charset="0"/>
              </a:rPr>
              <a:t> </a:t>
            </a:r>
          </a:p>
          <a:p>
            <a:pPr marL="45720" indent="0">
              <a:lnSpc>
                <a:spcPct val="100000"/>
              </a:lnSpc>
              <a:buFont typeface="Wingdings" pitchFamily="2" charset="2"/>
              <a:buNone/>
            </a:pPr>
            <a:r>
              <a:rPr lang="en-US" b="1" dirty="0">
                <a:solidFill>
                  <a:schemeClr val="bg2">
                    <a:lumMod val="25000"/>
                  </a:schemeClr>
                </a:solidFill>
                <a:latin typeface="Abadi" panose="020B0604020104020204" pitchFamily="34" charset="0"/>
              </a:rPr>
              <a:t> </a:t>
            </a:r>
            <a:r>
              <a:rPr lang="en-GB" b="1" dirty="0">
                <a:solidFill>
                  <a:schemeClr val="bg2">
                    <a:lumMod val="25000"/>
                  </a:schemeClr>
                </a:solidFill>
                <a:latin typeface="Abadi" panose="020B0604020104020204" pitchFamily="34" charset="0"/>
                <a:hlinkClick r:id="rId5">
                  <a:extLst>
                    <a:ext uri="{A12FA001-AC4F-418D-AE19-62706E023703}">
                      <ahyp:hlinkClr xmlns:ahyp="http://schemas.microsoft.com/office/drawing/2018/hyperlinkcolor" val="tx"/>
                    </a:ext>
                  </a:extLst>
                </a:hlinkClick>
              </a:rPr>
              <a:t>http://littleevangelist.com/childrens_liturgy.php</a:t>
            </a:r>
            <a:endParaRPr lang="en-US" b="1" dirty="0">
              <a:solidFill>
                <a:schemeClr val="bg2">
                  <a:lumMod val="25000"/>
                </a:schemeClr>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YOUTUBE CHANNEL: </a:t>
            </a:r>
          </a:p>
          <a:p>
            <a:pPr marL="45720" indent="0">
              <a:lnSpc>
                <a:spcPct val="100000"/>
              </a:lnSpc>
              <a:buFont typeface="Wingdings" pitchFamily="2" charset="2"/>
              <a:buNone/>
            </a:pPr>
            <a:r>
              <a:rPr lang="en-GB" sz="1600" b="1" dirty="0">
                <a:solidFill>
                  <a:schemeClr val="bg2">
                    <a:lumMod val="25000"/>
                  </a:schemeClr>
                </a:solidFill>
                <a:latin typeface="Abadi" panose="020B0604020104020204" pitchFamily="34" charset="0"/>
                <a:hlinkClick r:id="rId6">
                  <a:extLst>
                    <a:ext uri="{A12FA001-AC4F-418D-AE19-62706E023703}">
                      <ahyp:hlinkClr xmlns:ahyp="http://schemas.microsoft.com/office/drawing/2018/hyperlinkcolor" val="tx"/>
                    </a:ext>
                  </a:extLst>
                </a:hlinkClick>
              </a:rPr>
              <a:t>https://www.youtube.com/channel/UCndM2GK0dnpWg5ECUscdDcA</a:t>
            </a:r>
            <a:endParaRPr lang="en-US" sz="1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637399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2946"/>
    </mc:Choice>
    <mc:Fallback xmlns="">
      <p:transition spd="slow" advTm="129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barn(inVertical)">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barn(inVertical)">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barn(inVertical)">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1D1F24C-BA9D-41EE-B46F-6C4F5B35D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4"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 y="10"/>
            <a:ext cx="12192000" cy="6857990"/>
          </a:xfrm>
          <a:prstGeom prst="rect">
            <a:avLst/>
          </a:prstGeom>
        </p:spPr>
      </p:pic>
      <p:grpSp>
        <p:nvGrpSpPr>
          <p:cNvPr id="20" name="Group 19">
            <a:extLst>
              <a:ext uri="{FF2B5EF4-FFF2-40B4-BE49-F238E27FC236}">
                <a16:creationId xmlns:a16="http://schemas.microsoft.com/office/drawing/2014/main" id="{C13B8118-80AF-4C0C-BC64-74291987FF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id="{E28C34FD-C8AB-4444-9244-37247B99B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 name="Freeform 12">
              <a:extLst>
                <a:ext uri="{FF2B5EF4-FFF2-40B4-BE49-F238E27FC236}">
                  <a16:creationId xmlns:a16="http://schemas.microsoft.com/office/drawing/2014/main" id="{F9BFF7D6-B77B-44E9-A782-9D298C9901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 name="Freeform 13">
              <a:extLst>
                <a:ext uri="{FF2B5EF4-FFF2-40B4-BE49-F238E27FC236}">
                  <a16:creationId xmlns:a16="http://schemas.microsoft.com/office/drawing/2014/main" id="{514D6296-625A-4CC9-BEB9-D738BF2A2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 name="Freeform 14">
              <a:extLst>
                <a:ext uri="{FF2B5EF4-FFF2-40B4-BE49-F238E27FC236}">
                  <a16:creationId xmlns:a16="http://schemas.microsoft.com/office/drawing/2014/main" id="{CF7A54B1-9C64-4395-9A06-3DCAFBD40C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33" name="Freeform 15">
              <a:extLst>
                <a:ext uri="{FF2B5EF4-FFF2-40B4-BE49-F238E27FC236}">
                  <a16:creationId xmlns:a16="http://schemas.microsoft.com/office/drawing/2014/main" id="{A06A8912-6544-446B-8B15-C7E68BF5E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7" name="Freeform 16">
              <a:extLst>
                <a:ext uri="{FF2B5EF4-FFF2-40B4-BE49-F238E27FC236}">
                  <a16:creationId xmlns:a16="http://schemas.microsoft.com/office/drawing/2014/main" id="{23046646-4195-4B9A-8E43-22B520F8F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9" name="Freeform 17">
              <a:extLst>
                <a:ext uri="{FF2B5EF4-FFF2-40B4-BE49-F238E27FC236}">
                  <a16:creationId xmlns:a16="http://schemas.microsoft.com/office/drawing/2014/main" id="{B0BBADBF-6D90-44AD-9068-FF03855DA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 name="Freeform 18">
              <a:extLst>
                <a:ext uri="{FF2B5EF4-FFF2-40B4-BE49-F238E27FC236}">
                  <a16:creationId xmlns:a16="http://schemas.microsoft.com/office/drawing/2014/main" id="{75227888-5A01-404B-AE4D-D79B05A86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2" name="Freeform 19">
              <a:extLst>
                <a:ext uri="{FF2B5EF4-FFF2-40B4-BE49-F238E27FC236}">
                  <a16:creationId xmlns:a16="http://schemas.microsoft.com/office/drawing/2014/main" id="{B7ACB41F-3710-4051-AB65-5FC82C5FBF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3" name="Freeform 20">
              <a:extLst>
                <a:ext uri="{FF2B5EF4-FFF2-40B4-BE49-F238E27FC236}">
                  <a16:creationId xmlns:a16="http://schemas.microsoft.com/office/drawing/2014/main" id="{F28F1156-1F03-4A29-9016-C29EA17BC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4" name="Freeform 21">
              <a:extLst>
                <a:ext uri="{FF2B5EF4-FFF2-40B4-BE49-F238E27FC236}">
                  <a16:creationId xmlns:a16="http://schemas.microsoft.com/office/drawing/2014/main" id="{F7C0D23E-7680-4D6E-B35D-244D3E77E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5" name="Freeform 22">
              <a:extLst>
                <a:ext uri="{FF2B5EF4-FFF2-40B4-BE49-F238E27FC236}">
                  <a16:creationId xmlns:a16="http://schemas.microsoft.com/office/drawing/2014/main" id="{D1F7FFBA-E04A-40A4-8F92-AAD6EF8A4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13" name="Subtitle 12">
            <a:extLst>
              <a:ext uri="{FF2B5EF4-FFF2-40B4-BE49-F238E27FC236}">
                <a16:creationId xmlns:a16="http://schemas.microsoft.com/office/drawing/2014/main" id="{F05262DB-6398-4AF9-96A3-041CFB112303}"/>
              </a:ext>
            </a:extLst>
          </p:cNvPr>
          <p:cNvSpPr>
            <a:spLocks noGrp="1"/>
          </p:cNvSpPr>
          <p:nvPr>
            <p:ph type="subTitle" idx="1"/>
          </p:nvPr>
        </p:nvSpPr>
        <p:spPr>
          <a:xfrm>
            <a:off x="519960" y="258739"/>
            <a:ext cx="8915399" cy="1126283"/>
          </a:xfrm>
        </p:spPr>
        <p:txBody>
          <a:bodyPr>
            <a:normAutofit/>
          </a:bodyPr>
          <a:lstStyle/>
          <a:p>
            <a:r>
              <a:rPr lang="en-US" b="1" dirty="0">
                <a:solidFill>
                  <a:schemeClr val="tx1"/>
                </a:solidFill>
              </a:rPr>
              <a:t>In the Gospel last week we saw ,</a:t>
            </a:r>
          </a:p>
        </p:txBody>
      </p:sp>
      <p:grpSp>
        <p:nvGrpSpPr>
          <p:cNvPr id="34" name="Group 33">
            <a:extLst>
              <a:ext uri="{FF2B5EF4-FFF2-40B4-BE49-F238E27FC236}">
                <a16:creationId xmlns:a16="http://schemas.microsoft.com/office/drawing/2014/main" id="{502F7C86-D374-4969-AB87-CA4108CE95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6" name="Freeform 27">
              <a:extLst>
                <a:ext uri="{FF2B5EF4-FFF2-40B4-BE49-F238E27FC236}">
                  <a16:creationId xmlns:a16="http://schemas.microsoft.com/office/drawing/2014/main" id="{D99BC819-B2EA-4CCC-8B23-CF42F48D6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7" name="Freeform 28">
              <a:extLst>
                <a:ext uri="{FF2B5EF4-FFF2-40B4-BE49-F238E27FC236}">
                  <a16:creationId xmlns:a16="http://schemas.microsoft.com/office/drawing/2014/main" id="{1EA0AE3F-610C-4727-B82A-D91B4282E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8" name="Freeform 29">
              <a:extLst>
                <a:ext uri="{FF2B5EF4-FFF2-40B4-BE49-F238E27FC236}">
                  <a16:creationId xmlns:a16="http://schemas.microsoft.com/office/drawing/2014/main" id="{1AED653B-8E26-4407-B55E-5EF634840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9" name="Freeform 30">
              <a:extLst>
                <a:ext uri="{FF2B5EF4-FFF2-40B4-BE49-F238E27FC236}">
                  <a16:creationId xmlns:a16="http://schemas.microsoft.com/office/drawing/2014/main" id="{21EB9336-97C9-4E84-94CF-D3F74080F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0" name="Freeform 31">
              <a:extLst>
                <a:ext uri="{FF2B5EF4-FFF2-40B4-BE49-F238E27FC236}">
                  <a16:creationId xmlns:a16="http://schemas.microsoft.com/office/drawing/2014/main" id="{69BF6CA2-569A-4C82-A2AE-CDCF36CCBE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1" name="Freeform 32">
              <a:extLst>
                <a:ext uri="{FF2B5EF4-FFF2-40B4-BE49-F238E27FC236}">
                  <a16:creationId xmlns:a16="http://schemas.microsoft.com/office/drawing/2014/main" id="{421FFC08-FE31-4A95-B2F5-68A06B97A9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2" name="Freeform 33">
              <a:extLst>
                <a:ext uri="{FF2B5EF4-FFF2-40B4-BE49-F238E27FC236}">
                  <a16:creationId xmlns:a16="http://schemas.microsoft.com/office/drawing/2014/main" id="{2422EB91-1B28-4E12-A747-0ACA5D9E2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3" name="Freeform 34">
              <a:extLst>
                <a:ext uri="{FF2B5EF4-FFF2-40B4-BE49-F238E27FC236}">
                  <a16:creationId xmlns:a16="http://schemas.microsoft.com/office/drawing/2014/main" id="{6077349A-7224-44B1-9F3A-E1BDCB43B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4" name="Freeform 35">
              <a:extLst>
                <a:ext uri="{FF2B5EF4-FFF2-40B4-BE49-F238E27FC236}">
                  <a16:creationId xmlns:a16="http://schemas.microsoft.com/office/drawing/2014/main" id="{A05A2443-1E41-4A29-927D-4C9D7FA84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5" name="Freeform 36">
              <a:extLst>
                <a:ext uri="{FF2B5EF4-FFF2-40B4-BE49-F238E27FC236}">
                  <a16:creationId xmlns:a16="http://schemas.microsoft.com/office/drawing/2014/main" id="{849DD9E0-80A6-4A4C-91DD-CF69D1C33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6" name="Freeform 37">
              <a:extLst>
                <a:ext uri="{FF2B5EF4-FFF2-40B4-BE49-F238E27FC236}">
                  <a16:creationId xmlns:a16="http://schemas.microsoft.com/office/drawing/2014/main" id="{04A5B2BC-E2EA-4553-8199-C4F3B86D88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7" name="Freeform 38">
              <a:extLst>
                <a:ext uri="{FF2B5EF4-FFF2-40B4-BE49-F238E27FC236}">
                  <a16:creationId xmlns:a16="http://schemas.microsoft.com/office/drawing/2014/main" id="{69AA136B-030C-4644-821E-3247A1841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8" name="Rectangle 47">
            <a:extLst>
              <a:ext uri="{FF2B5EF4-FFF2-40B4-BE49-F238E27FC236}">
                <a16:creationId xmlns:a16="http://schemas.microsoft.com/office/drawing/2014/main" id="{9DEDD006-D91C-4989-B39C-EEEA43F86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33">
            <a:extLst>
              <a:ext uri="{FF2B5EF4-FFF2-40B4-BE49-F238E27FC236}">
                <a16:creationId xmlns:a16="http://schemas.microsoft.com/office/drawing/2014/main" id="{35EF7FFE-55CC-444E-A630-F40A5C9C5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35" name="Picture 34">
            <a:extLst>
              <a:ext uri="{FF2B5EF4-FFF2-40B4-BE49-F238E27FC236}">
                <a16:creationId xmlns:a16="http://schemas.microsoft.com/office/drawing/2014/main" id="{39EABF82-C13D-499B-803A-CD5AB9735F90}"/>
              </a:ext>
            </a:extLst>
          </p:cNvPr>
          <p:cNvPicPr>
            <a:picLocks noChangeAspect="1"/>
          </p:cNvPicPr>
          <p:nvPr/>
        </p:nvPicPr>
        <p:blipFill>
          <a:blip r:embed="rId5">
            <a:extLst>
              <a:ext uri="{BEBA8EAE-BF5A-486C-A8C5-ECC9F3942E4B}">
                <a14:imgProps xmlns:a14="http://schemas.microsoft.com/office/drawing/2010/main">
                  <a14:imgLayer r:embed="rId6">
                    <a14:imgEffect>
                      <a14:artisticPlasticWrap/>
                    </a14:imgEffect>
                  </a14:imgLayer>
                </a14:imgProps>
              </a:ext>
            </a:extLst>
          </a:blip>
          <a:stretch>
            <a:fillRect/>
          </a:stretch>
        </p:blipFill>
        <p:spPr>
          <a:xfrm>
            <a:off x="212778" y="645230"/>
            <a:ext cx="2784776" cy="2269644"/>
          </a:xfrm>
          <a:prstGeom prst="ellipse">
            <a:avLst/>
          </a:prstGeom>
          <a:ln>
            <a:noFill/>
          </a:ln>
          <a:effectLst>
            <a:softEdge rad="112500"/>
          </a:effectLst>
        </p:spPr>
      </p:pic>
      <p:sp>
        <p:nvSpPr>
          <p:cNvPr id="36" name="TextBox 35">
            <a:extLst>
              <a:ext uri="{FF2B5EF4-FFF2-40B4-BE49-F238E27FC236}">
                <a16:creationId xmlns:a16="http://schemas.microsoft.com/office/drawing/2014/main" id="{1F8CE5E8-EBE2-4155-B33F-95EF8E3B0B8C}"/>
              </a:ext>
            </a:extLst>
          </p:cNvPr>
          <p:cNvSpPr txBox="1"/>
          <p:nvPr/>
        </p:nvSpPr>
        <p:spPr>
          <a:xfrm>
            <a:off x="4288829" y="195896"/>
            <a:ext cx="7855720" cy="400110"/>
          </a:xfrm>
          <a:prstGeom prst="rect">
            <a:avLst/>
          </a:prstGeom>
          <a:noFill/>
        </p:spPr>
        <p:txBody>
          <a:bodyPr wrap="square">
            <a:spAutoFit/>
          </a:bodyPr>
          <a:lstStyle/>
          <a:p>
            <a:r>
              <a:rPr lang="en-GB" sz="2000" b="1" dirty="0">
                <a:solidFill>
                  <a:schemeClr val="accent6">
                    <a:lumMod val="75000"/>
                  </a:schemeClr>
                </a:solidFill>
              </a:rPr>
              <a:t>THE THREE WISEMEN BEING LED BY THE STAR TO JESUS.</a:t>
            </a:r>
            <a:endParaRPr lang="en-GB" sz="2000" dirty="0"/>
          </a:p>
        </p:txBody>
      </p:sp>
      <p:pic>
        <p:nvPicPr>
          <p:cNvPr id="37" name="Picture 36">
            <a:extLst>
              <a:ext uri="{FF2B5EF4-FFF2-40B4-BE49-F238E27FC236}">
                <a16:creationId xmlns:a16="http://schemas.microsoft.com/office/drawing/2014/main" id="{BB20323C-3E09-4CA0-8511-9D60432F12D8}"/>
              </a:ext>
            </a:extLst>
          </p:cNvPr>
          <p:cNvPicPr>
            <a:picLocks noChangeAspect="1"/>
          </p:cNvPicPr>
          <p:nvPr/>
        </p:nvPicPr>
        <p:blipFill>
          <a:blip r:embed="rId7">
            <a:extLst>
              <a:ext uri="{BEBA8EAE-BF5A-486C-A8C5-ECC9F3942E4B}">
                <a14:imgProps xmlns:a14="http://schemas.microsoft.com/office/drawing/2010/main">
                  <a14:imgLayer r:embed="rId8">
                    <a14:imgEffect>
                      <a14:artisticMosiaicBubbles/>
                    </a14:imgEffect>
                  </a14:imgLayer>
                </a14:imgProps>
              </a:ext>
            </a:extLst>
          </a:blip>
          <a:stretch>
            <a:fillRect/>
          </a:stretch>
        </p:blipFill>
        <p:spPr>
          <a:xfrm>
            <a:off x="4429343" y="524840"/>
            <a:ext cx="671987" cy="684022"/>
          </a:xfrm>
          <a:prstGeom prst="ellipse">
            <a:avLst/>
          </a:prstGeom>
          <a:ln>
            <a:noFill/>
          </a:ln>
          <a:effectLst>
            <a:softEdge rad="112500"/>
          </a:effectLst>
        </p:spPr>
      </p:pic>
      <p:pic>
        <p:nvPicPr>
          <p:cNvPr id="38" name="Picture 37">
            <a:extLst>
              <a:ext uri="{FF2B5EF4-FFF2-40B4-BE49-F238E27FC236}">
                <a16:creationId xmlns:a16="http://schemas.microsoft.com/office/drawing/2014/main" id="{D3888AD0-BA1A-4914-BB5E-E6E9D692DE52}"/>
              </a:ext>
            </a:extLst>
          </p:cNvPr>
          <p:cNvPicPr>
            <a:picLocks noChangeAspect="1"/>
          </p:cNvPicPr>
          <p:nvPr/>
        </p:nvPicPr>
        <p:blipFill>
          <a:blip r:embed="rId9"/>
          <a:stretch>
            <a:fillRect/>
          </a:stretch>
        </p:blipFill>
        <p:spPr>
          <a:xfrm>
            <a:off x="4067843" y="1027873"/>
            <a:ext cx="1439917" cy="1627855"/>
          </a:xfrm>
          <a:prstGeom prst="ellipse">
            <a:avLst/>
          </a:prstGeom>
          <a:ln>
            <a:noFill/>
          </a:ln>
          <a:effectLst>
            <a:softEdge rad="112500"/>
          </a:effectLst>
        </p:spPr>
      </p:pic>
      <p:sp>
        <p:nvSpPr>
          <p:cNvPr id="39" name="TextBox 38">
            <a:extLst>
              <a:ext uri="{FF2B5EF4-FFF2-40B4-BE49-F238E27FC236}">
                <a16:creationId xmlns:a16="http://schemas.microsoft.com/office/drawing/2014/main" id="{5D842D91-647B-4C87-AD1C-5AD7D920F330}"/>
              </a:ext>
            </a:extLst>
          </p:cNvPr>
          <p:cNvSpPr txBox="1"/>
          <p:nvPr/>
        </p:nvSpPr>
        <p:spPr>
          <a:xfrm>
            <a:off x="5786435" y="866851"/>
            <a:ext cx="4593681" cy="646331"/>
          </a:xfrm>
          <a:prstGeom prst="rect">
            <a:avLst/>
          </a:prstGeom>
          <a:noFill/>
        </p:spPr>
        <p:txBody>
          <a:bodyPr wrap="square">
            <a:spAutoFit/>
          </a:bodyPr>
          <a:lstStyle/>
          <a:p>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They used their knowledge and wisdom to seek and find the Saviour. </a:t>
            </a:r>
            <a:endParaRPr lang="en-GB" dirty="0"/>
          </a:p>
        </p:txBody>
      </p:sp>
      <p:sp>
        <p:nvSpPr>
          <p:cNvPr id="40" name="TextBox 39">
            <a:extLst>
              <a:ext uri="{FF2B5EF4-FFF2-40B4-BE49-F238E27FC236}">
                <a16:creationId xmlns:a16="http://schemas.microsoft.com/office/drawing/2014/main" id="{255D90CA-1FD3-43BD-B265-E3E3AAEAD9BC}"/>
              </a:ext>
            </a:extLst>
          </p:cNvPr>
          <p:cNvSpPr txBox="1"/>
          <p:nvPr/>
        </p:nvSpPr>
        <p:spPr>
          <a:xfrm>
            <a:off x="1933951" y="2691698"/>
            <a:ext cx="6800193" cy="646331"/>
          </a:xfrm>
          <a:prstGeom prst="rect">
            <a:avLst/>
          </a:prstGeom>
          <a:noFill/>
        </p:spPr>
        <p:txBody>
          <a:bodyPr wrap="square">
            <a:spAutoFit/>
          </a:bodyPr>
          <a:lstStyle/>
          <a:p>
            <a:pPr algn="r"/>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They adored and worshiped him and paid homage to Jesus </a:t>
            </a:r>
            <a:r>
              <a:rPr lang="en-GB"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and offered their precious treasures to Jesus. </a:t>
            </a:r>
            <a:endParaRPr lang="en-GB" dirty="0"/>
          </a:p>
        </p:txBody>
      </p:sp>
      <p:sp>
        <p:nvSpPr>
          <p:cNvPr id="41" name="TextBox 40">
            <a:extLst>
              <a:ext uri="{FF2B5EF4-FFF2-40B4-BE49-F238E27FC236}">
                <a16:creationId xmlns:a16="http://schemas.microsoft.com/office/drawing/2014/main" id="{FD2F4479-B90C-4AAC-B174-B142ADB73D9A}"/>
              </a:ext>
            </a:extLst>
          </p:cNvPr>
          <p:cNvSpPr txBox="1"/>
          <p:nvPr/>
        </p:nvSpPr>
        <p:spPr>
          <a:xfrm>
            <a:off x="2887364" y="4851667"/>
            <a:ext cx="8805416" cy="892552"/>
          </a:xfrm>
          <a:prstGeom prst="rect">
            <a:avLst/>
          </a:prstGeom>
          <a:noFill/>
        </p:spPr>
        <p:txBody>
          <a:bodyPr wrap="square">
            <a:spAutoFit/>
          </a:bodyPr>
          <a:lstStyle/>
          <a:p>
            <a:pPr algn="ctr"/>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Let everything that we are being provided in this world be like the </a:t>
            </a:r>
            <a:r>
              <a:rPr lang="en-US" sz="2800" b="1" dirty="0">
                <a:solidFill>
                  <a:schemeClr val="accent1">
                    <a:lumMod val="75000"/>
                  </a:schemeClr>
                </a:solidFill>
              </a:rPr>
              <a:t>STAR</a:t>
            </a:r>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REVEALING AND LEADING US TO JESUS through </a:t>
            </a:r>
            <a:r>
              <a:rPr lang="en-GB" sz="2400" b="1" dirty="0">
                <a:solidFill>
                  <a:schemeClr val="accent5"/>
                </a:solidFill>
                <a:effectLst/>
                <a:latin typeface="Comic Sans MS" panose="030F0702030302020204" pitchFamily="66" charset="0"/>
                <a:ea typeface="Calibri" panose="020F0502020204030204" pitchFamily="34" charset="0"/>
                <a:cs typeface="Times New Roman" panose="02020603050405020304" pitchFamily="18" charset="0"/>
              </a:rPr>
              <a:t>Holy Spirit</a:t>
            </a:r>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a:t>
            </a:r>
            <a:endParaRPr lang="en-GB" dirty="0"/>
          </a:p>
        </p:txBody>
      </p:sp>
      <p:pic>
        <p:nvPicPr>
          <p:cNvPr id="42" name="Picture 41">
            <a:extLst>
              <a:ext uri="{FF2B5EF4-FFF2-40B4-BE49-F238E27FC236}">
                <a16:creationId xmlns:a16="http://schemas.microsoft.com/office/drawing/2014/main" id="{369BD55F-39FA-48A0-9445-FD0EEA2E5DF6}"/>
              </a:ext>
            </a:extLst>
          </p:cNvPr>
          <p:cNvPicPr>
            <a:picLocks noChangeAspect="1"/>
          </p:cNvPicPr>
          <p:nvPr/>
        </p:nvPicPr>
        <p:blipFill>
          <a:blip r:embed="rId10"/>
          <a:stretch>
            <a:fillRect/>
          </a:stretch>
        </p:blipFill>
        <p:spPr>
          <a:xfrm>
            <a:off x="8734145" y="1529134"/>
            <a:ext cx="2784775" cy="2185898"/>
          </a:xfrm>
          <a:prstGeom prst="rect">
            <a:avLst/>
          </a:prstGeom>
        </p:spPr>
      </p:pic>
      <p:pic>
        <p:nvPicPr>
          <p:cNvPr id="43" name="Picture 42">
            <a:extLst>
              <a:ext uri="{FF2B5EF4-FFF2-40B4-BE49-F238E27FC236}">
                <a16:creationId xmlns:a16="http://schemas.microsoft.com/office/drawing/2014/main" id="{235BED29-86D0-4EE6-BFE9-338A73B89ED2}"/>
              </a:ext>
            </a:extLst>
          </p:cNvPr>
          <p:cNvPicPr>
            <a:picLocks noChangeAspect="1"/>
          </p:cNvPicPr>
          <p:nvPr/>
        </p:nvPicPr>
        <p:blipFill>
          <a:blip r:embed="rId11"/>
          <a:stretch>
            <a:fillRect/>
          </a:stretch>
        </p:blipFill>
        <p:spPr>
          <a:xfrm>
            <a:off x="277084" y="3516061"/>
            <a:ext cx="2626193" cy="2143365"/>
          </a:xfrm>
          <a:prstGeom prst="rect">
            <a:avLst/>
          </a:prstGeom>
        </p:spPr>
      </p:pic>
      <p:sp>
        <p:nvSpPr>
          <p:cNvPr id="44" name="TextBox 43">
            <a:extLst>
              <a:ext uri="{FF2B5EF4-FFF2-40B4-BE49-F238E27FC236}">
                <a16:creationId xmlns:a16="http://schemas.microsoft.com/office/drawing/2014/main" id="{33CB1382-1FBE-457A-A640-564769DF966D}"/>
              </a:ext>
            </a:extLst>
          </p:cNvPr>
          <p:cNvSpPr txBox="1"/>
          <p:nvPr/>
        </p:nvSpPr>
        <p:spPr>
          <a:xfrm>
            <a:off x="2985619" y="3976588"/>
            <a:ext cx="6201102" cy="707886"/>
          </a:xfrm>
          <a:prstGeom prst="rect">
            <a:avLst/>
          </a:prstGeom>
          <a:noFill/>
        </p:spPr>
        <p:txBody>
          <a:bodyPr wrap="square">
            <a:spAutoFit/>
          </a:bodyPr>
          <a:lstStyle/>
          <a:p>
            <a:pPr algn="ctr"/>
            <a:r>
              <a:rPr lang="en-GB" sz="2000" b="1" dirty="0">
                <a:solidFill>
                  <a:schemeClr val="accent3">
                    <a:lumMod val="60000"/>
                    <a:lumOff val="40000"/>
                  </a:schemeClr>
                </a:solidFill>
                <a:effectLst/>
                <a:latin typeface="Comic Sans MS" panose="030F0702030302020204" pitchFamily="66" charset="0"/>
                <a:ea typeface="Calibri" panose="020F0502020204030204" pitchFamily="34" charset="0"/>
                <a:cs typeface="Times New Roman" panose="02020603050405020304" pitchFamily="18" charset="0"/>
              </a:rPr>
              <a:t>Wisdom of God through dream, helped them to escape the traps of King Herod.</a:t>
            </a:r>
            <a:endParaRPr lang="en-GB" sz="2000" dirty="0">
              <a:solidFill>
                <a:schemeClr val="accent3">
                  <a:lumMod val="60000"/>
                  <a:lumOff val="40000"/>
                </a:schemeClr>
              </a:solidFill>
            </a:endParaRPr>
          </a:p>
        </p:txBody>
      </p:sp>
      <p:sp>
        <p:nvSpPr>
          <p:cNvPr id="45" name="TextBox 44">
            <a:extLst>
              <a:ext uri="{FF2B5EF4-FFF2-40B4-BE49-F238E27FC236}">
                <a16:creationId xmlns:a16="http://schemas.microsoft.com/office/drawing/2014/main" id="{82AB6C88-FD40-48B0-BAAC-6F1498B1111C}"/>
              </a:ext>
            </a:extLst>
          </p:cNvPr>
          <p:cNvSpPr txBox="1"/>
          <p:nvPr/>
        </p:nvSpPr>
        <p:spPr>
          <a:xfrm>
            <a:off x="584779" y="6008384"/>
            <a:ext cx="11559770" cy="830997"/>
          </a:xfrm>
          <a:prstGeom prst="rect">
            <a:avLst/>
          </a:prstGeom>
          <a:noFill/>
        </p:spPr>
        <p:txBody>
          <a:bodyPr wrap="square">
            <a:spAutoFit/>
          </a:bodyPr>
          <a:lstStyle/>
          <a:p>
            <a:pPr algn="ctr"/>
            <a:r>
              <a:rPr lang="en-GB" sz="24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Let our life be led by Holy spirit and fill in wisdom </a:t>
            </a:r>
          </a:p>
          <a:p>
            <a:pPr algn="ctr"/>
            <a:r>
              <a:rPr lang="en-GB" sz="24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to reach Jesus escaping the Herod. </a:t>
            </a:r>
            <a:endParaRPr lang="en-GB" sz="2400" dirty="0">
              <a:solidFill>
                <a:srgbClr val="FF0000"/>
              </a:solidFill>
            </a:endParaRPr>
          </a:p>
        </p:txBody>
      </p:sp>
    </p:spTree>
    <p:custDataLst>
      <p:tags r:id="rId1"/>
    </p:custDataLst>
    <p:extLst>
      <p:ext uri="{BB962C8B-B14F-4D97-AF65-F5344CB8AC3E}">
        <p14:creationId xmlns:p14="http://schemas.microsoft.com/office/powerpoint/2010/main" val="312941212"/>
      </p:ext>
    </p:extLst>
  </p:cSld>
  <p:clrMapOvr>
    <a:masterClrMapping/>
  </p:clrMapOvr>
  <mc:AlternateContent xmlns:mc="http://schemas.openxmlformats.org/markup-compatibility/2006" xmlns:p14="http://schemas.microsoft.com/office/powerpoint/2010/main">
    <mc:Choice Requires="p14">
      <p:transition spd="slow" p14:dur="2000" advTm="53225"/>
    </mc:Choice>
    <mc:Fallback xmlns="">
      <p:transition spd="slow" advTm="532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par>
                                <p:cTn id="13" presetID="10"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inVertical)">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arn(inVertical)">
                                      <p:cBhvr>
                                        <p:cTn id="35" dur="500"/>
                                        <p:tgtEl>
                                          <p:spTgt spid="40"/>
                                        </p:tgtEl>
                                      </p:cBhvr>
                                    </p:animEffect>
                                  </p:childTnLst>
                                </p:cTn>
                              </p:par>
                              <p:par>
                                <p:cTn id="36" presetID="10" presetClass="entr" presetSubtype="0"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arn(inVertical)">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barn(inVertical)">
                                      <p:cBhvr>
                                        <p:cTn id="5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36" grpId="0"/>
      <p:bldP spid="39" grpId="0"/>
      <p:bldP spid="40" grpId="0"/>
      <p:bldP spid="41"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12" descr="light spots">
            <a:extLst>
              <a:ext uri="{FF2B5EF4-FFF2-40B4-BE49-F238E27FC236}">
                <a16:creationId xmlns:a16="http://schemas.microsoft.com/office/drawing/2014/main" id="{91359E98-53EA-154C-9838-95AAA23C9E68}"/>
              </a:ext>
            </a:extLst>
          </p:cNvPr>
          <p:cNvPicPr>
            <a:picLocks noChangeAspect="1"/>
          </p:cNvPicPr>
          <p:nvPr/>
        </p:nvPicPr>
        <p:blipFill rotWithShape="1">
          <a:blip r:embed="rId4"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1640156" y="4010"/>
            <a:ext cx="8911687" cy="1280890"/>
          </a:xfrm>
        </p:spPr>
        <p:txBody>
          <a:bodyPr>
            <a:normAutofit/>
          </a:bodyPr>
          <a:lstStyle/>
          <a:p>
            <a:r>
              <a:rPr lang="en-US" b="1" dirty="0">
                <a:solidFill>
                  <a:schemeClr val="accent5">
                    <a:lumMod val="50000"/>
                  </a:schemeClr>
                </a:solidFill>
              </a:rPr>
              <a:t>Today in the Gospel we see ,</a:t>
            </a:r>
            <a:br>
              <a:rPr lang="en-US" b="1" dirty="0">
                <a:solidFill>
                  <a:schemeClr val="accent5">
                    <a:lumMod val="50000"/>
                  </a:schemeClr>
                </a:solidFill>
              </a:rPr>
            </a:br>
            <a:endParaRPr lang="en-US" b="1" dirty="0">
              <a:solidFill>
                <a:schemeClr val="accent5">
                  <a:lumMod val="50000"/>
                </a:schemeClr>
              </a:solidFill>
              <a:latin typeface="Abadi" panose="020B0604020104020204" pitchFamily="34" charset="0"/>
            </a:endParaRPr>
          </a:p>
        </p:txBody>
      </p:sp>
      <p:sp>
        <p:nvSpPr>
          <p:cNvPr id="6" name="TextBox 5">
            <a:extLst>
              <a:ext uri="{FF2B5EF4-FFF2-40B4-BE49-F238E27FC236}">
                <a16:creationId xmlns:a16="http://schemas.microsoft.com/office/drawing/2014/main" id="{EC1A4169-26D1-4F02-903D-CE856F3EBA71}"/>
              </a:ext>
            </a:extLst>
          </p:cNvPr>
          <p:cNvSpPr txBox="1"/>
          <p:nvPr/>
        </p:nvSpPr>
        <p:spPr>
          <a:xfrm>
            <a:off x="2138855" y="610626"/>
            <a:ext cx="7914288" cy="707886"/>
          </a:xfrm>
          <a:prstGeom prst="rect">
            <a:avLst/>
          </a:prstGeom>
          <a:noFill/>
        </p:spPr>
        <p:txBody>
          <a:bodyPr wrap="square">
            <a:spAutoFit/>
          </a:bodyPr>
          <a:lstStyle/>
          <a:p>
            <a:pPr algn="ctr"/>
            <a:r>
              <a:rPr lang="en-US" sz="4000" dirty="0">
                <a:solidFill>
                  <a:schemeClr val="tx1"/>
                </a:solidFill>
                <a:latin typeface="Abadi" panose="020B0604020104020204" pitchFamily="34" charset="0"/>
              </a:rPr>
              <a:t>THE BAPTISM OF THE LORD</a:t>
            </a:r>
            <a:endParaRPr lang="en-GB" sz="4000" dirty="0"/>
          </a:p>
        </p:txBody>
      </p:sp>
      <p:pic>
        <p:nvPicPr>
          <p:cNvPr id="7" name="Picture 6">
            <a:extLst>
              <a:ext uri="{FF2B5EF4-FFF2-40B4-BE49-F238E27FC236}">
                <a16:creationId xmlns:a16="http://schemas.microsoft.com/office/drawing/2014/main" id="{381137A1-48F3-493B-8B26-BC2B4CBCD554}"/>
              </a:ext>
            </a:extLst>
          </p:cNvPr>
          <p:cNvPicPr>
            <a:picLocks noChangeAspect="1"/>
          </p:cNvPicPr>
          <p:nvPr/>
        </p:nvPicPr>
        <p:blipFill>
          <a:blip r:embed="rId5"/>
          <a:stretch>
            <a:fillRect/>
          </a:stretch>
        </p:blipFill>
        <p:spPr>
          <a:xfrm>
            <a:off x="2490952" y="2616540"/>
            <a:ext cx="5360276" cy="4020208"/>
          </a:xfrm>
          <a:prstGeom prst="rect">
            <a:avLst/>
          </a:prstGeom>
        </p:spPr>
      </p:pic>
      <p:sp>
        <p:nvSpPr>
          <p:cNvPr id="10" name="TextBox 9">
            <a:extLst>
              <a:ext uri="{FF2B5EF4-FFF2-40B4-BE49-F238E27FC236}">
                <a16:creationId xmlns:a16="http://schemas.microsoft.com/office/drawing/2014/main" id="{A901FB0C-4661-41CB-A0F5-B2D82A998BF1}"/>
              </a:ext>
            </a:extLst>
          </p:cNvPr>
          <p:cNvSpPr txBox="1"/>
          <p:nvPr/>
        </p:nvSpPr>
        <p:spPr>
          <a:xfrm>
            <a:off x="157656" y="1148225"/>
            <a:ext cx="11435254" cy="954107"/>
          </a:xfrm>
          <a:prstGeom prst="rect">
            <a:avLst/>
          </a:prstGeom>
          <a:noFill/>
        </p:spPr>
        <p:txBody>
          <a:bodyPr wrap="square">
            <a:spAutoFit/>
          </a:bodyPr>
          <a:lstStyle/>
          <a:p>
            <a:pPr algn="ctr"/>
            <a:r>
              <a:rPr lang="en-US" sz="2800" b="1" dirty="0">
                <a:solidFill>
                  <a:schemeClr val="accent4">
                    <a:lumMod val="75000"/>
                  </a:schemeClr>
                </a:solidFill>
                <a:latin typeface="Abadi" panose="020B0604020104020204" pitchFamily="34" charset="0"/>
              </a:rPr>
              <a:t>John the Baptist was giving baptism of repentance in the river Jordan </a:t>
            </a:r>
          </a:p>
          <a:p>
            <a:pPr algn="ctr"/>
            <a:r>
              <a:rPr lang="en-US" sz="2800" b="1" dirty="0">
                <a:solidFill>
                  <a:schemeClr val="accent4">
                    <a:lumMod val="75000"/>
                  </a:schemeClr>
                </a:solidFill>
                <a:latin typeface="Abadi" panose="020B0604020104020204" pitchFamily="34" charset="0"/>
              </a:rPr>
              <a:t>to prepare the way for the lord.</a:t>
            </a:r>
          </a:p>
        </p:txBody>
      </p:sp>
      <p:sp>
        <p:nvSpPr>
          <p:cNvPr id="9" name="Speech Bubble: Rectangle 8">
            <a:extLst>
              <a:ext uri="{FF2B5EF4-FFF2-40B4-BE49-F238E27FC236}">
                <a16:creationId xmlns:a16="http://schemas.microsoft.com/office/drawing/2014/main" id="{D1E8345C-3EB9-4382-917F-4122065B2EBF}"/>
              </a:ext>
            </a:extLst>
          </p:cNvPr>
          <p:cNvSpPr/>
          <p:nvPr/>
        </p:nvSpPr>
        <p:spPr>
          <a:xfrm>
            <a:off x="8156028" y="4310607"/>
            <a:ext cx="3205655" cy="2317532"/>
          </a:xfrm>
          <a:prstGeom prst="wedgeRectCallout">
            <a:avLst>
              <a:gd name="adj1" fmla="val -79193"/>
              <a:gd name="adj2" fmla="val -532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i="0" dirty="0">
                <a:solidFill>
                  <a:srgbClr val="000000"/>
                </a:solidFill>
                <a:effectLst/>
                <a:latin typeface="Abadi" panose="020B0604020104020204" pitchFamily="34" charset="0"/>
              </a:rPr>
              <a:t>“The one who is more powerful than I is coming after me; I am not worthy to stoop down and untie the thong of his sandals.</a:t>
            </a:r>
            <a:endParaRPr lang="en-GB" sz="2400" b="1" dirty="0">
              <a:latin typeface="Abadi" panose="020B0604020104020204" pitchFamily="34" charset="0"/>
            </a:endParaRPr>
          </a:p>
        </p:txBody>
      </p:sp>
      <p:sp>
        <p:nvSpPr>
          <p:cNvPr id="11" name="Speech Bubble: Rectangle 10">
            <a:extLst>
              <a:ext uri="{FF2B5EF4-FFF2-40B4-BE49-F238E27FC236}">
                <a16:creationId xmlns:a16="http://schemas.microsoft.com/office/drawing/2014/main" id="{15CC88BF-0587-4DE0-8275-1CD071DF5014}"/>
              </a:ext>
            </a:extLst>
          </p:cNvPr>
          <p:cNvSpPr/>
          <p:nvPr/>
        </p:nvSpPr>
        <p:spPr>
          <a:xfrm>
            <a:off x="7252136" y="2524431"/>
            <a:ext cx="4487898" cy="896793"/>
          </a:xfrm>
          <a:prstGeom prst="wedgeRectCallout">
            <a:avLst>
              <a:gd name="adj1" fmla="val -54074"/>
              <a:gd name="adj2" fmla="val 953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0" dirty="0">
                <a:solidFill>
                  <a:srgbClr val="C00000"/>
                </a:solidFill>
                <a:effectLst/>
                <a:latin typeface="Abadi" panose="020B0604020104020204" pitchFamily="34" charset="0"/>
              </a:rPr>
              <a:t>I have baptized you with water; but he will baptize you with the Holy Spirit.”</a:t>
            </a:r>
            <a:endParaRPr lang="en-GB" sz="2000" b="1" dirty="0">
              <a:solidFill>
                <a:srgbClr val="C00000"/>
              </a:solidFill>
              <a:latin typeface="Abadi" panose="020B0604020104020204" pitchFamily="34" charset="0"/>
            </a:endParaRPr>
          </a:p>
        </p:txBody>
      </p:sp>
      <p:sp>
        <p:nvSpPr>
          <p:cNvPr id="14" name="TextBox 13">
            <a:extLst>
              <a:ext uri="{FF2B5EF4-FFF2-40B4-BE49-F238E27FC236}">
                <a16:creationId xmlns:a16="http://schemas.microsoft.com/office/drawing/2014/main" id="{098EA51B-BBC2-45E7-9245-E0B2D7FB66A9}"/>
              </a:ext>
            </a:extLst>
          </p:cNvPr>
          <p:cNvSpPr txBox="1"/>
          <p:nvPr/>
        </p:nvSpPr>
        <p:spPr>
          <a:xfrm>
            <a:off x="-1271772" y="1998152"/>
            <a:ext cx="6201102" cy="461665"/>
          </a:xfrm>
          <a:prstGeom prst="rect">
            <a:avLst/>
          </a:prstGeom>
          <a:noFill/>
        </p:spPr>
        <p:txBody>
          <a:bodyPr wrap="square">
            <a:spAutoFit/>
          </a:bodyPr>
          <a:lstStyle/>
          <a:p>
            <a:pPr algn="ctr"/>
            <a:r>
              <a:rPr lang="en-US" sz="2400" b="1" dirty="0">
                <a:latin typeface="Abadi" panose="020B0604020104020204" pitchFamily="34" charset="0"/>
              </a:rPr>
              <a:t>John proclaimed,</a:t>
            </a:r>
            <a:endParaRPr lang="en-GB" sz="2400" b="1" dirty="0">
              <a:latin typeface="Abadi" panose="020B0604020104020204" pitchFamily="34" charset="0"/>
            </a:endParaRPr>
          </a:p>
        </p:txBody>
      </p:sp>
    </p:spTree>
    <p:custDataLst>
      <p:tags r:id="rId1"/>
    </p:custDataLst>
    <p:extLst>
      <p:ext uri="{BB962C8B-B14F-4D97-AF65-F5344CB8AC3E}">
        <p14:creationId xmlns:p14="http://schemas.microsoft.com/office/powerpoint/2010/main" val="1436557425"/>
      </p:ext>
    </p:extLst>
  </p:cSld>
  <p:clrMapOvr>
    <a:masterClrMapping/>
  </p:clrMapOvr>
  <mc:AlternateContent xmlns:mc="http://schemas.openxmlformats.org/markup-compatibility/2006" xmlns:p14="http://schemas.microsoft.com/office/powerpoint/2010/main">
    <mc:Choice Requires="p14">
      <p:transition spd="slow" p14:dur="2000" advTm="38469"/>
    </mc:Choice>
    <mc:Fallback xmlns="">
      <p:transition spd="slow" advTm="384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9" grpId="0" animBg="1"/>
      <p:bldP spid="11"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spots">
            <a:extLst>
              <a:ext uri="{FF2B5EF4-FFF2-40B4-BE49-F238E27FC236}">
                <a16:creationId xmlns:a16="http://schemas.microsoft.com/office/drawing/2014/main" id="{1AAA62F9-8BCB-4C35-A0E4-B0C0C9716750}"/>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 name="Title 1">
            <a:extLst>
              <a:ext uri="{FF2B5EF4-FFF2-40B4-BE49-F238E27FC236}">
                <a16:creationId xmlns:a16="http://schemas.microsoft.com/office/drawing/2014/main" id="{4E8B879A-0A90-45BD-BF98-27E77BF904F2}"/>
              </a:ext>
            </a:extLst>
          </p:cNvPr>
          <p:cNvSpPr>
            <a:spLocks noGrp="1"/>
          </p:cNvSpPr>
          <p:nvPr>
            <p:ph type="title"/>
          </p:nvPr>
        </p:nvSpPr>
        <p:spPr>
          <a:xfrm>
            <a:off x="4221257" y="128824"/>
            <a:ext cx="6489621" cy="2527986"/>
          </a:xfrm>
        </p:spPr>
        <p:txBody>
          <a:bodyPr>
            <a:noAutofit/>
          </a:bodyPr>
          <a:lstStyle/>
          <a:p>
            <a:pPr algn="ctr"/>
            <a:r>
              <a:rPr lang="en-US" sz="3200" b="1" i="0" dirty="0">
                <a:solidFill>
                  <a:srgbClr val="000000"/>
                </a:solidFill>
                <a:effectLst/>
                <a:latin typeface="Abadi" panose="020B0604020104020204" pitchFamily="34" charset="0"/>
              </a:rPr>
              <a:t>In those days </a:t>
            </a:r>
            <a:r>
              <a:rPr lang="en-US" b="1" i="0" dirty="0">
                <a:solidFill>
                  <a:srgbClr val="FFC000"/>
                </a:solidFill>
                <a:effectLst/>
                <a:latin typeface="Abadi" panose="020B0604020104020204" pitchFamily="34" charset="0"/>
              </a:rPr>
              <a:t>Jesus</a:t>
            </a:r>
            <a:r>
              <a:rPr lang="en-US" sz="3200" b="1" i="0" dirty="0">
                <a:solidFill>
                  <a:srgbClr val="000000"/>
                </a:solidFill>
                <a:effectLst/>
                <a:latin typeface="Abadi" panose="020B0604020104020204" pitchFamily="34" charset="0"/>
              </a:rPr>
              <a:t> came from </a:t>
            </a:r>
            <a:r>
              <a:rPr lang="en-US" sz="3200" b="1" i="0" dirty="0">
                <a:solidFill>
                  <a:schemeClr val="accent5">
                    <a:lumMod val="50000"/>
                  </a:schemeClr>
                </a:solidFill>
                <a:effectLst/>
                <a:latin typeface="Abadi" panose="020B0604020104020204" pitchFamily="34" charset="0"/>
              </a:rPr>
              <a:t>Nazareth of Galilee</a:t>
            </a:r>
            <a:r>
              <a:rPr lang="en-US" sz="3200" b="1" i="0" dirty="0">
                <a:solidFill>
                  <a:srgbClr val="000000"/>
                </a:solidFill>
                <a:effectLst/>
                <a:latin typeface="Abadi" panose="020B0604020104020204" pitchFamily="34" charset="0"/>
              </a:rPr>
              <a:t> and was </a:t>
            </a:r>
            <a:r>
              <a:rPr lang="en-US" sz="3200" b="1" i="0" dirty="0">
                <a:solidFill>
                  <a:schemeClr val="accent5">
                    <a:lumMod val="75000"/>
                  </a:schemeClr>
                </a:solidFill>
                <a:effectLst/>
                <a:latin typeface="Abadi" panose="020B0604020104020204" pitchFamily="34" charset="0"/>
              </a:rPr>
              <a:t>baptized</a:t>
            </a:r>
            <a:r>
              <a:rPr lang="en-US" sz="3200" b="1" i="0" dirty="0">
                <a:solidFill>
                  <a:srgbClr val="000000"/>
                </a:solidFill>
                <a:effectLst/>
                <a:latin typeface="Abadi" panose="020B0604020104020204" pitchFamily="34" charset="0"/>
              </a:rPr>
              <a:t> by </a:t>
            </a:r>
            <a:r>
              <a:rPr lang="en-US" sz="3200" b="1" i="0" dirty="0">
                <a:solidFill>
                  <a:schemeClr val="accent6">
                    <a:lumMod val="75000"/>
                  </a:schemeClr>
                </a:solidFill>
                <a:effectLst/>
                <a:latin typeface="Abadi" panose="020B0604020104020204" pitchFamily="34" charset="0"/>
              </a:rPr>
              <a:t>John</a:t>
            </a:r>
            <a:r>
              <a:rPr lang="en-US" sz="3200" b="1" i="0" dirty="0">
                <a:solidFill>
                  <a:srgbClr val="000000"/>
                </a:solidFill>
                <a:effectLst/>
                <a:latin typeface="Abadi" panose="020B0604020104020204" pitchFamily="34" charset="0"/>
              </a:rPr>
              <a:t> in the </a:t>
            </a:r>
            <a:r>
              <a:rPr lang="en-US" sz="3200" b="1" i="0" dirty="0">
                <a:solidFill>
                  <a:srgbClr val="FF0000"/>
                </a:solidFill>
                <a:effectLst/>
                <a:latin typeface="Abadi" panose="020B0604020104020204" pitchFamily="34" charset="0"/>
              </a:rPr>
              <a:t>Jordan</a:t>
            </a:r>
            <a:r>
              <a:rPr lang="en-US" sz="3200" b="1" i="0" dirty="0">
                <a:solidFill>
                  <a:srgbClr val="000000"/>
                </a:solidFill>
                <a:effectLst/>
                <a:latin typeface="Abadi" panose="020B0604020104020204" pitchFamily="34" charset="0"/>
              </a:rPr>
              <a:t>.</a:t>
            </a:r>
            <a:endParaRPr lang="en-GB" sz="3200" b="1" dirty="0">
              <a:latin typeface="Abadi" panose="020B0604020104020204" pitchFamily="34" charset="0"/>
            </a:endParaRPr>
          </a:p>
        </p:txBody>
      </p:sp>
      <p:pic>
        <p:nvPicPr>
          <p:cNvPr id="8" name="Picture 7">
            <a:extLst>
              <a:ext uri="{FF2B5EF4-FFF2-40B4-BE49-F238E27FC236}">
                <a16:creationId xmlns:a16="http://schemas.microsoft.com/office/drawing/2014/main" id="{D62E9544-D34C-4581-A5FC-1E7C33592AA0}"/>
              </a:ext>
            </a:extLst>
          </p:cNvPr>
          <p:cNvPicPr>
            <a:picLocks noChangeAspect="1"/>
          </p:cNvPicPr>
          <p:nvPr/>
        </p:nvPicPr>
        <p:blipFill>
          <a:blip r:embed="rId4"/>
          <a:stretch>
            <a:fillRect/>
          </a:stretch>
        </p:blipFill>
        <p:spPr>
          <a:xfrm>
            <a:off x="539174" y="70323"/>
            <a:ext cx="3797696" cy="2848272"/>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785F5496-8161-4B54-9106-8B2F1ECBD32F}"/>
              </a:ext>
            </a:extLst>
          </p:cNvPr>
          <p:cNvSpPr txBox="1"/>
          <p:nvPr/>
        </p:nvSpPr>
        <p:spPr>
          <a:xfrm>
            <a:off x="602618" y="3235752"/>
            <a:ext cx="5016581" cy="2554545"/>
          </a:xfrm>
          <a:prstGeom prst="rect">
            <a:avLst/>
          </a:prstGeom>
          <a:noFill/>
        </p:spPr>
        <p:txBody>
          <a:bodyPr wrap="square">
            <a:spAutoFit/>
          </a:bodyPr>
          <a:lstStyle/>
          <a:p>
            <a:pPr algn="ctr"/>
            <a:r>
              <a:rPr lang="en-US" sz="3200" b="1" dirty="0">
                <a:solidFill>
                  <a:srgbClr val="000000"/>
                </a:solidFill>
                <a:latin typeface="Abadi" panose="020B0604020104020204" pitchFamily="34" charset="0"/>
                <a:ea typeface="+mj-ea"/>
                <a:cs typeface="+mj-cs"/>
              </a:rPr>
              <a:t>And just as he was coming up out of the water, he saw </a:t>
            </a:r>
            <a:r>
              <a:rPr lang="en-US" sz="3200" b="1" dirty="0">
                <a:solidFill>
                  <a:schemeClr val="accent6">
                    <a:lumMod val="75000"/>
                  </a:schemeClr>
                </a:solidFill>
                <a:latin typeface="Abadi" panose="020B0604020104020204" pitchFamily="34" charset="0"/>
                <a:ea typeface="+mj-ea"/>
                <a:cs typeface="+mj-cs"/>
              </a:rPr>
              <a:t>the heavens opened </a:t>
            </a:r>
            <a:r>
              <a:rPr lang="en-US" sz="3200" b="1" dirty="0">
                <a:solidFill>
                  <a:srgbClr val="000000"/>
                </a:solidFill>
                <a:latin typeface="Abadi" panose="020B0604020104020204" pitchFamily="34" charset="0"/>
                <a:ea typeface="+mj-ea"/>
                <a:cs typeface="+mj-cs"/>
              </a:rPr>
              <a:t>and </a:t>
            </a:r>
            <a:r>
              <a:rPr lang="en-US" sz="3200" b="1" dirty="0">
                <a:solidFill>
                  <a:srgbClr val="C00000"/>
                </a:solidFill>
                <a:latin typeface="Abadi" panose="020B0604020104020204" pitchFamily="34" charset="0"/>
                <a:ea typeface="+mj-ea"/>
                <a:cs typeface="+mj-cs"/>
              </a:rPr>
              <a:t>the Spirit descending like </a:t>
            </a:r>
          </a:p>
          <a:p>
            <a:pPr algn="ctr"/>
            <a:r>
              <a:rPr lang="en-US" sz="3200" b="1" dirty="0">
                <a:solidFill>
                  <a:srgbClr val="C00000"/>
                </a:solidFill>
                <a:latin typeface="Abadi" panose="020B0604020104020204" pitchFamily="34" charset="0"/>
                <a:ea typeface="+mj-ea"/>
                <a:cs typeface="+mj-cs"/>
              </a:rPr>
              <a:t>a dove </a:t>
            </a:r>
            <a:r>
              <a:rPr lang="en-US" sz="3200" b="1" dirty="0">
                <a:solidFill>
                  <a:schemeClr val="accent3"/>
                </a:solidFill>
                <a:latin typeface="Abadi" panose="020B0604020104020204" pitchFamily="34" charset="0"/>
                <a:ea typeface="+mj-ea"/>
                <a:cs typeface="+mj-cs"/>
              </a:rPr>
              <a:t>on him.</a:t>
            </a:r>
            <a:endParaRPr lang="en-GB" sz="3200" b="1" dirty="0">
              <a:solidFill>
                <a:schemeClr val="accent3"/>
              </a:solidFill>
              <a:latin typeface="Abadi" panose="020B0604020104020204" pitchFamily="34" charset="0"/>
              <a:ea typeface="+mj-ea"/>
              <a:cs typeface="+mj-cs"/>
            </a:endParaRPr>
          </a:p>
        </p:txBody>
      </p:sp>
      <p:pic>
        <p:nvPicPr>
          <p:cNvPr id="14" name="Picture 13">
            <a:extLst>
              <a:ext uri="{FF2B5EF4-FFF2-40B4-BE49-F238E27FC236}">
                <a16:creationId xmlns:a16="http://schemas.microsoft.com/office/drawing/2014/main" id="{FF0836E5-8451-4EBA-9740-8D9EF7C2FC1F}"/>
              </a:ext>
            </a:extLst>
          </p:cNvPr>
          <p:cNvPicPr>
            <a:picLocks noChangeAspect="1"/>
          </p:cNvPicPr>
          <p:nvPr/>
        </p:nvPicPr>
        <p:blipFill>
          <a:blip r:embed="rId5"/>
          <a:stretch>
            <a:fillRect/>
          </a:stretch>
        </p:blipFill>
        <p:spPr>
          <a:xfrm>
            <a:off x="6221818" y="2572309"/>
            <a:ext cx="5582048" cy="4186536"/>
          </a:xfrm>
          <a:prstGeom prst="rect">
            <a:avLst/>
          </a:prstGeom>
        </p:spPr>
      </p:pic>
      <p:sp>
        <p:nvSpPr>
          <p:cNvPr id="15" name="TextBox 14">
            <a:extLst>
              <a:ext uri="{FF2B5EF4-FFF2-40B4-BE49-F238E27FC236}">
                <a16:creationId xmlns:a16="http://schemas.microsoft.com/office/drawing/2014/main" id="{B5A551F9-52C4-4ABC-98C6-7E9B176AEF52}"/>
              </a:ext>
            </a:extLst>
          </p:cNvPr>
          <p:cNvSpPr txBox="1"/>
          <p:nvPr/>
        </p:nvSpPr>
        <p:spPr>
          <a:xfrm>
            <a:off x="1236319" y="6107455"/>
            <a:ext cx="6201102" cy="523220"/>
          </a:xfrm>
          <a:prstGeom prst="rect">
            <a:avLst/>
          </a:prstGeom>
          <a:noFill/>
        </p:spPr>
        <p:txBody>
          <a:bodyPr wrap="square">
            <a:spAutoFit/>
          </a:bodyPr>
          <a:lstStyle/>
          <a:p>
            <a:r>
              <a:rPr lang="en-US" sz="2800" b="1" i="0" dirty="0">
                <a:solidFill>
                  <a:schemeClr val="accent5">
                    <a:lumMod val="75000"/>
                  </a:schemeClr>
                </a:solidFill>
                <a:effectLst/>
                <a:latin typeface="Abadi" panose="020B0604020104020204" pitchFamily="34" charset="0"/>
              </a:rPr>
              <a:t>And a voice came from heaven…</a:t>
            </a:r>
            <a:endParaRPr lang="en-GB" dirty="0"/>
          </a:p>
        </p:txBody>
      </p:sp>
      <p:sp>
        <p:nvSpPr>
          <p:cNvPr id="17" name="Cloud 16">
            <a:extLst>
              <a:ext uri="{FF2B5EF4-FFF2-40B4-BE49-F238E27FC236}">
                <a16:creationId xmlns:a16="http://schemas.microsoft.com/office/drawing/2014/main" id="{8FCF50A7-9B86-45C9-9FF9-2157C4C13008}"/>
              </a:ext>
            </a:extLst>
          </p:cNvPr>
          <p:cNvSpPr/>
          <p:nvPr/>
        </p:nvSpPr>
        <p:spPr>
          <a:xfrm>
            <a:off x="9637986" y="1416946"/>
            <a:ext cx="2554013" cy="1799220"/>
          </a:xfrm>
          <a:prstGeom prst="clou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accent5">
                    <a:lumMod val="75000"/>
                  </a:schemeClr>
                </a:solidFill>
                <a:effectLst/>
                <a:latin typeface="Abadi" panose="020B0604020104020204" pitchFamily="34" charset="0"/>
              </a:rPr>
              <a:t>“You are my Son, the Beloved; with you I am well pleased.”</a:t>
            </a:r>
            <a:endParaRPr lang="en-GB" sz="1600" b="1" dirty="0">
              <a:solidFill>
                <a:schemeClr val="accent5">
                  <a:lumMod val="75000"/>
                </a:schemeClr>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3674207987"/>
      </p:ext>
    </p:extLst>
  </p:cSld>
  <p:clrMapOvr>
    <a:masterClrMapping/>
  </p:clrMapOvr>
  <mc:AlternateContent xmlns:mc="http://schemas.openxmlformats.org/markup-compatibility/2006" xmlns:p14="http://schemas.microsoft.com/office/powerpoint/2010/main">
    <mc:Choice Requires="p14">
      <p:transition spd="slow" p14:dur="2000" advTm="31869"/>
    </mc:Choice>
    <mc:Fallback xmlns="">
      <p:transition spd="slow" advTm="318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5"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spots">
            <a:extLst>
              <a:ext uri="{FF2B5EF4-FFF2-40B4-BE49-F238E27FC236}">
                <a16:creationId xmlns:a16="http://schemas.microsoft.com/office/drawing/2014/main" id="{673A240D-A919-46F8-9582-4324CB9DC951}"/>
              </a:ext>
            </a:extLst>
          </p:cNvPr>
          <p:cNvPicPr>
            <a:picLocks noChangeAspect="1"/>
          </p:cNvPicPr>
          <p:nvPr/>
        </p:nvPicPr>
        <p:blipFill rotWithShape="1">
          <a:blip r:embed="rId3" cstate="print">
            <a:duotone>
              <a:prstClr val="black"/>
              <a:schemeClr val="tx2">
                <a:tint val="45000"/>
                <a:satMod val="400000"/>
              </a:schemeClr>
            </a:duotone>
            <a:alphaModFix amt="20000"/>
            <a:extLst>
              <a:ext uri="{28A0092B-C50C-407E-A947-70E740481C1C}">
                <a14:useLocalDpi xmlns:a14="http://schemas.microsoft.com/office/drawing/2010/main"/>
              </a:ext>
            </a:extLst>
          </a:blip>
          <a:srcRect/>
          <a:stretch/>
        </p:blipFill>
        <p:spPr>
          <a:xfrm>
            <a:off x="20" y="5035"/>
            <a:ext cx="12191980" cy="6857990"/>
          </a:xfrm>
          <a:prstGeom prst="rect">
            <a:avLst/>
          </a:prstGeom>
        </p:spPr>
      </p:pic>
      <p:sp>
        <p:nvSpPr>
          <p:cNvPr id="2" name="Title 1">
            <a:extLst>
              <a:ext uri="{FF2B5EF4-FFF2-40B4-BE49-F238E27FC236}">
                <a16:creationId xmlns:a16="http://schemas.microsoft.com/office/drawing/2014/main" id="{B0CBF7B2-91A1-4C2A-8853-106ECF7F2879}"/>
              </a:ext>
            </a:extLst>
          </p:cNvPr>
          <p:cNvSpPr>
            <a:spLocks noGrp="1"/>
          </p:cNvSpPr>
          <p:nvPr>
            <p:ph type="title"/>
          </p:nvPr>
        </p:nvSpPr>
        <p:spPr>
          <a:xfrm>
            <a:off x="147147" y="224717"/>
            <a:ext cx="10821439" cy="1280890"/>
          </a:xfrm>
        </p:spPr>
        <p:txBody>
          <a:bodyPr>
            <a:normAutofit fontScale="90000"/>
          </a:bodyPr>
          <a:lstStyle/>
          <a:p>
            <a:pPr algn="ctr"/>
            <a:r>
              <a:rPr lang="en-GB" sz="28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THE BAPTISM OF THE LORD REVEALED T</a:t>
            </a: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HE HOLY TRINITY</a:t>
            </a:r>
            <a:b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b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THE FATHER, THE SON AND THE HOLY SPIRIT. </a:t>
            </a:r>
            <a:b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br>
            <a:endParaRPr lang="en-GB" sz="2800" dirty="0">
              <a:latin typeface="Abadi" panose="020B0604020104020204" pitchFamily="34" charset="0"/>
            </a:endParaRPr>
          </a:p>
        </p:txBody>
      </p:sp>
      <p:pic>
        <p:nvPicPr>
          <p:cNvPr id="8" name="Picture 7">
            <a:extLst>
              <a:ext uri="{FF2B5EF4-FFF2-40B4-BE49-F238E27FC236}">
                <a16:creationId xmlns:a16="http://schemas.microsoft.com/office/drawing/2014/main" id="{527E3E3F-B33F-4D4D-9863-6FBFE07EC0DF}"/>
              </a:ext>
            </a:extLst>
          </p:cNvPr>
          <p:cNvPicPr>
            <a:picLocks noChangeAspect="1"/>
          </p:cNvPicPr>
          <p:nvPr/>
        </p:nvPicPr>
        <p:blipFill rotWithShape="1">
          <a:blip r:embed="rId4"/>
          <a:srcRect l="4824" t="1226" r="3647" b="6666"/>
          <a:stretch/>
        </p:blipFill>
        <p:spPr>
          <a:xfrm>
            <a:off x="623128" y="958303"/>
            <a:ext cx="3453688" cy="5335904"/>
          </a:xfrm>
          <a:prstGeom prst="ellipse">
            <a:avLst/>
          </a:prstGeom>
          <a:ln>
            <a:noFill/>
          </a:ln>
          <a:effectLst>
            <a:softEdge rad="112500"/>
          </a:effectLst>
        </p:spPr>
      </p:pic>
      <p:sp>
        <p:nvSpPr>
          <p:cNvPr id="10" name="TextBox 9">
            <a:extLst>
              <a:ext uri="{FF2B5EF4-FFF2-40B4-BE49-F238E27FC236}">
                <a16:creationId xmlns:a16="http://schemas.microsoft.com/office/drawing/2014/main" id="{2A256FE0-D8E9-45B9-B62B-80BC7E6F79DF}"/>
              </a:ext>
            </a:extLst>
          </p:cNvPr>
          <p:cNvSpPr txBox="1"/>
          <p:nvPr/>
        </p:nvSpPr>
        <p:spPr>
          <a:xfrm>
            <a:off x="3510459" y="1583612"/>
            <a:ext cx="1430635" cy="369332"/>
          </a:xfrm>
          <a:prstGeom prst="rect">
            <a:avLst/>
          </a:prstGeom>
          <a:noFill/>
        </p:spPr>
        <p:txBody>
          <a:bodyPr wrap="square">
            <a:spAutoFit/>
          </a:bodyPr>
          <a:lstStyle/>
          <a:p>
            <a:r>
              <a:rPr lang="en-GB" sz="1800" b="1" dirty="0">
                <a:solidFill>
                  <a:srgbClr val="000000"/>
                </a:solidFill>
                <a:effectLst/>
                <a:highlight>
                  <a:srgbClr val="00FFFF"/>
                </a:highlight>
                <a:latin typeface="Abadi" panose="020B0604020104020204" pitchFamily="34" charset="0"/>
                <a:ea typeface="Calibri" panose="020F0502020204030204" pitchFamily="34" charset="0"/>
                <a:cs typeface="Times New Roman" panose="02020603050405020304" pitchFamily="18" charset="0"/>
              </a:rPr>
              <a:t>THE FATHER</a:t>
            </a:r>
            <a:endParaRPr lang="en-GB" dirty="0">
              <a:highlight>
                <a:srgbClr val="00FFFF"/>
              </a:highlight>
            </a:endParaRPr>
          </a:p>
        </p:txBody>
      </p:sp>
      <p:sp>
        <p:nvSpPr>
          <p:cNvPr id="11" name="TextBox 10">
            <a:extLst>
              <a:ext uri="{FF2B5EF4-FFF2-40B4-BE49-F238E27FC236}">
                <a16:creationId xmlns:a16="http://schemas.microsoft.com/office/drawing/2014/main" id="{718703A8-6FE7-4371-8F1E-A768C7714703}"/>
              </a:ext>
            </a:extLst>
          </p:cNvPr>
          <p:cNvSpPr txBox="1"/>
          <p:nvPr/>
        </p:nvSpPr>
        <p:spPr>
          <a:xfrm>
            <a:off x="3840500" y="4438526"/>
            <a:ext cx="1139400" cy="369332"/>
          </a:xfrm>
          <a:prstGeom prst="rect">
            <a:avLst/>
          </a:prstGeom>
          <a:noFill/>
        </p:spPr>
        <p:txBody>
          <a:bodyPr wrap="square">
            <a:spAutoFit/>
          </a:bodyPr>
          <a:lstStyle/>
          <a:p>
            <a:r>
              <a:rPr lang="en-GB" sz="1800" b="1" dirty="0">
                <a:solidFill>
                  <a:srgbClr val="000000"/>
                </a:solidFill>
                <a:effectLst/>
                <a:highlight>
                  <a:srgbClr val="00FFFF"/>
                </a:highlight>
                <a:latin typeface="Abadi" panose="020B0604020104020204" pitchFamily="34" charset="0"/>
                <a:ea typeface="Calibri" panose="020F0502020204030204" pitchFamily="34" charset="0"/>
                <a:cs typeface="Times New Roman" panose="02020603050405020304" pitchFamily="18" charset="0"/>
              </a:rPr>
              <a:t>THE SON</a:t>
            </a:r>
            <a:endParaRPr lang="en-GB" dirty="0">
              <a:highlight>
                <a:srgbClr val="00FFFF"/>
              </a:highlight>
            </a:endParaRPr>
          </a:p>
        </p:txBody>
      </p:sp>
      <p:sp>
        <p:nvSpPr>
          <p:cNvPr id="12" name="TextBox 11">
            <a:extLst>
              <a:ext uri="{FF2B5EF4-FFF2-40B4-BE49-F238E27FC236}">
                <a16:creationId xmlns:a16="http://schemas.microsoft.com/office/drawing/2014/main" id="{4DC3A8C9-0F4B-4166-BD62-7E5DE4A8A1C3}"/>
              </a:ext>
            </a:extLst>
          </p:cNvPr>
          <p:cNvSpPr txBox="1"/>
          <p:nvPr/>
        </p:nvSpPr>
        <p:spPr>
          <a:xfrm>
            <a:off x="3886098" y="3420565"/>
            <a:ext cx="1879799" cy="369332"/>
          </a:xfrm>
          <a:prstGeom prst="rect">
            <a:avLst/>
          </a:prstGeom>
          <a:noFill/>
        </p:spPr>
        <p:txBody>
          <a:bodyPr wrap="square">
            <a:spAutoFit/>
          </a:bodyPr>
          <a:lstStyle/>
          <a:p>
            <a:r>
              <a:rPr lang="en-GB" sz="1800" b="1" dirty="0">
                <a:solidFill>
                  <a:srgbClr val="000000"/>
                </a:solidFill>
                <a:effectLst/>
                <a:highlight>
                  <a:srgbClr val="00FFFF"/>
                </a:highlight>
                <a:latin typeface="Abadi" panose="020B0604020104020204" pitchFamily="34" charset="0"/>
                <a:ea typeface="Calibri" panose="020F0502020204030204" pitchFamily="34" charset="0"/>
                <a:cs typeface="Times New Roman" panose="02020603050405020304" pitchFamily="18" charset="0"/>
              </a:rPr>
              <a:t>THE </a:t>
            </a:r>
            <a:r>
              <a:rPr lang="en-GB" b="1" dirty="0">
                <a:solidFill>
                  <a:srgbClr val="000000"/>
                </a:solidFill>
                <a:highlight>
                  <a:srgbClr val="00FFFF"/>
                </a:highlight>
                <a:latin typeface="Abadi" panose="020B0604020104020204" pitchFamily="34" charset="0"/>
                <a:ea typeface="Calibri" panose="020F0502020204030204" pitchFamily="34" charset="0"/>
                <a:cs typeface="Times New Roman" panose="02020603050405020304" pitchFamily="18" charset="0"/>
              </a:rPr>
              <a:t>HOLY SPIRIT</a:t>
            </a:r>
            <a:endParaRPr lang="en-GB" dirty="0">
              <a:highlight>
                <a:srgbClr val="00FFFF"/>
              </a:highlight>
            </a:endParaRPr>
          </a:p>
        </p:txBody>
      </p:sp>
      <p:pic>
        <p:nvPicPr>
          <p:cNvPr id="14" name="Picture 13">
            <a:extLst>
              <a:ext uri="{FF2B5EF4-FFF2-40B4-BE49-F238E27FC236}">
                <a16:creationId xmlns:a16="http://schemas.microsoft.com/office/drawing/2014/main" id="{F1B53AC9-D16C-4717-A329-4FA1D0214BC9}"/>
              </a:ext>
            </a:extLst>
          </p:cNvPr>
          <p:cNvPicPr>
            <a:picLocks noChangeAspect="1"/>
          </p:cNvPicPr>
          <p:nvPr/>
        </p:nvPicPr>
        <p:blipFill>
          <a:blip r:embed="rId5"/>
          <a:stretch>
            <a:fillRect/>
          </a:stretch>
        </p:blipFill>
        <p:spPr>
          <a:xfrm>
            <a:off x="8418925" y="1185093"/>
            <a:ext cx="2692468" cy="1831655"/>
          </a:xfrm>
          <a:prstGeom prst="rect">
            <a:avLst/>
          </a:prstGeom>
        </p:spPr>
      </p:pic>
      <p:sp>
        <p:nvSpPr>
          <p:cNvPr id="16" name="TextBox 15">
            <a:extLst>
              <a:ext uri="{FF2B5EF4-FFF2-40B4-BE49-F238E27FC236}">
                <a16:creationId xmlns:a16="http://schemas.microsoft.com/office/drawing/2014/main" id="{E6A6CC94-F507-4FB1-B622-5ED12EDB1F60}"/>
              </a:ext>
            </a:extLst>
          </p:cNvPr>
          <p:cNvSpPr txBox="1"/>
          <p:nvPr/>
        </p:nvSpPr>
        <p:spPr>
          <a:xfrm>
            <a:off x="7261312" y="3189190"/>
            <a:ext cx="3373717" cy="523220"/>
          </a:xfrm>
          <a:prstGeom prst="rect">
            <a:avLst/>
          </a:prstGeom>
          <a:noFill/>
        </p:spPr>
        <p:txBody>
          <a:bodyPr wrap="square">
            <a:spAutoFit/>
          </a:bodyPr>
          <a:lstStyle/>
          <a:p>
            <a:r>
              <a:rPr lang="en-GB" sz="2800" b="1" dirty="0">
                <a:solidFill>
                  <a:schemeClr val="accent4">
                    <a:lumMod val="75000"/>
                  </a:schemeClr>
                </a:solidFill>
                <a:latin typeface="Abadi" panose="020B0604020104020204" pitchFamily="34" charset="0"/>
                <a:ea typeface="Calibri" panose="020F0502020204030204" pitchFamily="34" charset="0"/>
                <a:cs typeface="Times New Roman" panose="02020603050405020304" pitchFamily="18" charset="0"/>
              </a:rPr>
              <a:t>T</a:t>
            </a:r>
            <a:r>
              <a:rPr lang="en-GB" sz="2800" b="1" dirty="0">
                <a:solidFill>
                  <a:schemeClr val="accent4">
                    <a:lumMod val="75000"/>
                  </a:schemeClr>
                </a:solidFill>
                <a:effectLst/>
                <a:latin typeface="Abadi" panose="020B0604020104020204" pitchFamily="34" charset="0"/>
                <a:ea typeface="Calibri" panose="020F0502020204030204" pitchFamily="34" charset="0"/>
                <a:cs typeface="Times New Roman" panose="02020603050405020304" pitchFamily="18" charset="0"/>
              </a:rPr>
              <a:t>HE HOLY TRINITY</a:t>
            </a:r>
            <a:endParaRPr lang="en-GB" sz="2800" dirty="0">
              <a:solidFill>
                <a:schemeClr val="accent4">
                  <a:lumMod val="75000"/>
                </a:schemeClr>
              </a:solidFill>
            </a:endParaRPr>
          </a:p>
        </p:txBody>
      </p:sp>
      <mc:AlternateContent xmlns:mc="http://schemas.openxmlformats.org/markup-compatibility/2006" xmlns:p14="http://schemas.microsoft.com/office/powerpoint/2010/main">
        <mc:Choice Requires="p14">
          <p:contentPart p14:bwMode="auto" r:id="rId6">
            <p14:nvContentPartPr>
              <p14:cNvPr id="35" name="Ink 34">
                <a:extLst>
                  <a:ext uri="{FF2B5EF4-FFF2-40B4-BE49-F238E27FC236}">
                    <a16:creationId xmlns:a16="http://schemas.microsoft.com/office/drawing/2014/main" id="{A17DAB98-DAFB-4067-87CB-01C8F1CA649A}"/>
                  </a:ext>
                </a:extLst>
              </p14:cNvPr>
              <p14:cNvContentPartPr/>
              <p14:nvPr/>
            </p14:nvContentPartPr>
            <p14:xfrm>
              <a:off x="5160894" y="4684690"/>
              <a:ext cx="1303912" cy="360"/>
            </p14:xfrm>
          </p:contentPart>
        </mc:Choice>
        <mc:Fallback xmlns="">
          <p:pic>
            <p:nvPicPr>
              <p:cNvPr id="35" name="Ink 34">
                <a:extLst>
                  <a:ext uri="{FF2B5EF4-FFF2-40B4-BE49-F238E27FC236}">
                    <a16:creationId xmlns:a16="http://schemas.microsoft.com/office/drawing/2014/main" id="{A17DAB98-DAFB-4067-87CB-01C8F1CA649A}"/>
                  </a:ext>
                </a:extLst>
              </p:cNvPr>
              <p:cNvPicPr/>
              <p:nvPr/>
            </p:nvPicPr>
            <p:blipFill>
              <a:blip r:embed="rId7"/>
              <a:stretch>
                <a:fillRect/>
              </a:stretch>
            </p:blipFill>
            <p:spPr>
              <a:xfrm>
                <a:off x="5142894" y="4666690"/>
                <a:ext cx="1339552"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7" name="Ink 36">
                <a:extLst>
                  <a:ext uri="{FF2B5EF4-FFF2-40B4-BE49-F238E27FC236}">
                    <a16:creationId xmlns:a16="http://schemas.microsoft.com/office/drawing/2014/main" id="{8701ADC8-2132-4277-9178-C6E26493D472}"/>
                  </a:ext>
                </a:extLst>
              </p14:cNvPr>
              <p14:cNvContentPartPr/>
              <p14:nvPr/>
            </p14:nvContentPartPr>
            <p14:xfrm>
              <a:off x="6056504" y="3625895"/>
              <a:ext cx="391680" cy="360"/>
            </p14:xfrm>
          </p:contentPart>
        </mc:Choice>
        <mc:Fallback xmlns="">
          <p:pic>
            <p:nvPicPr>
              <p:cNvPr id="37" name="Ink 36">
                <a:extLst>
                  <a:ext uri="{FF2B5EF4-FFF2-40B4-BE49-F238E27FC236}">
                    <a16:creationId xmlns:a16="http://schemas.microsoft.com/office/drawing/2014/main" id="{8701ADC8-2132-4277-9178-C6E26493D472}"/>
                  </a:ext>
                </a:extLst>
              </p:cNvPr>
              <p:cNvPicPr/>
              <p:nvPr/>
            </p:nvPicPr>
            <p:blipFill>
              <a:blip r:embed="rId9"/>
              <a:stretch>
                <a:fillRect/>
              </a:stretch>
            </p:blipFill>
            <p:spPr>
              <a:xfrm>
                <a:off x="6038521" y="3607895"/>
                <a:ext cx="427287"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Ink 37">
                <a:extLst>
                  <a:ext uri="{FF2B5EF4-FFF2-40B4-BE49-F238E27FC236}">
                    <a16:creationId xmlns:a16="http://schemas.microsoft.com/office/drawing/2014/main" id="{7A848851-9E2C-425A-9972-B9FE435D7A2C}"/>
                  </a:ext>
                </a:extLst>
              </p14:cNvPr>
              <p14:cNvContentPartPr/>
              <p14:nvPr/>
            </p14:nvContentPartPr>
            <p14:xfrm>
              <a:off x="5025174" y="1743502"/>
              <a:ext cx="1376640" cy="360"/>
            </p14:xfrm>
          </p:contentPart>
        </mc:Choice>
        <mc:Fallback xmlns="">
          <p:pic>
            <p:nvPicPr>
              <p:cNvPr id="38" name="Ink 37">
                <a:extLst>
                  <a:ext uri="{FF2B5EF4-FFF2-40B4-BE49-F238E27FC236}">
                    <a16:creationId xmlns:a16="http://schemas.microsoft.com/office/drawing/2014/main" id="{7A848851-9E2C-425A-9972-B9FE435D7A2C}"/>
                  </a:ext>
                </a:extLst>
              </p:cNvPr>
              <p:cNvPicPr/>
              <p:nvPr/>
            </p:nvPicPr>
            <p:blipFill>
              <a:blip r:embed="rId11"/>
              <a:stretch>
                <a:fillRect/>
              </a:stretch>
            </p:blipFill>
            <p:spPr>
              <a:xfrm>
                <a:off x="5007174" y="1725502"/>
                <a:ext cx="1412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 name="Ink 40">
                <a:extLst>
                  <a:ext uri="{FF2B5EF4-FFF2-40B4-BE49-F238E27FC236}">
                    <a16:creationId xmlns:a16="http://schemas.microsoft.com/office/drawing/2014/main" id="{193566F0-A99F-4505-8ADD-C7AFDC70ED23}"/>
                  </a:ext>
                </a:extLst>
              </p14:cNvPr>
              <p14:cNvContentPartPr/>
              <p14:nvPr/>
            </p14:nvContentPartPr>
            <p14:xfrm>
              <a:off x="6464806" y="1772372"/>
              <a:ext cx="360" cy="2912677"/>
            </p14:xfrm>
          </p:contentPart>
        </mc:Choice>
        <mc:Fallback xmlns="">
          <p:pic>
            <p:nvPicPr>
              <p:cNvPr id="41" name="Ink 40">
                <a:extLst>
                  <a:ext uri="{FF2B5EF4-FFF2-40B4-BE49-F238E27FC236}">
                    <a16:creationId xmlns:a16="http://schemas.microsoft.com/office/drawing/2014/main" id="{193566F0-A99F-4505-8ADD-C7AFDC70ED23}"/>
                  </a:ext>
                </a:extLst>
              </p:cNvPr>
              <p:cNvPicPr/>
              <p:nvPr/>
            </p:nvPicPr>
            <p:blipFill>
              <a:blip r:embed="rId13"/>
              <a:stretch>
                <a:fillRect/>
              </a:stretch>
            </p:blipFill>
            <p:spPr>
              <a:xfrm>
                <a:off x="6446806" y="1754373"/>
                <a:ext cx="36000" cy="294831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5" name="Ink 44">
                <a:extLst>
                  <a:ext uri="{FF2B5EF4-FFF2-40B4-BE49-F238E27FC236}">
                    <a16:creationId xmlns:a16="http://schemas.microsoft.com/office/drawing/2014/main" id="{E6942DB0-31C6-4CB9-8A41-CB9A5038251C}"/>
                  </a:ext>
                </a:extLst>
              </p14:cNvPr>
              <p14:cNvContentPartPr/>
              <p14:nvPr/>
            </p14:nvContentPartPr>
            <p14:xfrm>
              <a:off x="6477264" y="3459470"/>
              <a:ext cx="835200" cy="360"/>
            </p14:xfrm>
          </p:contentPart>
        </mc:Choice>
        <mc:Fallback xmlns="">
          <p:pic>
            <p:nvPicPr>
              <p:cNvPr id="45" name="Ink 44">
                <a:extLst>
                  <a:ext uri="{FF2B5EF4-FFF2-40B4-BE49-F238E27FC236}">
                    <a16:creationId xmlns:a16="http://schemas.microsoft.com/office/drawing/2014/main" id="{E6942DB0-31C6-4CB9-8A41-CB9A5038251C}"/>
                  </a:ext>
                </a:extLst>
              </p:cNvPr>
              <p:cNvPicPr/>
              <p:nvPr/>
            </p:nvPicPr>
            <p:blipFill>
              <a:blip r:embed="rId15"/>
              <a:stretch>
                <a:fillRect/>
              </a:stretch>
            </p:blipFill>
            <p:spPr>
              <a:xfrm>
                <a:off x="6459256" y="3441470"/>
                <a:ext cx="870855" cy="36000"/>
              </a:xfrm>
              <a:prstGeom prst="rect">
                <a:avLst/>
              </a:prstGeom>
            </p:spPr>
          </p:pic>
        </mc:Fallback>
      </mc:AlternateContent>
      <p:pic>
        <p:nvPicPr>
          <p:cNvPr id="5" name="Picture 4">
            <a:extLst>
              <a:ext uri="{FF2B5EF4-FFF2-40B4-BE49-F238E27FC236}">
                <a16:creationId xmlns:a16="http://schemas.microsoft.com/office/drawing/2014/main" id="{33DF331C-B028-4864-82DE-3E3FBD1714BF}"/>
              </a:ext>
            </a:extLst>
          </p:cNvPr>
          <p:cNvPicPr>
            <a:picLocks noChangeAspect="1"/>
          </p:cNvPicPr>
          <p:nvPr/>
        </p:nvPicPr>
        <p:blipFill>
          <a:blip r:embed="rId16"/>
          <a:stretch>
            <a:fillRect/>
          </a:stretch>
        </p:blipFill>
        <p:spPr>
          <a:xfrm>
            <a:off x="8820330" y="3715990"/>
            <a:ext cx="2247900" cy="2295525"/>
          </a:xfrm>
          <a:prstGeom prst="rect">
            <a:avLst/>
          </a:prstGeom>
          <a:ln>
            <a:noFill/>
          </a:ln>
          <a:effectLst>
            <a:softEdge rad="112500"/>
          </a:effectLst>
        </p:spPr>
      </p:pic>
      <p:sp>
        <p:nvSpPr>
          <p:cNvPr id="6" name="TextBox 5">
            <a:extLst>
              <a:ext uri="{FF2B5EF4-FFF2-40B4-BE49-F238E27FC236}">
                <a16:creationId xmlns:a16="http://schemas.microsoft.com/office/drawing/2014/main" id="{C8BB97E6-0E96-4AA0-B376-BA6D8A98E624}"/>
              </a:ext>
            </a:extLst>
          </p:cNvPr>
          <p:cNvSpPr txBox="1"/>
          <p:nvPr/>
        </p:nvSpPr>
        <p:spPr>
          <a:xfrm>
            <a:off x="3119208" y="5767647"/>
            <a:ext cx="6716111" cy="1015663"/>
          </a:xfrm>
          <a:prstGeom prst="rect">
            <a:avLst/>
          </a:prstGeom>
          <a:noFill/>
        </p:spPr>
        <p:txBody>
          <a:bodyPr wrap="square">
            <a:spAutoFit/>
          </a:bodyPr>
          <a:lstStyle/>
          <a:p>
            <a:pPr algn="r"/>
            <a:r>
              <a:rPr lang="en-US" sz="2000" b="1" i="0" dirty="0">
                <a:solidFill>
                  <a:srgbClr val="363936"/>
                </a:solidFill>
                <a:effectLst/>
                <a:latin typeface="Roboto" panose="02000000000000000000" pitchFamily="2" charset="0"/>
              </a:rPr>
              <a:t>FATHER IN HEAVEN HIMSELF BEAR WITNESS TOJESUS, </a:t>
            </a:r>
          </a:p>
          <a:p>
            <a:pPr algn="r"/>
            <a:r>
              <a:rPr lang="en-US" sz="2000" b="1" i="0" dirty="0">
                <a:solidFill>
                  <a:srgbClr val="363936"/>
                </a:solidFill>
                <a:effectLst/>
                <a:latin typeface="Roboto" panose="02000000000000000000" pitchFamily="2" charset="0"/>
              </a:rPr>
              <a:t>HIS CHOSEN</a:t>
            </a:r>
            <a:r>
              <a:rPr lang="en-US" sz="2000" b="1" dirty="0">
                <a:solidFill>
                  <a:srgbClr val="363936"/>
                </a:solidFill>
                <a:latin typeface="Roboto" panose="02000000000000000000" pitchFamily="2" charset="0"/>
              </a:rPr>
              <a:t> </a:t>
            </a:r>
            <a:r>
              <a:rPr lang="en-US" sz="2000" b="1" i="0" dirty="0">
                <a:solidFill>
                  <a:srgbClr val="363936"/>
                </a:solidFill>
                <a:effectLst/>
                <a:latin typeface="Roboto" panose="02000000000000000000" pitchFamily="2" charset="0"/>
              </a:rPr>
              <a:t>ONE, WITH WHOM </a:t>
            </a:r>
            <a:r>
              <a:rPr lang="en-US" sz="2000" b="1" dirty="0">
                <a:solidFill>
                  <a:srgbClr val="363936"/>
                </a:solidFill>
                <a:latin typeface="Roboto" panose="02000000000000000000" pitchFamily="2" charset="0"/>
              </a:rPr>
              <a:t>HE IS</a:t>
            </a:r>
            <a:r>
              <a:rPr lang="en-US" sz="2000" b="1" i="0" dirty="0">
                <a:solidFill>
                  <a:srgbClr val="363936"/>
                </a:solidFill>
                <a:effectLst/>
                <a:latin typeface="Roboto" panose="02000000000000000000" pitchFamily="2" charset="0"/>
              </a:rPr>
              <a:t> PLEASED AND</a:t>
            </a:r>
            <a:br>
              <a:rPr lang="en-US" sz="2000" b="1" dirty="0"/>
            </a:br>
            <a:r>
              <a:rPr lang="en-US" sz="2000" b="1" i="0" dirty="0">
                <a:solidFill>
                  <a:srgbClr val="363936"/>
                </a:solidFill>
                <a:effectLst/>
                <a:latin typeface="Roboto" panose="02000000000000000000" pitchFamily="2" charset="0"/>
              </a:rPr>
              <a:t>UPON WHOM </a:t>
            </a:r>
            <a:r>
              <a:rPr lang="en-US" sz="2000" b="1" dirty="0">
                <a:solidFill>
                  <a:srgbClr val="363936"/>
                </a:solidFill>
                <a:latin typeface="Roboto" panose="02000000000000000000" pitchFamily="2" charset="0"/>
              </a:rPr>
              <a:t>HE </a:t>
            </a:r>
            <a:r>
              <a:rPr lang="en-US" sz="2000" b="1" i="0" dirty="0">
                <a:solidFill>
                  <a:srgbClr val="363936"/>
                </a:solidFill>
                <a:effectLst/>
                <a:latin typeface="Roboto" panose="02000000000000000000" pitchFamily="2" charset="0"/>
              </a:rPr>
              <a:t>HAVE PUT </a:t>
            </a:r>
            <a:r>
              <a:rPr lang="en-US" sz="2000" b="1" dirty="0">
                <a:solidFill>
                  <a:srgbClr val="363936"/>
                </a:solidFill>
                <a:latin typeface="Roboto" panose="02000000000000000000" pitchFamily="2" charset="0"/>
              </a:rPr>
              <a:t>HIS</a:t>
            </a:r>
            <a:r>
              <a:rPr lang="en-US" sz="2000" b="1" i="0" dirty="0">
                <a:solidFill>
                  <a:srgbClr val="363936"/>
                </a:solidFill>
                <a:effectLst/>
                <a:latin typeface="Roboto" panose="02000000000000000000" pitchFamily="2" charset="0"/>
              </a:rPr>
              <a:t> SPIRIT.</a:t>
            </a:r>
            <a:endParaRPr lang="en-GB" sz="2000" b="1" dirty="0"/>
          </a:p>
        </p:txBody>
      </p:sp>
    </p:spTree>
    <p:custDataLst>
      <p:tags r:id="rId1"/>
    </p:custDataLst>
    <p:extLst>
      <p:ext uri="{BB962C8B-B14F-4D97-AF65-F5344CB8AC3E}">
        <p14:creationId xmlns:p14="http://schemas.microsoft.com/office/powerpoint/2010/main" val="376881934"/>
      </p:ext>
    </p:extLst>
  </p:cSld>
  <p:clrMapOvr>
    <a:masterClrMapping/>
  </p:clrMapOvr>
  <mc:AlternateContent xmlns:mc="http://schemas.openxmlformats.org/markup-compatibility/2006" xmlns:p14="http://schemas.microsoft.com/office/powerpoint/2010/main">
    <mc:Choice Requires="p14">
      <p:transition spd="slow" p14:dur="2000" advTm="42027"/>
    </mc:Choice>
    <mc:Fallback xmlns="">
      <p:transition spd="slow" advTm="420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arn(inVertical)">
                                      <p:cBhvr>
                                        <p:cTn id="55" dur="500"/>
                                        <p:tgtEl>
                                          <p:spTgt spid="6"/>
                                        </p:tgtEl>
                                      </p:cBhvr>
                                    </p:animEffect>
                                  </p:childTnLst>
                                </p:cTn>
                              </p:par>
                              <p:par>
                                <p:cTn id="56" presetID="14" presetClass="entr" presetSubtype="1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randombar(horizontal)">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6"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spots">
            <a:extLst>
              <a:ext uri="{FF2B5EF4-FFF2-40B4-BE49-F238E27FC236}">
                <a16:creationId xmlns:a16="http://schemas.microsoft.com/office/drawing/2014/main" id="{1AAA62F9-8BCB-4C35-A0E4-B0C0C9716750}"/>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 name="Title 1">
            <a:extLst>
              <a:ext uri="{FF2B5EF4-FFF2-40B4-BE49-F238E27FC236}">
                <a16:creationId xmlns:a16="http://schemas.microsoft.com/office/drawing/2014/main" id="{4E8B879A-0A90-45BD-BF98-27E77BF904F2}"/>
              </a:ext>
            </a:extLst>
          </p:cNvPr>
          <p:cNvSpPr>
            <a:spLocks noGrp="1"/>
          </p:cNvSpPr>
          <p:nvPr>
            <p:ph type="title"/>
          </p:nvPr>
        </p:nvSpPr>
        <p:spPr>
          <a:xfrm>
            <a:off x="426756" y="114927"/>
            <a:ext cx="8911687" cy="563559"/>
          </a:xfrm>
        </p:spPr>
        <p:txBody>
          <a:bodyPr>
            <a:normAutofit/>
          </a:bodyPr>
          <a:lstStyle/>
          <a:p>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Jesus’ baptism ,</a:t>
            </a:r>
            <a:endParaRPr lang="en-GB" sz="4000" dirty="0"/>
          </a:p>
        </p:txBody>
      </p:sp>
      <p:sp>
        <p:nvSpPr>
          <p:cNvPr id="8" name="TextBox 7">
            <a:extLst>
              <a:ext uri="{FF2B5EF4-FFF2-40B4-BE49-F238E27FC236}">
                <a16:creationId xmlns:a16="http://schemas.microsoft.com/office/drawing/2014/main" id="{8EAAF0D4-727F-4C18-941A-C01A23ED198E}"/>
              </a:ext>
            </a:extLst>
          </p:cNvPr>
          <p:cNvSpPr txBox="1"/>
          <p:nvPr/>
        </p:nvSpPr>
        <p:spPr>
          <a:xfrm>
            <a:off x="4669221" y="229359"/>
            <a:ext cx="2629482" cy="461665"/>
          </a:xfrm>
          <a:prstGeom prst="rect">
            <a:avLst/>
          </a:prstGeom>
          <a:noFill/>
        </p:spPr>
        <p:txBody>
          <a:bodyPr wrap="square">
            <a:spAutoFit/>
          </a:bodyPr>
          <a:lstStyle/>
          <a:p>
            <a:r>
              <a:rPr lang="en-GB" sz="24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opened Heavens </a:t>
            </a:r>
            <a:endParaRPr lang="en-GB" sz="2400" dirty="0"/>
          </a:p>
        </p:txBody>
      </p:sp>
      <p:sp>
        <p:nvSpPr>
          <p:cNvPr id="10" name="TextBox 9">
            <a:extLst>
              <a:ext uri="{FF2B5EF4-FFF2-40B4-BE49-F238E27FC236}">
                <a16:creationId xmlns:a16="http://schemas.microsoft.com/office/drawing/2014/main" id="{3F2CE581-69CB-4442-A154-6826DED14DD1}"/>
              </a:ext>
            </a:extLst>
          </p:cNvPr>
          <p:cNvSpPr txBox="1"/>
          <p:nvPr/>
        </p:nvSpPr>
        <p:spPr>
          <a:xfrm>
            <a:off x="4669221" y="996424"/>
            <a:ext cx="4117427" cy="830997"/>
          </a:xfrm>
          <a:prstGeom prst="rect">
            <a:avLst/>
          </a:prstGeom>
          <a:noFill/>
        </p:spPr>
        <p:txBody>
          <a:bodyPr wrap="square">
            <a:spAutoFit/>
          </a:bodyPr>
          <a:lstStyle/>
          <a:p>
            <a:pPr algn="r"/>
            <a:r>
              <a:rPr lang="en-GB" sz="24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send down the Holy spirit upon him </a:t>
            </a:r>
            <a:endParaRPr lang="en-GB" sz="2400" dirty="0"/>
          </a:p>
        </p:txBody>
      </p:sp>
      <p:sp>
        <p:nvSpPr>
          <p:cNvPr id="12" name="TextBox 11">
            <a:extLst>
              <a:ext uri="{FF2B5EF4-FFF2-40B4-BE49-F238E27FC236}">
                <a16:creationId xmlns:a16="http://schemas.microsoft.com/office/drawing/2014/main" id="{EB2513DB-CDD8-46F5-BC29-64D629A3C497}"/>
              </a:ext>
            </a:extLst>
          </p:cNvPr>
          <p:cNvSpPr txBox="1"/>
          <p:nvPr/>
        </p:nvSpPr>
        <p:spPr>
          <a:xfrm>
            <a:off x="446689" y="1953034"/>
            <a:ext cx="11298619" cy="830997"/>
          </a:xfrm>
          <a:prstGeom prst="rect">
            <a:avLst/>
          </a:prstGeom>
          <a:noFill/>
        </p:spPr>
        <p:txBody>
          <a:bodyPr wrap="square">
            <a:spAutoFit/>
          </a:bodyPr>
          <a:lstStyle/>
          <a:p>
            <a:pPr algn="ctr"/>
            <a:r>
              <a:rPr lang="en-GB" sz="2400" b="1" dirty="0">
                <a:solidFill>
                  <a:schemeClr val="accent5">
                    <a:lumMod val="75000"/>
                  </a:schemeClr>
                </a:solidFill>
                <a:effectLst/>
                <a:latin typeface="Abadi" panose="020B0604020104020204" pitchFamily="34" charset="0"/>
                <a:ea typeface="Calibri" panose="020F0502020204030204" pitchFamily="34" charset="0"/>
                <a:cs typeface="Times New Roman" panose="02020603050405020304" pitchFamily="18" charset="0"/>
              </a:rPr>
              <a:t>THIS IS THE SIGN OF HEAVENLY GRACES TO BE SHOWERED UPON EACH ONE OF US DURING OUR BAPTISM.</a:t>
            </a:r>
            <a:endParaRPr lang="en-GB" sz="2400" dirty="0">
              <a:solidFill>
                <a:schemeClr val="accent5">
                  <a:lumMod val="75000"/>
                </a:schemeClr>
              </a:solidFill>
              <a:latin typeface="Abadi" panose="020B0604020104020204" pitchFamily="34" charset="0"/>
            </a:endParaRPr>
          </a:p>
        </p:txBody>
      </p:sp>
      <p:sp>
        <p:nvSpPr>
          <p:cNvPr id="14" name="TextBox 13">
            <a:extLst>
              <a:ext uri="{FF2B5EF4-FFF2-40B4-BE49-F238E27FC236}">
                <a16:creationId xmlns:a16="http://schemas.microsoft.com/office/drawing/2014/main" id="{748B0FF7-453F-436D-ADB8-300877A8B65C}"/>
              </a:ext>
            </a:extLst>
          </p:cNvPr>
          <p:cNvSpPr txBox="1"/>
          <p:nvPr/>
        </p:nvSpPr>
        <p:spPr>
          <a:xfrm>
            <a:off x="2191407" y="3659924"/>
            <a:ext cx="10520854" cy="400110"/>
          </a:xfrm>
          <a:prstGeom prst="rect">
            <a:avLst/>
          </a:prstGeom>
          <a:noFill/>
        </p:spPr>
        <p:txBody>
          <a:bodyPr wrap="square">
            <a:spAutoFit/>
          </a:bodyPr>
          <a:lstStyle/>
          <a:p>
            <a:r>
              <a:rPr lang="en-GB" sz="20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Each one of us are baptised in the name of the Father, </a:t>
            </a:r>
            <a:r>
              <a:rPr lang="en-GB"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S</a:t>
            </a:r>
            <a:r>
              <a:rPr lang="en-GB" sz="20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on and Holy </a:t>
            </a:r>
            <a:r>
              <a:rPr lang="en-GB"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S</a:t>
            </a:r>
            <a:r>
              <a:rPr lang="en-GB" sz="20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pirit.</a:t>
            </a:r>
            <a:endParaRPr lang="en-GB" sz="2000" dirty="0">
              <a:solidFill>
                <a:srgbClr val="FF0000"/>
              </a:solidFill>
            </a:endParaRPr>
          </a:p>
        </p:txBody>
      </p:sp>
      <p:sp>
        <p:nvSpPr>
          <p:cNvPr id="18" name="TextBox 17">
            <a:extLst>
              <a:ext uri="{FF2B5EF4-FFF2-40B4-BE49-F238E27FC236}">
                <a16:creationId xmlns:a16="http://schemas.microsoft.com/office/drawing/2014/main" id="{157110EF-EFD2-4425-A5CE-50F20B847D8B}"/>
              </a:ext>
            </a:extLst>
          </p:cNvPr>
          <p:cNvSpPr txBox="1"/>
          <p:nvPr/>
        </p:nvSpPr>
        <p:spPr>
          <a:xfrm>
            <a:off x="6913175" y="4329079"/>
            <a:ext cx="6201102" cy="369332"/>
          </a:xfrm>
          <a:prstGeom prst="rect">
            <a:avLst/>
          </a:prstGeom>
          <a:noFill/>
        </p:spPr>
        <p:txBody>
          <a:bodyPr wrap="square">
            <a:spAutoFit/>
          </a:bodyPr>
          <a:lstStyle/>
          <a:p>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We are made children of God</a:t>
            </a:r>
            <a:r>
              <a:rPr lang="en-GB"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a:t>
            </a:r>
            <a:endParaRPr lang="en-GB" dirty="0"/>
          </a:p>
        </p:txBody>
      </p:sp>
      <p:sp>
        <p:nvSpPr>
          <p:cNvPr id="20" name="TextBox 19">
            <a:extLst>
              <a:ext uri="{FF2B5EF4-FFF2-40B4-BE49-F238E27FC236}">
                <a16:creationId xmlns:a16="http://schemas.microsoft.com/office/drawing/2014/main" id="{EB84B9D1-85ED-4EB1-8596-F621E642F15E}"/>
              </a:ext>
            </a:extLst>
          </p:cNvPr>
          <p:cNvSpPr txBox="1"/>
          <p:nvPr/>
        </p:nvSpPr>
        <p:spPr>
          <a:xfrm>
            <a:off x="3313452" y="5744217"/>
            <a:ext cx="6421820" cy="369332"/>
          </a:xfrm>
          <a:prstGeom prst="rect">
            <a:avLst/>
          </a:prstGeom>
          <a:noFill/>
        </p:spPr>
        <p:txBody>
          <a:bodyPr wrap="square">
            <a:spAutoFit/>
          </a:bodyPr>
          <a:lstStyle/>
          <a:p>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We became the part of the body of Christ (church). </a:t>
            </a:r>
            <a:endParaRPr lang="en-GB" dirty="0"/>
          </a:p>
        </p:txBody>
      </p:sp>
      <p:sp>
        <p:nvSpPr>
          <p:cNvPr id="22" name="TextBox 21">
            <a:extLst>
              <a:ext uri="{FF2B5EF4-FFF2-40B4-BE49-F238E27FC236}">
                <a16:creationId xmlns:a16="http://schemas.microsoft.com/office/drawing/2014/main" id="{B00970D3-5A7A-4077-9EBF-DBF94B5C904A}"/>
              </a:ext>
            </a:extLst>
          </p:cNvPr>
          <p:cNvSpPr txBox="1"/>
          <p:nvPr/>
        </p:nvSpPr>
        <p:spPr>
          <a:xfrm>
            <a:off x="2061678" y="4318133"/>
            <a:ext cx="6374524" cy="369332"/>
          </a:xfrm>
          <a:prstGeom prst="rect">
            <a:avLst/>
          </a:prstGeom>
          <a:noFill/>
        </p:spPr>
        <p:txBody>
          <a:bodyPr wrap="square">
            <a:spAutoFit/>
          </a:bodyPr>
          <a:lstStyle/>
          <a:p>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We have received the Holy Spirit.</a:t>
            </a:r>
            <a:endParaRPr lang="en-GB" dirty="0"/>
          </a:p>
        </p:txBody>
      </p:sp>
      <p:sp>
        <p:nvSpPr>
          <p:cNvPr id="24" name="TextBox 23">
            <a:extLst>
              <a:ext uri="{FF2B5EF4-FFF2-40B4-BE49-F238E27FC236}">
                <a16:creationId xmlns:a16="http://schemas.microsoft.com/office/drawing/2014/main" id="{DE6C9B48-4F68-464B-A817-F3DF2B80516E}"/>
              </a:ext>
            </a:extLst>
          </p:cNvPr>
          <p:cNvSpPr txBox="1"/>
          <p:nvPr/>
        </p:nvSpPr>
        <p:spPr>
          <a:xfrm>
            <a:off x="1602831" y="5258374"/>
            <a:ext cx="6379778" cy="369332"/>
          </a:xfrm>
          <a:prstGeom prst="rect">
            <a:avLst/>
          </a:prstGeom>
          <a:noFill/>
        </p:spPr>
        <p:txBody>
          <a:bodyPr wrap="square">
            <a:spAutoFit/>
          </a:bodyPr>
          <a:lstStyle/>
          <a:p>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We have received the light of Christ. </a:t>
            </a:r>
            <a:endParaRPr lang="en-GB" dirty="0"/>
          </a:p>
        </p:txBody>
      </p:sp>
      <p:sp>
        <p:nvSpPr>
          <p:cNvPr id="26" name="TextBox 25">
            <a:extLst>
              <a:ext uri="{FF2B5EF4-FFF2-40B4-BE49-F238E27FC236}">
                <a16:creationId xmlns:a16="http://schemas.microsoft.com/office/drawing/2014/main" id="{A9431DCF-1664-4737-9C41-44AB338C28D9}"/>
              </a:ext>
            </a:extLst>
          </p:cNvPr>
          <p:cNvSpPr txBox="1"/>
          <p:nvPr/>
        </p:nvSpPr>
        <p:spPr>
          <a:xfrm>
            <a:off x="1701359" y="6271612"/>
            <a:ext cx="8789276" cy="369332"/>
          </a:xfrm>
          <a:prstGeom prst="rect">
            <a:avLst/>
          </a:prstGeom>
          <a:noFill/>
        </p:spPr>
        <p:txBody>
          <a:bodyPr wrap="square">
            <a:spAutoFit/>
          </a:bodyPr>
          <a:lstStyle/>
          <a:p>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Baptism is binding us to God and all his promises by his amazing love.</a:t>
            </a:r>
            <a:endParaRPr lang="en-GB" dirty="0"/>
          </a:p>
        </p:txBody>
      </p:sp>
      <p:sp>
        <p:nvSpPr>
          <p:cNvPr id="27" name="TextBox 26">
            <a:extLst>
              <a:ext uri="{FF2B5EF4-FFF2-40B4-BE49-F238E27FC236}">
                <a16:creationId xmlns:a16="http://schemas.microsoft.com/office/drawing/2014/main" id="{C11CA5F0-16E1-4E26-B86E-781804BF6800}"/>
              </a:ext>
            </a:extLst>
          </p:cNvPr>
          <p:cNvSpPr txBox="1"/>
          <p:nvPr/>
        </p:nvSpPr>
        <p:spPr>
          <a:xfrm>
            <a:off x="683170" y="2894047"/>
            <a:ext cx="10825655" cy="369332"/>
          </a:xfrm>
          <a:prstGeom prst="rect">
            <a:avLst/>
          </a:prstGeom>
          <a:noFill/>
        </p:spPr>
        <p:txBody>
          <a:bodyPr wrap="square">
            <a:spAutoFit/>
          </a:bodyPr>
          <a:lstStyle/>
          <a:p>
            <a:r>
              <a:rPr lang="en-US" b="1" dirty="0">
                <a:solidFill>
                  <a:schemeClr val="accent2">
                    <a:lumMod val="75000"/>
                  </a:schemeClr>
                </a:solidFill>
                <a:latin typeface="Comic Sans MS" panose="030F0702030302020204" pitchFamily="66" charset="0"/>
                <a:cs typeface="Times New Roman" panose="02020603050405020304" pitchFamily="18" charset="0"/>
              </a:rPr>
              <a:t>T</a:t>
            </a:r>
            <a:r>
              <a:rPr lang="en-GB" b="1" dirty="0">
                <a:solidFill>
                  <a:schemeClr val="accent2">
                    <a:lumMod val="75000"/>
                  </a:schemeClr>
                </a:solidFill>
                <a:latin typeface="Comic Sans MS" panose="030F0702030302020204" pitchFamily="66" charset="0"/>
                <a:cs typeface="Times New Roman" panose="02020603050405020304" pitchFamily="18" charset="0"/>
              </a:rPr>
              <a:t>HE FATHER REVEALED HIS SON TO THE WORLD BY HIS OWN VOICE FROM HEAVEN.</a:t>
            </a:r>
            <a:endParaRPr lang="en-GB" dirty="0">
              <a:solidFill>
                <a:schemeClr val="accent2">
                  <a:lumMod val="75000"/>
                </a:schemeClr>
              </a:solidFill>
            </a:endParaRPr>
          </a:p>
        </p:txBody>
      </p:sp>
      <p:sp>
        <p:nvSpPr>
          <p:cNvPr id="29" name="TextBox 28">
            <a:extLst>
              <a:ext uri="{FF2B5EF4-FFF2-40B4-BE49-F238E27FC236}">
                <a16:creationId xmlns:a16="http://schemas.microsoft.com/office/drawing/2014/main" id="{65AD82EE-F2D6-4D98-BB5F-11A5A9956BAE}"/>
              </a:ext>
            </a:extLst>
          </p:cNvPr>
          <p:cNvSpPr txBox="1"/>
          <p:nvPr/>
        </p:nvSpPr>
        <p:spPr>
          <a:xfrm>
            <a:off x="4669221" y="4814922"/>
            <a:ext cx="6274674" cy="369332"/>
          </a:xfrm>
          <a:prstGeom prst="rect">
            <a:avLst/>
          </a:prstGeom>
          <a:noFill/>
        </p:spPr>
        <p:txBody>
          <a:bodyPr wrap="square">
            <a:spAutoFit/>
          </a:bodyPr>
          <a:lstStyle/>
          <a:p>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We are baptised into a new life in Christ. </a:t>
            </a:r>
            <a:endParaRPr lang="en-GB" dirty="0"/>
          </a:p>
        </p:txBody>
      </p:sp>
      <p:pic>
        <p:nvPicPr>
          <p:cNvPr id="5" name="Picture 4">
            <a:extLst>
              <a:ext uri="{FF2B5EF4-FFF2-40B4-BE49-F238E27FC236}">
                <a16:creationId xmlns:a16="http://schemas.microsoft.com/office/drawing/2014/main" id="{1BC02588-8D88-4064-9B9D-D417797C357A}"/>
              </a:ext>
            </a:extLst>
          </p:cNvPr>
          <p:cNvPicPr>
            <a:picLocks noChangeAspect="1"/>
          </p:cNvPicPr>
          <p:nvPr/>
        </p:nvPicPr>
        <p:blipFill>
          <a:blip r:embed="rId4"/>
          <a:stretch>
            <a:fillRect/>
          </a:stretch>
        </p:blipFill>
        <p:spPr>
          <a:xfrm>
            <a:off x="2322785" y="229359"/>
            <a:ext cx="1981335" cy="1734917"/>
          </a:xfrm>
          <a:prstGeom prst="ellipse">
            <a:avLst/>
          </a:prstGeom>
          <a:ln>
            <a:noFill/>
          </a:ln>
          <a:effectLst>
            <a:softEdge rad="112500"/>
          </a:effectLst>
        </p:spPr>
      </p:pic>
      <p:pic>
        <p:nvPicPr>
          <p:cNvPr id="7" name="Picture 6">
            <a:extLst>
              <a:ext uri="{FF2B5EF4-FFF2-40B4-BE49-F238E27FC236}">
                <a16:creationId xmlns:a16="http://schemas.microsoft.com/office/drawing/2014/main" id="{586A6681-0263-4EB1-A752-E1E447BA090B}"/>
              </a:ext>
            </a:extLst>
          </p:cNvPr>
          <p:cNvPicPr>
            <a:picLocks noChangeAspect="1"/>
          </p:cNvPicPr>
          <p:nvPr/>
        </p:nvPicPr>
        <p:blipFill>
          <a:blip r:embed="rId5"/>
          <a:stretch>
            <a:fillRect/>
          </a:stretch>
        </p:blipFill>
        <p:spPr>
          <a:xfrm>
            <a:off x="9036268" y="325059"/>
            <a:ext cx="2629482" cy="1454607"/>
          </a:xfrm>
          <a:prstGeom prst="rect">
            <a:avLst/>
          </a:prstGeom>
          <a:ln>
            <a:noFill/>
          </a:ln>
          <a:effectLst>
            <a:softEdge rad="112500"/>
          </a:effectLst>
        </p:spPr>
      </p:pic>
      <p:pic>
        <p:nvPicPr>
          <p:cNvPr id="11" name="Picture 10">
            <a:extLst>
              <a:ext uri="{FF2B5EF4-FFF2-40B4-BE49-F238E27FC236}">
                <a16:creationId xmlns:a16="http://schemas.microsoft.com/office/drawing/2014/main" id="{0CFA62A1-785F-467A-9AB2-D0E5378C678C}"/>
              </a:ext>
            </a:extLst>
          </p:cNvPr>
          <p:cNvPicPr>
            <a:picLocks noChangeAspect="1"/>
          </p:cNvPicPr>
          <p:nvPr/>
        </p:nvPicPr>
        <p:blipFill>
          <a:blip r:embed="rId6"/>
          <a:stretch>
            <a:fillRect/>
          </a:stretch>
        </p:blipFill>
        <p:spPr>
          <a:xfrm>
            <a:off x="159301" y="3192940"/>
            <a:ext cx="1743075" cy="2286000"/>
          </a:xfrm>
          <a:prstGeom prst="ellipse">
            <a:avLst/>
          </a:prstGeom>
          <a:ln>
            <a:noFill/>
          </a:ln>
          <a:effectLst>
            <a:softEdge rad="112500"/>
          </a:effectLst>
        </p:spPr>
      </p:pic>
      <p:pic>
        <p:nvPicPr>
          <p:cNvPr id="17" name="Picture 16">
            <a:extLst>
              <a:ext uri="{FF2B5EF4-FFF2-40B4-BE49-F238E27FC236}">
                <a16:creationId xmlns:a16="http://schemas.microsoft.com/office/drawing/2014/main" id="{B2056EA1-8D6E-4885-A509-7C1234E0766C}"/>
              </a:ext>
            </a:extLst>
          </p:cNvPr>
          <p:cNvPicPr>
            <a:picLocks noChangeAspect="1"/>
          </p:cNvPicPr>
          <p:nvPr/>
        </p:nvPicPr>
        <p:blipFill>
          <a:blip r:embed="rId7"/>
          <a:stretch>
            <a:fillRect/>
          </a:stretch>
        </p:blipFill>
        <p:spPr>
          <a:xfrm>
            <a:off x="9735272" y="4737055"/>
            <a:ext cx="2218749" cy="2096756"/>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930786524"/>
      </p:ext>
    </p:extLst>
  </p:cSld>
  <p:clrMapOvr>
    <a:masterClrMapping/>
  </p:clrMapOvr>
  <mc:AlternateContent xmlns:mc="http://schemas.openxmlformats.org/markup-compatibility/2006" xmlns:p14="http://schemas.microsoft.com/office/powerpoint/2010/main">
    <mc:Choice Requires="p14">
      <p:transition spd="slow" p14:dur="2000" advTm="67713"/>
    </mc:Choice>
    <mc:Fallback xmlns="">
      <p:transition spd="slow" advTm="677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par>
                                <p:cTn id="39" presetID="14" presetClass="entr" presetSubtype="1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6" presetClass="entr" presetSubtype="21"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arn(inVertical)">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P spid="14" grpId="0"/>
      <p:bldP spid="18" grpId="0"/>
      <p:bldP spid="20" grpId="0"/>
      <p:bldP spid="22" grpId="0"/>
      <p:bldP spid="24" grpId="0"/>
      <p:bldP spid="26" grpId="0"/>
      <p:bldP spid="27"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spots">
            <a:extLst>
              <a:ext uri="{FF2B5EF4-FFF2-40B4-BE49-F238E27FC236}">
                <a16:creationId xmlns:a16="http://schemas.microsoft.com/office/drawing/2014/main" id="{673A240D-A919-46F8-9582-4324CB9DC951}"/>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7" name="TextBox 6">
            <a:extLst>
              <a:ext uri="{FF2B5EF4-FFF2-40B4-BE49-F238E27FC236}">
                <a16:creationId xmlns:a16="http://schemas.microsoft.com/office/drawing/2014/main" id="{FA83E5B7-F715-4BC0-AC8F-112A59612480}"/>
              </a:ext>
            </a:extLst>
          </p:cNvPr>
          <p:cNvSpPr txBox="1"/>
          <p:nvPr/>
        </p:nvSpPr>
        <p:spPr>
          <a:xfrm>
            <a:off x="3021724" y="730338"/>
            <a:ext cx="8713095" cy="461665"/>
          </a:xfrm>
          <a:prstGeom prst="rect">
            <a:avLst/>
          </a:prstGeom>
          <a:noFill/>
        </p:spPr>
        <p:txBody>
          <a:bodyPr wrap="square">
            <a:spAutoFit/>
          </a:bodyPr>
          <a:lstStyle/>
          <a:p>
            <a:r>
              <a:rPr lang="en-GB" sz="2400" b="1" dirty="0">
                <a:solidFill>
                  <a:schemeClr val="accent3"/>
                </a:solidFill>
                <a:effectLst/>
                <a:latin typeface="Comic Sans MS" panose="030F0702030302020204" pitchFamily="66" charset="0"/>
                <a:ea typeface="Calibri" panose="020F0502020204030204" pitchFamily="34" charset="0"/>
                <a:cs typeface="Times New Roman" panose="02020603050405020304" pitchFamily="18" charset="0"/>
              </a:rPr>
              <a:t>WE ARE BAPTISED </a:t>
            </a:r>
            <a:r>
              <a:rPr lang="en-GB" sz="2400" b="1" dirty="0">
                <a:solidFill>
                  <a:schemeClr val="accent3"/>
                </a:solidFill>
                <a:latin typeface="Comic Sans MS" panose="030F0702030302020204" pitchFamily="66" charset="0"/>
                <a:ea typeface="Calibri" panose="020F0502020204030204" pitchFamily="34" charset="0"/>
                <a:cs typeface="Times New Roman" panose="02020603050405020304" pitchFamily="18" charset="0"/>
              </a:rPr>
              <a:t>TO CHILDREN OF GOD.</a:t>
            </a:r>
            <a:r>
              <a:rPr lang="en-GB" sz="2400" b="1" dirty="0">
                <a:solidFill>
                  <a:schemeClr val="accent3"/>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GB" sz="2400" dirty="0">
              <a:solidFill>
                <a:schemeClr val="accent3"/>
              </a:solidFill>
            </a:endParaRPr>
          </a:p>
        </p:txBody>
      </p:sp>
      <p:sp>
        <p:nvSpPr>
          <p:cNvPr id="9" name="TextBox 8">
            <a:extLst>
              <a:ext uri="{FF2B5EF4-FFF2-40B4-BE49-F238E27FC236}">
                <a16:creationId xmlns:a16="http://schemas.microsoft.com/office/drawing/2014/main" id="{3EE7E54A-6876-457C-B324-DE579322D974}"/>
              </a:ext>
            </a:extLst>
          </p:cNvPr>
          <p:cNvSpPr txBox="1"/>
          <p:nvPr/>
        </p:nvSpPr>
        <p:spPr>
          <a:xfrm>
            <a:off x="3086750" y="1724231"/>
            <a:ext cx="8523888" cy="954107"/>
          </a:xfrm>
          <a:prstGeom prst="rect">
            <a:avLst/>
          </a:prstGeom>
          <a:noFill/>
        </p:spPr>
        <p:txBody>
          <a:bodyPr wrap="square">
            <a:spAutoFit/>
          </a:bodyPr>
          <a:lstStyle/>
          <a:p>
            <a:r>
              <a:rPr lang="en-GB" sz="2800" b="1" dirty="0">
                <a:solidFill>
                  <a:schemeClr val="accent6">
                    <a:lumMod val="50000"/>
                  </a:schemeClr>
                </a:solidFill>
                <a:effectLst/>
                <a:latin typeface="Abadi" panose="020B0604020104020204" pitchFamily="34" charset="0"/>
                <a:ea typeface="Calibri" panose="020F0502020204030204" pitchFamily="34" charset="0"/>
                <a:cs typeface="Times New Roman" panose="02020603050405020304" pitchFamily="18" charset="0"/>
              </a:rPr>
              <a:t>Are we seeing the presence of God above us as heavens opened? </a:t>
            </a:r>
            <a:endParaRPr lang="en-GB" sz="2800" dirty="0">
              <a:solidFill>
                <a:schemeClr val="accent6">
                  <a:lumMod val="50000"/>
                </a:schemeClr>
              </a:solidFill>
              <a:latin typeface="Abadi" panose="020B0604020104020204" pitchFamily="34" charset="0"/>
            </a:endParaRPr>
          </a:p>
        </p:txBody>
      </p:sp>
      <p:sp>
        <p:nvSpPr>
          <p:cNvPr id="11" name="TextBox 10">
            <a:extLst>
              <a:ext uri="{FF2B5EF4-FFF2-40B4-BE49-F238E27FC236}">
                <a16:creationId xmlns:a16="http://schemas.microsoft.com/office/drawing/2014/main" id="{AEAA9050-49E3-41AE-8288-8EDCB40C3987}"/>
              </a:ext>
            </a:extLst>
          </p:cNvPr>
          <p:cNvSpPr txBox="1"/>
          <p:nvPr/>
        </p:nvSpPr>
        <p:spPr>
          <a:xfrm>
            <a:off x="1453351" y="3267441"/>
            <a:ext cx="9485586" cy="523220"/>
          </a:xfrm>
          <a:prstGeom prst="rect">
            <a:avLst/>
          </a:prstGeom>
          <a:noFill/>
        </p:spPr>
        <p:txBody>
          <a:bodyPr wrap="square">
            <a:spAutoFit/>
          </a:bodyPr>
          <a:lstStyle/>
          <a:p>
            <a:r>
              <a:rPr lang="en-GB" sz="2800" b="1" dirty="0">
                <a:solidFill>
                  <a:schemeClr val="accent3">
                    <a:lumMod val="75000"/>
                  </a:schemeClr>
                </a:solidFill>
                <a:effectLst/>
                <a:latin typeface="Abadi" panose="020B0604020104020204" pitchFamily="34" charset="0"/>
                <a:ea typeface="Calibri" panose="020F0502020204030204" pitchFamily="34" charset="0"/>
                <a:cs typeface="Times New Roman" panose="02020603050405020304" pitchFamily="18" charset="0"/>
              </a:rPr>
              <a:t>Are we aware of the Holy spirit, the heavenly power upon us? </a:t>
            </a:r>
            <a:endParaRPr lang="en-GB" sz="2800" dirty="0">
              <a:solidFill>
                <a:schemeClr val="accent3">
                  <a:lumMod val="75000"/>
                </a:schemeClr>
              </a:solidFill>
              <a:latin typeface="Abadi" panose="020B0604020104020204" pitchFamily="34" charset="0"/>
            </a:endParaRPr>
          </a:p>
        </p:txBody>
      </p:sp>
      <p:sp>
        <p:nvSpPr>
          <p:cNvPr id="13" name="TextBox 12">
            <a:extLst>
              <a:ext uri="{FF2B5EF4-FFF2-40B4-BE49-F238E27FC236}">
                <a16:creationId xmlns:a16="http://schemas.microsoft.com/office/drawing/2014/main" id="{33AAE111-727C-407B-BD7B-E8D577EA1534}"/>
              </a:ext>
            </a:extLst>
          </p:cNvPr>
          <p:cNvSpPr txBox="1"/>
          <p:nvPr/>
        </p:nvSpPr>
        <p:spPr>
          <a:xfrm>
            <a:off x="1303284" y="4459434"/>
            <a:ext cx="8269992" cy="523220"/>
          </a:xfrm>
          <a:prstGeom prst="rect">
            <a:avLst/>
          </a:prstGeom>
          <a:noFill/>
        </p:spPr>
        <p:txBody>
          <a:bodyPr wrap="square">
            <a:spAutoFit/>
          </a:bodyPr>
          <a:lstStyle/>
          <a:p>
            <a:pPr algn="r"/>
            <a:r>
              <a:rPr lang="en-GB" sz="28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Are we realising that we are beloved children of God?</a:t>
            </a:r>
            <a:endParaRPr lang="en-GB" sz="2800" dirty="0">
              <a:solidFill>
                <a:srgbClr val="C00000"/>
              </a:solidFill>
              <a:latin typeface="Abadi" panose="020B0604020104020204" pitchFamily="34" charset="0"/>
            </a:endParaRPr>
          </a:p>
        </p:txBody>
      </p:sp>
      <p:sp>
        <p:nvSpPr>
          <p:cNvPr id="15" name="TextBox 14">
            <a:extLst>
              <a:ext uri="{FF2B5EF4-FFF2-40B4-BE49-F238E27FC236}">
                <a16:creationId xmlns:a16="http://schemas.microsoft.com/office/drawing/2014/main" id="{F1241588-4458-42C3-BFFA-89A4ADA99CBF}"/>
              </a:ext>
            </a:extLst>
          </p:cNvPr>
          <p:cNvSpPr txBox="1"/>
          <p:nvPr/>
        </p:nvSpPr>
        <p:spPr>
          <a:xfrm>
            <a:off x="3095593" y="5589574"/>
            <a:ext cx="6201102" cy="523220"/>
          </a:xfrm>
          <a:prstGeom prst="rect">
            <a:avLst/>
          </a:prstGeom>
          <a:noFill/>
        </p:spPr>
        <p:txBody>
          <a:bodyPr wrap="square">
            <a:spAutoFit/>
          </a:bodyPr>
          <a:lstStyle/>
          <a:p>
            <a:r>
              <a:rPr lang="en-GB" sz="2800" b="1" dirty="0">
                <a:solidFill>
                  <a:schemeClr val="accent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Are we loving our Father?</a:t>
            </a:r>
            <a:endParaRPr lang="en-GB" sz="2800" dirty="0">
              <a:solidFill>
                <a:schemeClr val="accent2">
                  <a:lumMod val="50000"/>
                </a:schemeClr>
              </a:solidFill>
            </a:endParaRPr>
          </a:p>
        </p:txBody>
      </p:sp>
      <p:pic>
        <p:nvPicPr>
          <p:cNvPr id="8" name="Picture 7">
            <a:extLst>
              <a:ext uri="{FF2B5EF4-FFF2-40B4-BE49-F238E27FC236}">
                <a16:creationId xmlns:a16="http://schemas.microsoft.com/office/drawing/2014/main" id="{BFD560A3-32E7-437B-A976-59830161B934}"/>
              </a:ext>
            </a:extLst>
          </p:cNvPr>
          <p:cNvPicPr>
            <a:picLocks noChangeAspect="1"/>
          </p:cNvPicPr>
          <p:nvPr/>
        </p:nvPicPr>
        <p:blipFill>
          <a:blip r:embed="rId4"/>
          <a:stretch>
            <a:fillRect/>
          </a:stretch>
        </p:blipFill>
        <p:spPr>
          <a:xfrm>
            <a:off x="457181" y="212394"/>
            <a:ext cx="2340551" cy="2409974"/>
          </a:xfrm>
          <a:prstGeom prst="rect">
            <a:avLst/>
          </a:prstGeom>
        </p:spPr>
      </p:pic>
      <p:pic>
        <p:nvPicPr>
          <p:cNvPr id="3" name="Picture 2">
            <a:extLst>
              <a:ext uri="{FF2B5EF4-FFF2-40B4-BE49-F238E27FC236}">
                <a16:creationId xmlns:a16="http://schemas.microsoft.com/office/drawing/2014/main" id="{93F8BC83-142B-48D7-8BD0-4E822B053C86}"/>
              </a:ext>
            </a:extLst>
          </p:cNvPr>
          <p:cNvPicPr>
            <a:picLocks noChangeAspect="1"/>
          </p:cNvPicPr>
          <p:nvPr/>
        </p:nvPicPr>
        <p:blipFill>
          <a:blip r:embed="rId5"/>
          <a:stretch>
            <a:fillRect/>
          </a:stretch>
        </p:blipFill>
        <p:spPr>
          <a:xfrm>
            <a:off x="10027598" y="3514118"/>
            <a:ext cx="1822678" cy="3263462"/>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4212472670"/>
      </p:ext>
    </p:extLst>
  </p:cSld>
  <p:clrMapOvr>
    <a:masterClrMapping/>
  </p:clrMapOvr>
  <mc:AlternateContent xmlns:mc="http://schemas.openxmlformats.org/markup-compatibility/2006" xmlns:p14="http://schemas.microsoft.com/office/powerpoint/2010/main">
    <mc:Choice Requires="p14">
      <p:transition spd="slow" p14:dur="2000" advTm="26549"/>
    </mc:Choice>
    <mc:Fallback xmlns="">
      <p:transition spd="slow" advTm="265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spots">
            <a:extLst>
              <a:ext uri="{FF2B5EF4-FFF2-40B4-BE49-F238E27FC236}">
                <a16:creationId xmlns:a16="http://schemas.microsoft.com/office/drawing/2014/main" id="{1AAA62F9-8BCB-4C35-A0E4-B0C0C9716750}"/>
              </a:ext>
            </a:extLst>
          </p:cNvPr>
          <p:cNvPicPr>
            <a:picLocks noChangeAspect="1"/>
          </p:cNvPicPr>
          <p:nvPr/>
        </p:nvPicPr>
        <p:blipFill rotWithShape="1">
          <a:blip r:embed="rId3" cstate="print">
            <a:duotone>
              <a:schemeClr val="bg2">
                <a:shade val="45000"/>
                <a:satMod val="135000"/>
              </a:schemeClr>
              <a:prstClr val="white"/>
            </a:duotone>
            <a:alphaModFix amt="50000"/>
            <a:extLst>
              <a:ext uri="{28A0092B-C50C-407E-A947-70E740481C1C}">
                <a14:useLocalDpi xmlns:a14="http://schemas.microsoft.com/office/drawing/2010/main"/>
              </a:ext>
            </a:extLst>
          </a:blip>
          <a:srcRect/>
          <a:stretch/>
        </p:blipFill>
        <p:spPr>
          <a:xfrm>
            <a:off x="-105104" y="10"/>
            <a:ext cx="12192000" cy="6857990"/>
          </a:xfrm>
          <a:prstGeom prst="rect">
            <a:avLst/>
          </a:prstGeom>
        </p:spPr>
      </p:pic>
      <p:sp>
        <p:nvSpPr>
          <p:cNvPr id="2" name="Title 1">
            <a:extLst>
              <a:ext uri="{FF2B5EF4-FFF2-40B4-BE49-F238E27FC236}">
                <a16:creationId xmlns:a16="http://schemas.microsoft.com/office/drawing/2014/main" id="{4E8B879A-0A90-45BD-BF98-27E77BF904F2}"/>
              </a:ext>
            </a:extLst>
          </p:cNvPr>
          <p:cNvSpPr>
            <a:spLocks noGrp="1"/>
          </p:cNvSpPr>
          <p:nvPr>
            <p:ph type="title"/>
          </p:nvPr>
        </p:nvSpPr>
        <p:spPr>
          <a:xfrm>
            <a:off x="2009582" y="1150961"/>
            <a:ext cx="10295922" cy="1280890"/>
          </a:xfrm>
        </p:spPr>
        <p:txBody>
          <a:bodyPr/>
          <a:lstStyle/>
          <a:p>
            <a:r>
              <a:rPr lang="en-GB"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So, What</a:t>
            </a:r>
            <a:r>
              <a:rPr lang="en-GB" sz="36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is Our mission through Baptism?</a:t>
            </a:r>
            <a:endParaRPr lang="en-GB" dirty="0">
              <a:solidFill>
                <a:srgbClr val="FF0000"/>
              </a:solidFill>
            </a:endParaRPr>
          </a:p>
        </p:txBody>
      </p:sp>
      <p:sp>
        <p:nvSpPr>
          <p:cNvPr id="5" name="TextBox 4">
            <a:extLst>
              <a:ext uri="{FF2B5EF4-FFF2-40B4-BE49-F238E27FC236}">
                <a16:creationId xmlns:a16="http://schemas.microsoft.com/office/drawing/2014/main" id="{464C438E-E30C-4F0E-AD05-2FFC5AE0737B}"/>
              </a:ext>
            </a:extLst>
          </p:cNvPr>
          <p:cNvSpPr txBox="1"/>
          <p:nvPr/>
        </p:nvSpPr>
        <p:spPr>
          <a:xfrm>
            <a:off x="8332595" y="3780876"/>
            <a:ext cx="2911364" cy="707886"/>
          </a:xfrm>
          <a:prstGeom prst="rect">
            <a:avLst/>
          </a:prstGeom>
          <a:noFill/>
        </p:spPr>
        <p:txBody>
          <a:bodyPr wrap="square">
            <a:spAutoFit/>
          </a:bodyPr>
          <a:lstStyle/>
          <a:p>
            <a:r>
              <a:rPr lang="en-GB" sz="20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 We show </a:t>
            </a:r>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Our love to God by obeying Him.</a:t>
            </a:r>
            <a:endParaRPr lang="en-GB" sz="2000" dirty="0"/>
          </a:p>
        </p:txBody>
      </p:sp>
      <p:sp>
        <p:nvSpPr>
          <p:cNvPr id="6" name="TextBox 5">
            <a:extLst>
              <a:ext uri="{FF2B5EF4-FFF2-40B4-BE49-F238E27FC236}">
                <a16:creationId xmlns:a16="http://schemas.microsoft.com/office/drawing/2014/main" id="{332599AF-2518-4D9F-9978-CFDADF3D8B4D}"/>
              </a:ext>
            </a:extLst>
          </p:cNvPr>
          <p:cNvSpPr txBox="1"/>
          <p:nvPr/>
        </p:nvSpPr>
        <p:spPr>
          <a:xfrm>
            <a:off x="746237" y="3065290"/>
            <a:ext cx="6201102" cy="707886"/>
          </a:xfrm>
          <a:prstGeom prst="rect">
            <a:avLst/>
          </a:prstGeom>
          <a:noFill/>
        </p:spPr>
        <p:txBody>
          <a:bodyPr wrap="square">
            <a:spAutoFit/>
          </a:bodyPr>
          <a:lstStyle/>
          <a:p>
            <a:r>
              <a:rPr lang="en-GB" sz="2000" b="1" dirty="0">
                <a:solidFill>
                  <a:schemeClr val="accent3">
                    <a:lumMod val="75000"/>
                  </a:schemeClr>
                </a:solidFill>
                <a:effectLst/>
                <a:latin typeface="Abadi" panose="020B0604020104020204" pitchFamily="34" charset="0"/>
                <a:ea typeface="Calibri" panose="020F0502020204030204" pitchFamily="34" charset="0"/>
                <a:cs typeface="Times New Roman" panose="02020603050405020304" pitchFamily="18" charset="0"/>
              </a:rPr>
              <a:t>LIVING IN THE PRESENCE OF GOD </a:t>
            </a:r>
          </a:p>
          <a:p>
            <a:pPr algn="ctr"/>
            <a:r>
              <a:rPr lang="en-GB" sz="2000" b="1" dirty="0">
                <a:solidFill>
                  <a:schemeClr val="accent3">
                    <a:lumMod val="75000"/>
                  </a:schemeClr>
                </a:solidFill>
                <a:effectLst/>
                <a:latin typeface="Abadi" panose="020B0604020104020204" pitchFamily="34" charset="0"/>
                <a:ea typeface="Calibri" panose="020F0502020204030204" pitchFamily="34" charset="0"/>
                <a:cs typeface="Times New Roman" panose="02020603050405020304" pitchFamily="18" charset="0"/>
              </a:rPr>
              <a:t>ALWAYS </a:t>
            </a:r>
          </a:p>
        </p:txBody>
      </p:sp>
      <p:sp>
        <p:nvSpPr>
          <p:cNvPr id="8" name="TextBox 7">
            <a:extLst>
              <a:ext uri="{FF2B5EF4-FFF2-40B4-BE49-F238E27FC236}">
                <a16:creationId xmlns:a16="http://schemas.microsoft.com/office/drawing/2014/main" id="{D0802C76-7A53-4799-B34A-2D5711810E53}"/>
              </a:ext>
            </a:extLst>
          </p:cNvPr>
          <p:cNvSpPr txBox="1"/>
          <p:nvPr/>
        </p:nvSpPr>
        <p:spPr>
          <a:xfrm>
            <a:off x="1282262" y="1982795"/>
            <a:ext cx="10163504" cy="461665"/>
          </a:xfrm>
          <a:prstGeom prst="rect">
            <a:avLst/>
          </a:prstGeom>
          <a:noFill/>
        </p:spPr>
        <p:txBody>
          <a:bodyPr wrap="square">
            <a:spAutoFit/>
          </a:bodyPr>
          <a:lstStyle/>
          <a:p>
            <a:pPr algn="ctr"/>
            <a:r>
              <a:rPr lang="en-GB" sz="2400" b="1" dirty="0">
                <a:solidFill>
                  <a:schemeClr val="accent4">
                    <a:lumMod val="75000"/>
                  </a:schemeClr>
                </a:solidFill>
                <a:latin typeface="Abadi" panose="020B0604020104020204" pitchFamily="34" charset="0"/>
                <a:ea typeface="Calibri" panose="020F0502020204030204" pitchFamily="34" charset="0"/>
                <a:cs typeface="Times New Roman" panose="02020603050405020304" pitchFamily="18" charset="0"/>
              </a:rPr>
              <a:t>TO </a:t>
            </a:r>
            <a:r>
              <a:rPr lang="en-GB" sz="2400" b="1" dirty="0">
                <a:solidFill>
                  <a:schemeClr val="accent4">
                    <a:lumMod val="75000"/>
                  </a:schemeClr>
                </a:solidFill>
                <a:effectLst/>
                <a:latin typeface="Abadi" panose="020B0604020104020204" pitchFamily="34" charset="0"/>
                <a:ea typeface="Calibri" panose="020F0502020204030204" pitchFamily="34" charset="0"/>
                <a:cs typeface="Times New Roman" panose="02020603050405020304" pitchFamily="18" charset="0"/>
              </a:rPr>
              <a:t>LIVE AS BELOVED CHILDREN OF GOD. LIVE A LIFE PLEASING TO GOD.</a:t>
            </a:r>
            <a:endParaRPr lang="en-GB" sz="2400" dirty="0">
              <a:solidFill>
                <a:schemeClr val="accent4">
                  <a:lumMod val="75000"/>
                </a:schemeClr>
              </a:solidFill>
              <a:latin typeface="Abadi" panose="020B0604020104020204" pitchFamily="34" charset="0"/>
            </a:endParaRPr>
          </a:p>
        </p:txBody>
      </p:sp>
      <p:sp>
        <p:nvSpPr>
          <p:cNvPr id="14" name="TextBox 13">
            <a:extLst>
              <a:ext uri="{FF2B5EF4-FFF2-40B4-BE49-F238E27FC236}">
                <a16:creationId xmlns:a16="http://schemas.microsoft.com/office/drawing/2014/main" id="{7485DA6D-16C2-4F64-B492-C38EFFEC580E}"/>
              </a:ext>
            </a:extLst>
          </p:cNvPr>
          <p:cNvSpPr txBox="1"/>
          <p:nvPr/>
        </p:nvSpPr>
        <p:spPr>
          <a:xfrm>
            <a:off x="1844563" y="5804167"/>
            <a:ext cx="10625959" cy="830997"/>
          </a:xfrm>
          <a:prstGeom prst="rect">
            <a:avLst/>
          </a:prstGeom>
          <a:noFill/>
        </p:spPr>
        <p:txBody>
          <a:bodyPr wrap="square">
            <a:spAutoFit/>
          </a:bodyPr>
          <a:lstStyle/>
          <a:p>
            <a:pPr algn="ctr"/>
            <a:r>
              <a:rPr lang="en-GB" sz="2400" b="1" dirty="0">
                <a:solidFill>
                  <a:schemeClr val="accent6">
                    <a:lumMod val="75000"/>
                  </a:schemeClr>
                </a:solidFill>
                <a:effectLst/>
                <a:latin typeface="Abadi" panose="020B0604020104020204" pitchFamily="34" charset="0"/>
                <a:ea typeface="Calibri" panose="020F0502020204030204" pitchFamily="34" charset="0"/>
                <a:cs typeface="Times New Roman" panose="02020603050405020304" pitchFamily="18" charset="0"/>
              </a:rPr>
              <a:t>Allowing the Holy spirit to transform us inwardly </a:t>
            </a:r>
          </a:p>
          <a:p>
            <a:pPr algn="ctr"/>
            <a:r>
              <a:rPr lang="en-GB" sz="2400" b="1" dirty="0">
                <a:solidFill>
                  <a:schemeClr val="accent6">
                    <a:lumMod val="75000"/>
                  </a:schemeClr>
                </a:solidFill>
                <a:effectLst/>
                <a:latin typeface="Abadi" panose="020B0604020104020204" pitchFamily="34" charset="0"/>
                <a:ea typeface="Calibri" panose="020F0502020204030204" pitchFamily="34" charset="0"/>
                <a:cs typeface="Times New Roman" panose="02020603050405020304" pitchFamily="18" charset="0"/>
              </a:rPr>
              <a:t>as we say yes to His Word ‘Jesus’.</a:t>
            </a:r>
            <a:endParaRPr lang="en-GB" sz="2400" dirty="0">
              <a:solidFill>
                <a:schemeClr val="accent6">
                  <a:lumMod val="75000"/>
                </a:schemeClr>
              </a:solidFill>
              <a:latin typeface="Abadi" panose="020B0604020104020204" pitchFamily="34" charset="0"/>
            </a:endParaRPr>
          </a:p>
        </p:txBody>
      </p:sp>
      <p:sp>
        <p:nvSpPr>
          <p:cNvPr id="15" name="TextBox 14">
            <a:extLst>
              <a:ext uri="{FF2B5EF4-FFF2-40B4-BE49-F238E27FC236}">
                <a16:creationId xmlns:a16="http://schemas.microsoft.com/office/drawing/2014/main" id="{BB30AE7F-8463-41EE-9245-46466C9A137A}"/>
              </a:ext>
            </a:extLst>
          </p:cNvPr>
          <p:cNvSpPr txBox="1"/>
          <p:nvPr/>
        </p:nvSpPr>
        <p:spPr>
          <a:xfrm>
            <a:off x="1380002" y="243000"/>
            <a:ext cx="9863957" cy="830997"/>
          </a:xfrm>
          <a:prstGeom prst="rect">
            <a:avLst/>
          </a:prstGeom>
          <a:noFill/>
        </p:spPr>
        <p:txBody>
          <a:bodyPr wrap="square">
            <a:spAutoFit/>
          </a:bodyPr>
          <a:lstStyle/>
          <a:p>
            <a:pPr algn="ctr"/>
            <a:r>
              <a:rPr lang="en-GB" sz="24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In the baptism, We promised through our God parents, to live a life like the children of God.</a:t>
            </a:r>
            <a:endParaRPr lang="en-GB" sz="2400" dirty="0"/>
          </a:p>
        </p:txBody>
      </p:sp>
      <p:pic>
        <p:nvPicPr>
          <p:cNvPr id="7" name="Picture 6">
            <a:extLst>
              <a:ext uri="{FF2B5EF4-FFF2-40B4-BE49-F238E27FC236}">
                <a16:creationId xmlns:a16="http://schemas.microsoft.com/office/drawing/2014/main" id="{9126757D-2C67-4435-A6FC-8A9C5110F7CF}"/>
              </a:ext>
            </a:extLst>
          </p:cNvPr>
          <p:cNvPicPr>
            <a:picLocks noChangeAspect="1"/>
          </p:cNvPicPr>
          <p:nvPr/>
        </p:nvPicPr>
        <p:blipFill>
          <a:blip r:embed="rId4"/>
          <a:stretch>
            <a:fillRect/>
          </a:stretch>
        </p:blipFill>
        <p:spPr>
          <a:xfrm>
            <a:off x="4662371" y="2621586"/>
            <a:ext cx="3387261" cy="2830959"/>
          </a:xfrm>
          <a:prstGeom prst="rect">
            <a:avLst/>
          </a:prstGeom>
        </p:spPr>
      </p:pic>
      <p:sp>
        <p:nvSpPr>
          <p:cNvPr id="18" name="TextBox 17">
            <a:extLst>
              <a:ext uri="{FF2B5EF4-FFF2-40B4-BE49-F238E27FC236}">
                <a16:creationId xmlns:a16="http://schemas.microsoft.com/office/drawing/2014/main" id="{DE992E00-6562-4B81-BFF9-B9FF44858583}"/>
              </a:ext>
            </a:extLst>
          </p:cNvPr>
          <p:cNvSpPr txBox="1"/>
          <p:nvPr/>
        </p:nvSpPr>
        <p:spPr>
          <a:xfrm>
            <a:off x="2009582" y="4226248"/>
            <a:ext cx="6206358" cy="523220"/>
          </a:xfrm>
          <a:prstGeom prst="rect">
            <a:avLst/>
          </a:prstGeom>
          <a:noFill/>
        </p:spPr>
        <p:txBody>
          <a:bodyPr wrap="square">
            <a:spAutoFit/>
          </a:bodyPr>
          <a:lstStyle/>
          <a:p>
            <a:r>
              <a:rPr lang="en-GB" sz="2800" b="1" dirty="0">
                <a:solidFill>
                  <a:schemeClr val="accent3">
                    <a:lumMod val="75000"/>
                  </a:schemeClr>
                </a:solidFill>
                <a:effectLst/>
                <a:latin typeface="Abadi" panose="020B0604020104020204" pitchFamily="34" charset="0"/>
                <a:ea typeface="Calibri" panose="020F0502020204030204" pitchFamily="34" charset="0"/>
                <a:cs typeface="Times New Roman" panose="02020603050405020304" pitchFamily="18" charset="0"/>
              </a:rPr>
              <a:t>LISTENING</a:t>
            </a:r>
            <a:endParaRPr lang="en-GB" sz="2800" dirty="0">
              <a:solidFill>
                <a:schemeClr val="accent3">
                  <a:lumMod val="75000"/>
                </a:schemeClr>
              </a:solidFill>
              <a:latin typeface="Abadi" panose="020B0604020104020204" pitchFamily="34" charset="0"/>
            </a:endParaRPr>
          </a:p>
        </p:txBody>
      </p:sp>
      <p:sp>
        <p:nvSpPr>
          <p:cNvPr id="20" name="TextBox 19">
            <a:extLst>
              <a:ext uri="{FF2B5EF4-FFF2-40B4-BE49-F238E27FC236}">
                <a16:creationId xmlns:a16="http://schemas.microsoft.com/office/drawing/2014/main" id="{8B90CF9E-1190-4558-875E-C3C027901E70}"/>
              </a:ext>
            </a:extLst>
          </p:cNvPr>
          <p:cNvSpPr txBox="1"/>
          <p:nvPr/>
        </p:nvSpPr>
        <p:spPr>
          <a:xfrm>
            <a:off x="8687973" y="3099961"/>
            <a:ext cx="6206358" cy="523220"/>
          </a:xfrm>
          <a:prstGeom prst="rect">
            <a:avLst/>
          </a:prstGeom>
          <a:noFill/>
        </p:spPr>
        <p:txBody>
          <a:bodyPr wrap="square">
            <a:spAutoFit/>
          </a:bodyPr>
          <a:lstStyle/>
          <a:p>
            <a:r>
              <a:rPr lang="en-GB" sz="2800" b="1" dirty="0">
                <a:solidFill>
                  <a:schemeClr val="accent3">
                    <a:lumMod val="75000"/>
                  </a:schemeClr>
                </a:solidFill>
                <a:effectLst/>
                <a:latin typeface="Abadi" panose="020B0604020104020204" pitchFamily="34" charset="0"/>
                <a:ea typeface="Calibri" panose="020F0502020204030204" pitchFamily="34" charset="0"/>
                <a:cs typeface="Times New Roman" panose="02020603050405020304" pitchFamily="18" charset="0"/>
              </a:rPr>
              <a:t>OBEYING</a:t>
            </a:r>
            <a:endParaRPr lang="en-GB" sz="2800" dirty="0"/>
          </a:p>
        </p:txBody>
      </p:sp>
      <p:sp>
        <p:nvSpPr>
          <p:cNvPr id="22" name="TextBox 21">
            <a:extLst>
              <a:ext uri="{FF2B5EF4-FFF2-40B4-BE49-F238E27FC236}">
                <a16:creationId xmlns:a16="http://schemas.microsoft.com/office/drawing/2014/main" id="{22E4FCE9-39C1-4B55-8091-8A06CF5A6D42}"/>
              </a:ext>
            </a:extLst>
          </p:cNvPr>
          <p:cNvSpPr txBox="1"/>
          <p:nvPr/>
        </p:nvSpPr>
        <p:spPr>
          <a:xfrm>
            <a:off x="9172482" y="4487858"/>
            <a:ext cx="1877688" cy="461665"/>
          </a:xfrm>
          <a:prstGeom prst="rect">
            <a:avLst/>
          </a:prstGeom>
          <a:noFill/>
        </p:spPr>
        <p:txBody>
          <a:bodyPr wrap="square">
            <a:spAutoFit/>
          </a:bodyPr>
          <a:lstStyle/>
          <a:p>
            <a:r>
              <a:rPr lang="en-GB" sz="2400" b="1" dirty="0">
                <a:solidFill>
                  <a:schemeClr val="accent3">
                    <a:lumMod val="75000"/>
                  </a:schemeClr>
                </a:solidFill>
                <a:effectLst/>
                <a:latin typeface="Abadi" panose="020B0604020104020204" pitchFamily="34" charset="0"/>
                <a:ea typeface="Calibri" panose="020F0502020204030204" pitchFamily="34" charset="0"/>
                <a:cs typeface="Times New Roman" panose="02020603050405020304" pitchFamily="18" charset="0"/>
              </a:rPr>
              <a:t>and</a:t>
            </a:r>
          </a:p>
        </p:txBody>
      </p:sp>
      <p:sp>
        <p:nvSpPr>
          <p:cNvPr id="24" name="TextBox 23">
            <a:extLst>
              <a:ext uri="{FF2B5EF4-FFF2-40B4-BE49-F238E27FC236}">
                <a16:creationId xmlns:a16="http://schemas.microsoft.com/office/drawing/2014/main" id="{FD6AAB8C-D2C6-4FE8-82EB-4B01D0DCD9BD}"/>
              </a:ext>
            </a:extLst>
          </p:cNvPr>
          <p:cNvSpPr txBox="1"/>
          <p:nvPr/>
        </p:nvSpPr>
        <p:spPr>
          <a:xfrm>
            <a:off x="8332595" y="5027056"/>
            <a:ext cx="7551682" cy="830997"/>
          </a:xfrm>
          <a:prstGeom prst="rect">
            <a:avLst/>
          </a:prstGeom>
          <a:noFill/>
        </p:spPr>
        <p:txBody>
          <a:bodyPr wrap="square">
            <a:spAutoFit/>
          </a:bodyPr>
          <a:lstStyle/>
          <a:p>
            <a:r>
              <a:rPr lang="en-GB" sz="2400" b="1" dirty="0">
                <a:solidFill>
                  <a:schemeClr val="accent3">
                    <a:lumMod val="75000"/>
                  </a:schemeClr>
                </a:solidFill>
                <a:effectLst/>
                <a:latin typeface="Abadi" panose="020B0604020104020204" pitchFamily="34" charset="0"/>
                <a:ea typeface="Calibri" panose="020F0502020204030204" pitchFamily="34" charset="0"/>
                <a:cs typeface="Times New Roman" panose="02020603050405020304" pitchFamily="18" charset="0"/>
              </a:rPr>
              <a:t>TESTIFYING GOD </a:t>
            </a:r>
          </a:p>
          <a:p>
            <a:r>
              <a:rPr lang="en-GB" sz="2400" b="1" dirty="0">
                <a:solidFill>
                  <a:schemeClr val="accent3">
                    <a:lumMod val="75000"/>
                  </a:schemeClr>
                </a:solidFill>
                <a:effectLst/>
                <a:latin typeface="Abadi" panose="020B0604020104020204" pitchFamily="34" charset="0"/>
                <a:ea typeface="Calibri" panose="020F0502020204030204" pitchFamily="34" charset="0"/>
                <a:cs typeface="Times New Roman" panose="02020603050405020304" pitchFamily="18" charset="0"/>
              </a:rPr>
              <a:t>BY OUR LIFE.</a:t>
            </a:r>
            <a:endParaRPr lang="en-GB" sz="2400" dirty="0"/>
          </a:p>
        </p:txBody>
      </p:sp>
      <p:pic>
        <p:nvPicPr>
          <p:cNvPr id="26" name="Picture 25">
            <a:extLst>
              <a:ext uri="{FF2B5EF4-FFF2-40B4-BE49-F238E27FC236}">
                <a16:creationId xmlns:a16="http://schemas.microsoft.com/office/drawing/2014/main" id="{78A2AB1A-BD40-4B92-A9A0-ACF0869750BE}"/>
              </a:ext>
            </a:extLst>
          </p:cNvPr>
          <p:cNvPicPr>
            <a:picLocks noChangeAspect="1"/>
          </p:cNvPicPr>
          <p:nvPr/>
        </p:nvPicPr>
        <p:blipFill>
          <a:blip r:embed="rId5"/>
          <a:stretch>
            <a:fillRect/>
          </a:stretch>
        </p:blipFill>
        <p:spPr>
          <a:xfrm>
            <a:off x="1282261" y="4776647"/>
            <a:ext cx="2668121" cy="2062385"/>
          </a:xfrm>
          <a:prstGeom prst="rect">
            <a:avLst/>
          </a:prstGeom>
        </p:spPr>
      </p:pic>
    </p:spTree>
    <p:custDataLst>
      <p:tags r:id="rId1"/>
    </p:custDataLst>
    <p:extLst>
      <p:ext uri="{BB962C8B-B14F-4D97-AF65-F5344CB8AC3E}">
        <p14:creationId xmlns:p14="http://schemas.microsoft.com/office/powerpoint/2010/main" val="2650387387"/>
      </p:ext>
    </p:extLst>
  </p:cSld>
  <p:clrMapOvr>
    <a:masterClrMapping/>
  </p:clrMapOvr>
  <mc:AlternateContent xmlns:mc="http://schemas.openxmlformats.org/markup-compatibility/2006" xmlns:p14="http://schemas.microsoft.com/office/powerpoint/2010/main">
    <mc:Choice Requires="p14">
      <p:transition spd="slow" p14:dur="2000" advTm="52046"/>
    </mc:Choice>
    <mc:Fallback xmlns="">
      <p:transition spd="slow" advTm="520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4"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xEl>
                                              <p:pRg st="0" end="0"/>
                                            </p:txEl>
                                          </p:spTgt>
                                        </p:tgtEl>
                                        <p:attrNameLst>
                                          <p:attrName>style.visibility</p:attrName>
                                        </p:attrNameLst>
                                      </p:cBhvr>
                                      <p:to>
                                        <p:strVal val="visible"/>
                                      </p:to>
                                    </p:set>
                                    <p:animEffect transition="in" filter="fade">
                                      <p:cBhvr>
                                        <p:cTn id="38" dur="500"/>
                                        <p:tgtEl>
                                          <p:spTgt spid="2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arn(inVertic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14" grpId="0"/>
      <p:bldP spid="15" grpId="0"/>
      <p:bldP spid="18" grpId="0"/>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spots">
            <a:extLst>
              <a:ext uri="{FF2B5EF4-FFF2-40B4-BE49-F238E27FC236}">
                <a16:creationId xmlns:a16="http://schemas.microsoft.com/office/drawing/2014/main" id="{673A240D-A919-46F8-9582-4324CB9DC951}"/>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105083" y="10"/>
            <a:ext cx="12191980" cy="6857990"/>
          </a:xfrm>
          <a:prstGeom prst="rect">
            <a:avLst/>
          </a:prstGeom>
        </p:spPr>
      </p:pic>
      <p:sp>
        <p:nvSpPr>
          <p:cNvPr id="10" name="TextBox 9">
            <a:extLst>
              <a:ext uri="{FF2B5EF4-FFF2-40B4-BE49-F238E27FC236}">
                <a16:creationId xmlns:a16="http://schemas.microsoft.com/office/drawing/2014/main" id="{F989D098-ADD3-44E9-BF7E-4C22EE755D65}"/>
              </a:ext>
            </a:extLst>
          </p:cNvPr>
          <p:cNvSpPr txBox="1"/>
          <p:nvPr/>
        </p:nvSpPr>
        <p:spPr>
          <a:xfrm>
            <a:off x="3826496" y="355495"/>
            <a:ext cx="6201102" cy="461665"/>
          </a:xfrm>
          <a:prstGeom prst="rect">
            <a:avLst/>
          </a:prstGeom>
          <a:noFill/>
        </p:spPr>
        <p:txBody>
          <a:bodyPr wrap="square">
            <a:spAutoFit/>
          </a:bodyPr>
          <a:lstStyle/>
          <a:p>
            <a:r>
              <a:rPr lang="en-GB" sz="24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LIVE OUR LIFE IN CHRIST-WAY</a:t>
            </a:r>
            <a:endParaRPr lang="en-GB" sz="2400" dirty="0"/>
          </a:p>
        </p:txBody>
      </p:sp>
      <p:pic>
        <p:nvPicPr>
          <p:cNvPr id="12" name="Picture 11">
            <a:extLst>
              <a:ext uri="{FF2B5EF4-FFF2-40B4-BE49-F238E27FC236}">
                <a16:creationId xmlns:a16="http://schemas.microsoft.com/office/drawing/2014/main" id="{06CC75E6-4899-4B58-94F1-E1B1712E0024}"/>
              </a:ext>
            </a:extLst>
          </p:cNvPr>
          <p:cNvPicPr>
            <a:picLocks noChangeAspect="1"/>
          </p:cNvPicPr>
          <p:nvPr/>
        </p:nvPicPr>
        <p:blipFill>
          <a:blip r:embed="rId4"/>
          <a:stretch>
            <a:fillRect/>
          </a:stretch>
        </p:blipFill>
        <p:spPr>
          <a:xfrm>
            <a:off x="4227397" y="1410137"/>
            <a:ext cx="4378679" cy="2778037"/>
          </a:xfrm>
          <a:prstGeom prst="rect">
            <a:avLst/>
          </a:prstGeom>
        </p:spPr>
      </p:pic>
      <p:pic>
        <p:nvPicPr>
          <p:cNvPr id="14" name="Picture 13">
            <a:extLst>
              <a:ext uri="{FF2B5EF4-FFF2-40B4-BE49-F238E27FC236}">
                <a16:creationId xmlns:a16="http://schemas.microsoft.com/office/drawing/2014/main" id="{F9D8028B-4FEE-4EF8-8EFF-6042AB11CC91}"/>
              </a:ext>
            </a:extLst>
          </p:cNvPr>
          <p:cNvPicPr>
            <a:picLocks noChangeAspect="1"/>
          </p:cNvPicPr>
          <p:nvPr/>
        </p:nvPicPr>
        <p:blipFill>
          <a:blip r:embed="rId5"/>
          <a:stretch>
            <a:fillRect/>
          </a:stretch>
        </p:blipFill>
        <p:spPr>
          <a:xfrm>
            <a:off x="4966838" y="4324003"/>
            <a:ext cx="2533997" cy="2533997"/>
          </a:xfrm>
          <a:prstGeom prst="ellipse">
            <a:avLst/>
          </a:prstGeom>
          <a:ln>
            <a:noFill/>
          </a:ln>
          <a:effectLst>
            <a:softEdge rad="112500"/>
          </a:effectLst>
        </p:spPr>
      </p:pic>
      <p:sp>
        <p:nvSpPr>
          <p:cNvPr id="16" name="TextBox 15">
            <a:extLst>
              <a:ext uri="{FF2B5EF4-FFF2-40B4-BE49-F238E27FC236}">
                <a16:creationId xmlns:a16="http://schemas.microsoft.com/office/drawing/2014/main" id="{59CE7141-56BB-4E96-8BB1-AF4EDC293A68}"/>
              </a:ext>
            </a:extLst>
          </p:cNvPr>
          <p:cNvSpPr txBox="1"/>
          <p:nvPr/>
        </p:nvSpPr>
        <p:spPr>
          <a:xfrm>
            <a:off x="1692895" y="824934"/>
            <a:ext cx="10468303" cy="400110"/>
          </a:xfrm>
          <a:prstGeom prst="rect">
            <a:avLst/>
          </a:prstGeom>
          <a:noFill/>
        </p:spPr>
        <p:txBody>
          <a:bodyPr wrap="square">
            <a:spAutoFit/>
          </a:bodyPr>
          <a:lstStyle/>
          <a:p>
            <a:r>
              <a:rPr lang="en-GB" sz="2000" b="1"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FOR THIS, WE ARE GIVEN THE HEAVENLY POWER THROUGH </a:t>
            </a:r>
            <a:r>
              <a:rPr lang="en-GB" sz="2000" b="1"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rPr>
              <a:t> HOLY SPIRIT.</a:t>
            </a:r>
            <a:endParaRPr lang="en-GB" sz="2000" dirty="0">
              <a:solidFill>
                <a:schemeClr val="tx2"/>
              </a:solidFill>
            </a:endParaRPr>
          </a:p>
        </p:txBody>
      </p:sp>
      <p:sp>
        <p:nvSpPr>
          <p:cNvPr id="17" name="TextBox 16">
            <a:extLst>
              <a:ext uri="{FF2B5EF4-FFF2-40B4-BE49-F238E27FC236}">
                <a16:creationId xmlns:a16="http://schemas.microsoft.com/office/drawing/2014/main" id="{6F5FA26F-FBF6-4F3A-ABA2-93F60C0EF30B}"/>
              </a:ext>
            </a:extLst>
          </p:cNvPr>
          <p:cNvSpPr txBox="1"/>
          <p:nvPr/>
        </p:nvSpPr>
        <p:spPr>
          <a:xfrm>
            <a:off x="1299733" y="5376924"/>
            <a:ext cx="6201102" cy="584775"/>
          </a:xfrm>
          <a:prstGeom prst="rect">
            <a:avLst/>
          </a:prstGeom>
          <a:noFill/>
        </p:spPr>
        <p:txBody>
          <a:bodyPr wrap="square">
            <a:spAutoFit/>
          </a:bodyPr>
          <a:lstStyle/>
          <a:p>
            <a:pPr algn="l"/>
            <a:r>
              <a:rPr lang="en-GB" sz="3200" b="1" i="0" dirty="0">
                <a:solidFill>
                  <a:schemeClr val="tx2"/>
                </a:solidFill>
                <a:effectLst/>
                <a:latin typeface="Abadi" panose="020B0604020104020204" pitchFamily="34" charset="0"/>
              </a:rPr>
              <a:t>BEING FAITHFUL</a:t>
            </a:r>
          </a:p>
        </p:txBody>
      </p:sp>
      <p:pic>
        <p:nvPicPr>
          <p:cNvPr id="6" name="Picture 5">
            <a:extLst>
              <a:ext uri="{FF2B5EF4-FFF2-40B4-BE49-F238E27FC236}">
                <a16:creationId xmlns:a16="http://schemas.microsoft.com/office/drawing/2014/main" id="{7EA1E256-87D2-4A5C-AA0C-257E7A534433}"/>
              </a:ext>
            </a:extLst>
          </p:cNvPr>
          <p:cNvPicPr>
            <a:picLocks noChangeAspect="1"/>
          </p:cNvPicPr>
          <p:nvPr/>
        </p:nvPicPr>
        <p:blipFill>
          <a:blip r:embed="rId6"/>
          <a:stretch>
            <a:fillRect/>
          </a:stretch>
        </p:blipFill>
        <p:spPr>
          <a:xfrm>
            <a:off x="9115816" y="1232818"/>
            <a:ext cx="2314903" cy="2725226"/>
          </a:xfrm>
          <a:prstGeom prst="ellipse">
            <a:avLst/>
          </a:prstGeom>
          <a:ln>
            <a:noFill/>
          </a:ln>
          <a:effectLst>
            <a:softEdge rad="112500"/>
          </a:effectLst>
        </p:spPr>
      </p:pic>
      <p:pic>
        <p:nvPicPr>
          <p:cNvPr id="19" name="Picture 18">
            <a:extLst>
              <a:ext uri="{FF2B5EF4-FFF2-40B4-BE49-F238E27FC236}">
                <a16:creationId xmlns:a16="http://schemas.microsoft.com/office/drawing/2014/main" id="{5FBC1A82-BAB0-4F03-90BC-267BB8AF7B0A}"/>
              </a:ext>
            </a:extLst>
          </p:cNvPr>
          <p:cNvPicPr>
            <a:picLocks noChangeAspect="1"/>
          </p:cNvPicPr>
          <p:nvPr/>
        </p:nvPicPr>
        <p:blipFill>
          <a:blip r:embed="rId7"/>
          <a:stretch>
            <a:fillRect/>
          </a:stretch>
        </p:blipFill>
        <p:spPr>
          <a:xfrm>
            <a:off x="906501" y="1398728"/>
            <a:ext cx="3050637" cy="3594549"/>
          </a:xfrm>
          <a:prstGeom prst="rect">
            <a:avLst/>
          </a:prstGeom>
          <a:ln>
            <a:noFill/>
          </a:ln>
          <a:effectLst>
            <a:softEdge rad="112500"/>
          </a:effectLst>
        </p:spPr>
      </p:pic>
      <p:sp>
        <p:nvSpPr>
          <p:cNvPr id="21" name="TextBox 20">
            <a:extLst>
              <a:ext uri="{FF2B5EF4-FFF2-40B4-BE49-F238E27FC236}">
                <a16:creationId xmlns:a16="http://schemas.microsoft.com/office/drawing/2014/main" id="{898B8FF1-E99F-4FAA-BBAD-DE809F10F6C4}"/>
              </a:ext>
            </a:extLst>
          </p:cNvPr>
          <p:cNvSpPr txBox="1"/>
          <p:nvPr/>
        </p:nvSpPr>
        <p:spPr>
          <a:xfrm>
            <a:off x="1355674" y="6097528"/>
            <a:ext cx="6201102" cy="523220"/>
          </a:xfrm>
          <a:prstGeom prst="rect">
            <a:avLst/>
          </a:prstGeom>
          <a:noFill/>
        </p:spPr>
        <p:txBody>
          <a:bodyPr wrap="square">
            <a:spAutoFit/>
          </a:bodyPr>
          <a:lstStyle/>
          <a:p>
            <a:pPr algn="l"/>
            <a:r>
              <a:rPr lang="en-GB" sz="2800" b="1" i="0" dirty="0">
                <a:solidFill>
                  <a:srgbClr val="FF0000"/>
                </a:solidFill>
                <a:effectLst/>
                <a:latin typeface="Abadi" panose="020B0604020104020204" pitchFamily="34" charset="0"/>
              </a:rPr>
              <a:t>FORGIVING EACHOTHER</a:t>
            </a:r>
          </a:p>
        </p:txBody>
      </p:sp>
      <p:pic>
        <p:nvPicPr>
          <p:cNvPr id="23" name="Picture 22">
            <a:extLst>
              <a:ext uri="{FF2B5EF4-FFF2-40B4-BE49-F238E27FC236}">
                <a16:creationId xmlns:a16="http://schemas.microsoft.com/office/drawing/2014/main" id="{0E09CEAD-C5C6-4B19-AEE5-913B1C33BA19}"/>
              </a:ext>
            </a:extLst>
          </p:cNvPr>
          <p:cNvPicPr>
            <a:picLocks noChangeAspect="1"/>
          </p:cNvPicPr>
          <p:nvPr/>
        </p:nvPicPr>
        <p:blipFill>
          <a:blip r:embed="rId8"/>
          <a:stretch>
            <a:fillRect/>
          </a:stretch>
        </p:blipFill>
        <p:spPr>
          <a:xfrm>
            <a:off x="8895057" y="4025651"/>
            <a:ext cx="2725226" cy="2725226"/>
          </a:xfrm>
          <a:prstGeom prst="rect">
            <a:avLst/>
          </a:prstGeom>
        </p:spPr>
      </p:pic>
    </p:spTree>
    <p:custDataLst>
      <p:tags r:id="rId1"/>
    </p:custDataLst>
    <p:extLst>
      <p:ext uri="{BB962C8B-B14F-4D97-AF65-F5344CB8AC3E}">
        <p14:creationId xmlns:p14="http://schemas.microsoft.com/office/powerpoint/2010/main" val="1920574245"/>
      </p:ext>
    </p:extLst>
  </p:cSld>
  <p:clrMapOvr>
    <a:masterClrMapping/>
  </p:clrMapOvr>
  <mc:AlternateContent xmlns:mc="http://schemas.openxmlformats.org/markup-compatibility/2006" xmlns:p14="http://schemas.microsoft.com/office/powerpoint/2010/main">
    <mc:Choice Requires="p14">
      <p:transition spd="slow" p14:dur="2000" advTm="38867"/>
    </mc:Choice>
    <mc:Fallback xmlns="">
      <p:transition spd="slow" advTm="388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barn(inVertical)">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barn(inVertical)">
                                      <p:cBhvr>
                                        <p:cTn id="42" dur="500"/>
                                        <p:tgtEl>
                                          <p:spTgt spid="2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2.5|3.9|2.3|2.8|5.1|7.3|4|6.8|9.9"/>
</p:tagLst>
</file>

<file path=ppt/tags/tag10.xml><?xml version="1.0" encoding="utf-8"?>
<p:tagLst xmlns:a="http://schemas.openxmlformats.org/drawingml/2006/main" xmlns:r="http://schemas.openxmlformats.org/officeDocument/2006/relationships" xmlns:p="http://schemas.openxmlformats.org/presentationml/2006/main">
  <p:tag name="TIMING" val="|0.4|3.7"/>
</p:tagLst>
</file>

<file path=ppt/tags/tag11.xml><?xml version="1.0" encoding="utf-8"?>
<p:tagLst xmlns:a="http://schemas.openxmlformats.org/drawingml/2006/main" xmlns:r="http://schemas.openxmlformats.org/officeDocument/2006/relationships" xmlns:p="http://schemas.openxmlformats.org/presentationml/2006/main">
  <p:tag name="TIMING" val="|0.8|1.5|2.1|2.1|0.8|0.9|0.8|0.9"/>
</p:tagLst>
</file>

<file path=ppt/tags/tag2.xml><?xml version="1.0" encoding="utf-8"?>
<p:tagLst xmlns:a="http://schemas.openxmlformats.org/drawingml/2006/main" xmlns:r="http://schemas.openxmlformats.org/officeDocument/2006/relationships" xmlns:p="http://schemas.openxmlformats.org/presentationml/2006/main">
  <p:tag name="TIMING" val="|0.6|2.5|3.5|7.9|3|9.6"/>
</p:tagLst>
</file>

<file path=ppt/tags/tag3.xml><?xml version="1.0" encoding="utf-8"?>
<p:tagLst xmlns:a="http://schemas.openxmlformats.org/drawingml/2006/main" xmlns:r="http://schemas.openxmlformats.org/officeDocument/2006/relationships" xmlns:p="http://schemas.openxmlformats.org/presentationml/2006/main">
  <p:tag name="TIMING" val="|0.5|8.8|11"/>
</p:tagLst>
</file>

<file path=ppt/tags/tag4.xml><?xml version="1.0" encoding="utf-8"?>
<p:tagLst xmlns:a="http://schemas.openxmlformats.org/drawingml/2006/main" xmlns:r="http://schemas.openxmlformats.org/officeDocument/2006/relationships" xmlns:p="http://schemas.openxmlformats.org/presentationml/2006/main">
  <p:tag name="TIMING" val="|0.7|5.7|3.1|3|3.2|2.9|2|3|3.4"/>
</p:tagLst>
</file>

<file path=ppt/tags/tag5.xml><?xml version="1.0" encoding="utf-8"?>
<p:tagLst xmlns:a="http://schemas.openxmlformats.org/drawingml/2006/main" xmlns:r="http://schemas.openxmlformats.org/officeDocument/2006/relationships" xmlns:p="http://schemas.openxmlformats.org/presentationml/2006/main">
  <p:tag name="TIMING" val="|0.5|1.2|4|5.4|9.2|8.3|10.2|3.3|3.2|3.2|3.5|4.5"/>
</p:tagLst>
</file>

<file path=ppt/tags/tag6.xml><?xml version="1.0" encoding="utf-8"?>
<p:tagLst xmlns:a="http://schemas.openxmlformats.org/drawingml/2006/main" xmlns:r="http://schemas.openxmlformats.org/officeDocument/2006/relationships" xmlns:p="http://schemas.openxmlformats.org/presentationml/2006/main">
  <p:tag name="TIMING" val="|0.9|2.5|3.5|4.7|4"/>
</p:tagLst>
</file>

<file path=ppt/tags/tag7.xml><?xml version="1.0" encoding="utf-8"?>
<p:tagLst xmlns:a="http://schemas.openxmlformats.org/drawingml/2006/main" xmlns:r="http://schemas.openxmlformats.org/officeDocument/2006/relationships" xmlns:p="http://schemas.openxmlformats.org/presentationml/2006/main">
  <p:tag name="TIMING" val="|0.4|7.1|6.2|6.6|3.6|4.2|1.6|4.3|1.5|3.3"/>
</p:tagLst>
</file>

<file path=ppt/tags/tag8.xml><?xml version="1.0" encoding="utf-8"?>
<p:tagLst xmlns:a="http://schemas.openxmlformats.org/drawingml/2006/main" xmlns:r="http://schemas.openxmlformats.org/officeDocument/2006/relationships" xmlns:p="http://schemas.openxmlformats.org/presentationml/2006/main">
  <p:tag name="TIMING" val="|0.8|2.8|5.8|2.9|3.3|3.6|3.2|3.1|3.3"/>
</p:tagLst>
</file>

<file path=ppt/tags/tag9.xml><?xml version="1.0" encoding="utf-8"?>
<p:tagLst xmlns:a="http://schemas.openxmlformats.org/drawingml/2006/main" xmlns:r="http://schemas.openxmlformats.org/officeDocument/2006/relationships" xmlns:p="http://schemas.openxmlformats.org/presentationml/2006/main">
  <p:tag name="TIMING" val="|0.5|2|24.6"/>
</p:tagLst>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8664C2C-082A-4164-A0C5-E616AB2AD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2C7EEC-86F6-4CA7-805C-CB656E6A6356}">
  <ds:schemaRefs>
    <ds:schemaRef ds:uri="http://schemas.microsoft.com/sharepoint/v3/contenttype/forms"/>
  </ds:schemaRefs>
</ds:datastoreItem>
</file>

<file path=customXml/itemProps3.xml><?xml version="1.0" encoding="utf-8"?>
<ds:datastoreItem xmlns:ds="http://schemas.openxmlformats.org/officeDocument/2006/customXml" ds:itemID="{26C8EDA9-70CE-4A62-99FE-71B395D1BB0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Wisp</Template>
  <TotalTime>408</TotalTime>
  <Words>773</Words>
  <Application>Microsoft Office PowerPoint</Application>
  <PresentationFormat>Widescreen</PresentationFormat>
  <Paragraphs>80</Paragraphs>
  <Slides>12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Abadi</vt:lpstr>
      <vt:lpstr>Arial</vt:lpstr>
      <vt:lpstr>Calibri</vt:lpstr>
      <vt:lpstr>Century Gothic</vt:lpstr>
      <vt:lpstr>Comic Sans MS</vt:lpstr>
      <vt:lpstr>Roboto</vt:lpstr>
      <vt:lpstr>Times New Roman</vt:lpstr>
      <vt:lpstr>Wingdings</vt:lpstr>
      <vt:lpstr>Wingdings 3</vt:lpstr>
      <vt:lpstr>Wisp</vt:lpstr>
      <vt:lpstr>PowerPoint Presentation</vt:lpstr>
      <vt:lpstr>PowerPoint Presentation</vt:lpstr>
      <vt:lpstr>Today in the Gospel we see , </vt:lpstr>
      <vt:lpstr>In those days Jesus came from Nazareth of Galilee and was baptized by John in the Jordan.</vt:lpstr>
      <vt:lpstr>THE BAPTISM OF THE LORD REVEALED THE HOLY TRINITY - THE FATHER, THE SON AND THE HOLY SPIRIT.  </vt:lpstr>
      <vt:lpstr>Jesus’ baptism ,</vt:lpstr>
      <vt:lpstr>PowerPoint Presentation</vt:lpstr>
      <vt:lpstr>So, What is Our mission through Baptism?</vt:lpstr>
      <vt:lpstr>PowerPoint Presentation</vt:lpstr>
      <vt:lpstr>Let us pray,</vt:lpstr>
      <vt:lpstr>VERSE OF THE DAY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Cheruvathoor Sajin Simon</dc:creator>
  <cp:lastModifiedBy>Cheruvathoor Sajin Simon</cp:lastModifiedBy>
  <cp:revision>143</cp:revision>
  <dcterms:created xsi:type="dcterms:W3CDTF">2021-01-08T12:39:18Z</dcterms:created>
  <dcterms:modified xsi:type="dcterms:W3CDTF">2021-01-09T23:32:25Z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a0819fa7-4367-4500-ba88-dd630d977609_Enabled">
    <vt:lpwstr>true</vt:lpwstr>
  </property>
  <property fmtid="{D5CDD505-2E9C-101B-9397-08002B2CF9AE}" pid="4" name="MSIP_Label_a0819fa7-4367-4500-ba88-dd630d977609_SetDate">
    <vt:lpwstr>2021-01-08T12:39:19Z</vt:lpwstr>
  </property>
  <property fmtid="{D5CDD505-2E9C-101B-9397-08002B2CF9AE}" pid="5" name="MSIP_Label_a0819fa7-4367-4500-ba88-dd630d977609_Method">
    <vt:lpwstr>Standard</vt:lpwstr>
  </property>
  <property fmtid="{D5CDD505-2E9C-101B-9397-08002B2CF9AE}" pid="6" name="MSIP_Label_a0819fa7-4367-4500-ba88-dd630d977609_Name">
    <vt:lpwstr>a0819fa7-4367-4500-ba88-dd630d977609</vt:lpwstr>
  </property>
  <property fmtid="{D5CDD505-2E9C-101B-9397-08002B2CF9AE}" pid="7" name="MSIP_Label_a0819fa7-4367-4500-ba88-dd630d977609_SiteId">
    <vt:lpwstr>63ce7d59-2f3e-42cd-a8cc-be764cff5eb6</vt:lpwstr>
  </property>
  <property fmtid="{D5CDD505-2E9C-101B-9397-08002B2CF9AE}" pid="8" name="MSIP_Label_a0819fa7-4367-4500-ba88-dd630d977609_ActionId">
    <vt:lpwstr>11f6ddb7-dffb-4282-a12f-0eb258f615e5</vt:lpwstr>
  </property>
  <property fmtid="{D5CDD505-2E9C-101B-9397-08002B2CF9AE}" pid="9" name="MSIP_Label_a0819fa7-4367-4500-ba88-dd630d977609_ContentBits">
    <vt:lpwstr>0</vt:lpwstr>
  </property>
</Properties>
</file>