
<file path=[Content_Types].xml><?xml version="1.0" encoding="utf-8"?>
<Types xmlns="http://schemas.openxmlformats.org/package/2006/content-types">
  <Default Extension="jpeg" ContentType="image/jpeg"/>
  <Default Extension="mid" ContentType="audio/mid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33C66-E4AA-4B71-AA65-58FD43A5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A5F45-C9FC-4B57-811C-DE337D9A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643B-4BC8-4D86-9026-339AA6845474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D37F8-54BE-45A5-A10B-2E1342902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2FF96F-3EA9-4129-B8B7-45A974F6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C8F8-6EC6-4309-82D6-E9B005117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45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A20502-2B0C-4A03-B199-40DB935E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EEC1F-62AF-437C-80E2-A84D0622E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AE2A1-BDF2-47AE-9EC9-9286FBC62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5643B-4BC8-4D86-9026-339AA6845474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B97C6-55D2-4257-AC5C-CC6FF9DF8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6912E-7EC3-4A54-B870-04C7B7503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5C8F8-6EC6-4309-82D6-E9B005117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39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p8xHr8krAII?feature=oembed" TargetMode="External"/><Relationship Id="rId7" Type="http://schemas.openxmlformats.org/officeDocument/2006/relationships/image" Target="../media/image14.jpeg"/><Relationship Id="rId2" Type="http://schemas.microsoft.com/office/2007/relationships/media" Target="../media/media1.mid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FF2636-723D-4336-AA64-46EEC81C4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</a:pPr>
            <a:r>
              <a:rPr lang="en-US" sz="4800" b="1"/>
              <a:t>PALM SUNDAY </a:t>
            </a:r>
            <a:br>
              <a:rPr lang="en-US" sz="4800" b="1"/>
            </a:br>
            <a:r>
              <a:rPr lang="en-US" sz="4800" b="1"/>
              <a:t>OF THE LORD’S PASSION</a:t>
            </a:r>
            <a:br>
              <a:rPr lang="en-US" b="1"/>
            </a:b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5E710A-202A-4761-AF26-A9B3AA1BF0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01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6B5892-D2B6-4120-A715-25E1CBCD3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345C3E-5FC6-4E7D-8BFE-EEE0CB271F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90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3DB5CD-5737-48F8-91F9-E1A90CA7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C2E364-7A86-4461-9C56-D047C7102C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82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E225C6-6E5C-46A5-9EEB-8E73C287F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Let us sing Hosanna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7D8B1-DB54-486B-9510-C6A75CB341A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hosanna">
            <a:hlinkClick r:id="" action="ppaction://media"/>
            <a:extLst>
              <a:ext uri="{FF2B5EF4-FFF2-40B4-BE49-F238E27FC236}">
                <a16:creationId xmlns:a16="http://schemas.microsoft.com/office/drawing/2014/main" id="{530BDCF8-1DEF-486F-85EF-F3CB87DBC3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9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39407" y="400406"/>
            <a:ext cx="406400" cy="406400"/>
          </a:xfrm>
          <a:prstGeom prst="rect">
            <a:avLst/>
          </a:prstGeom>
        </p:spPr>
      </p:pic>
      <p:pic>
        <p:nvPicPr>
          <p:cNvPr id="5" name="Online Media 4" title="HOSANNA IN THE HIGHEST">
            <a:hlinkClick r:id="" action="ppaction://media"/>
            <a:extLst>
              <a:ext uri="{FF2B5EF4-FFF2-40B4-BE49-F238E27FC236}">
                <a16:creationId xmlns:a16="http://schemas.microsoft.com/office/drawing/2014/main" id="{90A3E9AF-51F7-40DB-B9B3-3D877DB6539C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8184863" y="5689927"/>
            <a:ext cx="1421473" cy="106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073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9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6DFE20-82F8-4A62-80A1-468D8D5F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DEB76-FD87-4669-B4AE-ADEFDF19C4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3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BDD0E3-6A78-4F8C-AC05-BEB2E572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Have you been on a parade before?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E7D382-2026-4B70-B7B0-47255242FE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87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094C9C-52C9-40A1-B6A5-66D384A23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500"/>
              <a:t>If you have not been ….do not worry!</a:t>
            </a:r>
            <a:br>
              <a:rPr lang="en-US" sz="2500"/>
            </a:br>
            <a:br>
              <a:rPr lang="en-US" sz="2500"/>
            </a:br>
            <a:r>
              <a:rPr lang="en-US" sz="2500"/>
              <a:t>              We are going for one today! ! ! 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AC846-61BF-4501-917B-5847F52668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59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A390AE-C4FA-438F-8022-C702F7EA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IT’S </a:t>
            </a:r>
            <a:r>
              <a:rPr lang="en-US" sz="4800" b="1"/>
              <a:t>JESUS…let us wave for him..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17674E-AEA0-4AA3-8BF1-588D8033AE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3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C17397-1EBA-4FBC-AA6C-687FC0F13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/>
              <a:t>SO CAN YOU GUESS WHAT DAY IS IT TODAY?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C9C240-C6A2-4E39-BB0F-826DBE1BEC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3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62B26A-E7C1-49EF-BD20-C50BDD5B2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C078BD-7E5D-4386-BF33-36333BF891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7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C35BCC-60BB-4877-8884-DA4852971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666805-D8BF-47AD-B9E5-270FB15368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2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B4B107-C50A-40EA-B85C-A49260F6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Why do you think Jesus chose a Donkey??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8E88A7-0D02-4D0F-8032-0AFD9CB7FD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18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DDB7D9-0DCF-42D1-9B34-BDE6413A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b="1"/>
              <a:t>ALL THESE HAPPENED TO FULFILL THE WORD OF THE LORD….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14348-B4AB-46B4-8CC9-CD6A07810F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15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82</Words>
  <Application>Microsoft Office PowerPoint</Application>
  <PresentationFormat>Widescreen</PresentationFormat>
  <Paragraphs>8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PALM SUNDAY  OF THE LORD’S PASSION </vt:lpstr>
      <vt:lpstr>Have you been on a parade before?</vt:lpstr>
      <vt:lpstr>If you have not been ….do not worry!                We are going for one today! ! ! !</vt:lpstr>
      <vt:lpstr>IT’S JESUS…let us wave for him..</vt:lpstr>
      <vt:lpstr>SO CAN YOU GUESS WHAT DAY IS IT TODAY?</vt:lpstr>
      <vt:lpstr>PowerPoint Presentation</vt:lpstr>
      <vt:lpstr>PowerPoint Presentation</vt:lpstr>
      <vt:lpstr>Why do you think Jesus chose a Donkey??</vt:lpstr>
      <vt:lpstr>ALL THESE HAPPENED TO FULFILL THE WORD OF THE LORD….</vt:lpstr>
      <vt:lpstr>PowerPoint Presentation</vt:lpstr>
      <vt:lpstr>PowerPoint Presentation</vt:lpstr>
      <vt:lpstr>Let us sing Hosanna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PALM SUNDAY  OF THE LORD’S PASSION </dc:title>
  <dc:creator>Sajin Cheruvathoor</dc:creator>
  <cp:lastModifiedBy>Sajin Cheruvathoor</cp:lastModifiedBy>
  <cp:revision>5</cp:revision>
  <dcterms:created xsi:type="dcterms:W3CDTF">2020-04-03T08:20:19Z</dcterms:created>
  <dcterms:modified xsi:type="dcterms:W3CDTF">2020-04-03T08:37:13Z</dcterms:modified>
</cp:coreProperties>
</file>