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3" r:id="rId8"/>
    <p:sldId id="266"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8/15/2020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50121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8/15/2020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9493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8/15/2020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325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8/15/2020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672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8/15/2020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93530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8/15/2020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4045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8/15/2020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148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8/15/2020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3900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8/15/2020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9587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8/15/2020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37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8/15/2020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96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8/15/2020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8680182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5" r:id="rId5"/>
    <p:sldLayoutId id="2147483679" r:id="rId6"/>
    <p:sldLayoutId id="2147483680" r:id="rId7"/>
    <p:sldLayoutId id="2147483681" r:id="rId8"/>
    <p:sldLayoutId id="2147483684" r:id="rId9"/>
    <p:sldLayoutId id="2147483682" r:id="rId10"/>
    <p:sldLayoutId id="2147483683"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channel/UCndM2GK0dnpWg5ECUscdDcA" TargetMode="External"/><Relationship Id="rId2" Type="http://schemas.openxmlformats.org/officeDocument/2006/relationships/hyperlink" Target="http://littleevangelist.com/childrens_liturgy.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D4F87819-B70D-4927-B657-7D175613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DCB3820D-C773-4632-9F79-C890E1B2B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177668"/>
          </a:xfrm>
          <a:custGeom>
            <a:avLst/>
            <a:gdLst>
              <a:gd name="connsiteX0" fmla="*/ 6861986 w 12191999"/>
              <a:gd name="connsiteY0" fmla="*/ 6107659 h 6177668"/>
              <a:gd name="connsiteX1" fmla="*/ 6860986 w 12191999"/>
              <a:gd name="connsiteY1" fmla="*/ 6107739 h 6177668"/>
              <a:gd name="connsiteX2" fmla="*/ 6860759 w 12191999"/>
              <a:gd name="connsiteY2" fmla="*/ 6108287 h 6177668"/>
              <a:gd name="connsiteX3" fmla="*/ 0 w 12191999"/>
              <a:gd name="connsiteY3" fmla="*/ 0 h 6177668"/>
              <a:gd name="connsiteX4" fmla="*/ 12191999 w 12191999"/>
              <a:gd name="connsiteY4" fmla="*/ 0 h 6177668"/>
              <a:gd name="connsiteX5" fmla="*/ 12191999 w 12191999"/>
              <a:gd name="connsiteY5" fmla="*/ 5215324 h 6177668"/>
              <a:gd name="connsiteX6" fmla="*/ 12144282 w 12191999"/>
              <a:gd name="connsiteY6" fmla="*/ 5229900 h 6177668"/>
              <a:gd name="connsiteX7" fmla="*/ 11759192 w 12191999"/>
              <a:gd name="connsiteY7" fmla="*/ 5336208 h 6177668"/>
              <a:gd name="connsiteX8" fmla="*/ 10505159 w 12191999"/>
              <a:gd name="connsiteY8" fmla="*/ 5627228 h 6177668"/>
              <a:gd name="connsiteX9" fmla="*/ 9501755 w 12191999"/>
              <a:gd name="connsiteY9" fmla="*/ 5807012 h 6177668"/>
              <a:gd name="connsiteX10" fmla="*/ 8534155 w 12191999"/>
              <a:gd name="connsiteY10" fmla="*/ 5944240 h 6177668"/>
              <a:gd name="connsiteX11" fmla="*/ 7790171 w 12191999"/>
              <a:gd name="connsiteY11" fmla="*/ 6026297 h 6177668"/>
              <a:gd name="connsiteX12" fmla="*/ 7024337 w 12191999"/>
              <a:gd name="connsiteY12" fmla="*/ 6093812 h 6177668"/>
              <a:gd name="connsiteX13" fmla="*/ 7008892 w 12191999"/>
              <a:gd name="connsiteY13" fmla="*/ 6095938 h 6177668"/>
              <a:gd name="connsiteX14" fmla="*/ 6862735 w 12191999"/>
              <a:gd name="connsiteY14" fmla="*/ 6107599 h 6177668"/>
              <a:gd name="connsiteX15" fmla="*/ 6872248 w 12191999"/>
              <a:gd name="connsiteY15" fmla="*/ 6109467 h 6177668"/>
              <a:gd name="connsiteX16" fmla="*/ 6907812 w 12191999"/>
              <a:gd name="connsiteY16" fmla="*/ 6107715 h 6177668"/>
              <a:gd name="connsiteX17" fmla="*/ 6956484 w 12191999"/>
              <a:gd name="connsiteY17" fmla="*/ 6104658 h 6177668"/>
              <a:gd name="connsiteX18" fmla="*/ 7652688 w 12191999"/>
              <a:gd name="connsiteY18" fmla="*/ 6071273 h 6177668"/>
              <a:gd name="connsiteX19" fmla="*/ 8699923 w 12191999"/>
              <a:gd name="connsiteY19" fmla="*/ 5982083 h 6177668"/>
              <a:gd name="connsiteX20" fmla="*/ 9557819 w 12191999"/>
              <a:gd name="connsiteY20" fmla="*/ 5875435 h 6177668"/>
              <a:gd name="connsiteX21" fmla="*/ 10709534 w 12191999"/>
              <a:gd name="connsiteY21" fmla="*/ 5676156 h 6177668"/>
              <a:gd name="connsiteX22" fmla="*/ 12081554 w 12191999"/>
              <a:gd name="connsiteY22" fmla="*/ 5341561 h 6177668"/>
              <a:gd name="connsiteX23" fmla="*/ 12191999 w 12191999"/>
              <a:gd name="connsiteY23" fmla="*/ 5308238 h 6177668"/>
              <a:gd name="connsiteX24" fmla="*/ 12191999 w 12191999"/>
              <a:gd name="connsiteY24" fmla="*/ 5364054 h 6177668"/>
              <a:gd name="connsiteX25" fmla="*/ 11911964 w 12191999"/>
              <a:gd name="connsiteY25" fmla="*/ 5447316 h 6177668"/>
              <a:gd name="connsiteX26" fmla="*/ 11020049 w 12191999"/>
              <a:gd name="connsiteY26" fmla="*/ 5667491 h 6177668"/>
              <a:gd name="connsiteX27" fmla="*/ 10064425 w 12191999"/>
              <a:gd name="connsiteY27" fmla="*/ 5852245 h 6177668"/>
              <a:gd name="connsiteX28" fmla="*/ 9264124 w 12191999"/>
              <a:gd name="connsiteY28" fmla="*/ 5971252 h 6177668"/>
              <a:gd name="connsiteX29" fmla="*/ 8654182 w 12191999"/>
              <a:gd name="connsiteY29" fmla="*/ 6042605 h 6177668"/>
              <a:gd name="connsiteX30" fmla="*/ 7938866 w 12191999"/>
              <a:gd name="connsiteY30" fmla="*/ 6105677 h 6177668"/>
              <a:gd name="connsiteX31" fmla="*/ 7008089 w 12191999"/>
              <a:gd name="connsiteY31" fmla="*/ 6158427 h 6177668"/>
              <a:gd name="connsiteX32" fmla="*/ 6549390 w 12191999"/>
              <a:gd name="connsiteY32" fmla="*/ 6172697 h 6177668"/>
              <a:gd name="connsiteX33" fmla="*/ 6433696 w 12191999"/>
              <a:gd name="connsiteY33" fmla="*/ 6177668 h 6177668"/>
              <a:gd name="connsiteX34" fmla="*/ 6127899 w 12191999"/>
              <a:gd name="connsiteY34" fmla="*/ 6177668 h 6177668"/>
              <a:gd name="connsiteX35" fmla="*/ 6048391 w 12191999"/>
              <a:gd name="connsiteY35" fmla="*/ 6172953 h 6177668"/>
              <a:gd name="connsiteX36" fmla="*/ 5334221 w 12191999"/>
              <a:gd name="connsiteY36" fmla="*/ 6135747 h 6177668"/>
              <a:gd name="connsiteX37" fmla="*/ 4413510 w 12191999"/>
              <a:gd name="connsiteY37" fmla="*/ 6072039 h 6177668"/>
              <a:gd name="connsiteX38" fmla="*/ 3438265 w 12191999"/>
              <a:gd name="connsiteY38" fmla="*/ 5970870 h 6177668"/>
              <a:gd name="connsiteX39" fmla="*/ 2425303 w 12191999"/>
              <a:gd name="connsiteY39" fmla="*/ 5848805 h 6177668"/>
              <a:gd name="connsiteX40" fmla="*/ 1293973 w 12191999"/>
              <a:gd name="connsiteY40" fmla="*/ 5671060 h 6177668"/>
              <a:gd name="connsiteX41" fmla="*/ 126888 w 12191999"/>
              <a:gd name="connsiteY41" fmla="*/ 5425029 h 6177668"/>
              <a:gd name="connsiteX42" fmla="*/ 0 w 12191999"/>
              <a:gd name="connsiteY42" fmla="*/ 5392100 h 6177668"/>
              <a:gd name="connsiteX43" fmla="*/ 0 w 12191999"/>
              <a:gd name="connsiteY43" fmla="*/ 5333771 h 6177668"/>
              <a:gd name="connsiteX44" fmla="*/ 130837 w 12191999"/>
              <a:gd name="connsiteY44" fmla="*/ 5368509 h 6177668"/>
              <a:gd name="connsiteX45" fmla="*/ 660204 w 12191999"/>
              <a:gd name="connsiteY45" fmla="*/ 5490001 h 6177668"/>
              <a:gd name="connsiteX46" fmla="*/ 1831416 w 12191999"/>
              <a:gd name="connsiteY46" fmla="*/ 5705715 h 6177668"/>
              <a:gd name="connsiteX47" fmla="*/ 2677204 w 12191999"/>
              <a:gd name="connsiteY47" fmla="*/ 5825742 h 6177668"/>
              <a:gd name="connsiteX48" fmla="*/ 2644716 w 12191999"/>
              <a:gd name="connsiteY48" fmla="*/ 5815549 h 6177668"/>
              <a:gd name="connsiteX49" fmla="*/ 1173182 w 12191999"/>
              <a:gd name="connsiteY49" fmla="*/ 5474074 h 6177668"/>
              <a:gd name="connsiteX50" fmla="*/ 479527 w 12191999"/>
              <a:gd name="connsiteY50" fmla="*/ 5269379 h 6177668"/>
              <a:gd name="connsiteX51" fmla="*/ 0 w 12191999"/>
              <a:gd name="connsiteY51" fmla="*/ 5107083 h 61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3">
            <a:extLst>
              <a:ext uri="{FF2B5EF4-FFF2-40B4-BE49-F238E27FC236}">
                <a16:creationId xmlns:a16="http://schemas.microsoft.com/office/drawing/2014/main" id="{46BBDE05-2073-46AD-B83A-4726130FF32D}"/>
              </a:ext>
            </a:extLst>
          </p:cNvPr>
          <p:cNvPicPr>
            <a:picLocks noChangeAspect="1"/>
          </p:cNvPicPr>
          <p:nvPr/>
        </p:nvPicPr>
        <p:blipFill rotWithShape="1">
          <a:blip r:embed="rId2">
            <a:alphaModFix amt="55000"/>
          </a:blip>
          <a:srcRect t="3558" b="12343"/>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Title 1">
            <a:extLst>
              <a:ext uri="{FF2B5EF4-FFF2-40B4-BE49-F238E27FC236}">
                <a16:creationId xmlns:a16="http://schemas.microsoft.com/office/drawing/2014/main" id="{6749A3B0-89D3-4780-9D37-D3C213514AD5}"/>
              </a:ext>
            </a:extLst>
          </p:cNvPr>
          <p:cNvSpPr>
            <a:spLocks noGrp="1"/>
          </p:cNvSpPr>
          <p:nvPr>
            <p:ph type="ctrTitle"/>
          </p:nvPr>
        </p:nvSpPr>
        <p:spPr>
          <a:xfrm>
            <a:off x="1524000" y="1026747"/>
            <a:ext cx="9144000" cy="2387600"/>
          </a:xfrm>
        </p:spPr>
        <p:txBody>
          <a:bodyPr>
            <a:normAutofit/>
          </a:bodyPr>
          <a:lstStyle/>
          <a:p>
            <a:pPr algn="ctr"/>
            <a:r>
              <a:rPr lang="en-US" sz="7400">
                <a:solidFill>
                  <a:schemeClr val="bg1"/>
                </a:solidFill>
              </a:rPr>
              <a:t>THE FAITH OF THE CANAANITE WOMAN</a:t>
            </a:r>
            <a:endParaRPr lang="en-GB" sz="7400">
              <a:solidFill>
                <a:schemeClr val="bg1"/>
              </a:solidFill>
            </a:endParaRPr>
          </a:p>
        </p:txBody>
      </p:sp>
      <p:sp>
        <p:nvSpPr>
          <p:cNvPr id="3" name="Subtitle 2">
            <a:extLst>
              <a:ext uri="{FF2B5EF4-FFF2-40B4-BE49-F238E27FC236}">
                <a16:creationId xmlns:a16="http://schemas.microsoft.com/office/drawing/2014/main" id="{B46D5D58-80A4-4A96-B050-74F2698B78A4}"/>
              </a:ext>
            </a:extLst>
          </p:cNvPr>
          <p:cNvSpPr>
            <a:spLocks noGrp="1"/>
          </p:cNvSpPr>
          <p:nvPr>
            <p:ph type="subTitle" idx="1"/>
          </p:nvPr>
        </p:nvSpPr>
        <p:spPr>
          <a:xfrm>
            <a:off x="1524000" y="3927080"/>
            <a:ext cx="9144000" cy="1197323"/>
          </a:xfrm>
        </p:spPr>
        <p:txBody>
          <a:bodyPr>
            <a:normAutofit/>
          </a:bodyPr>
          <a:lstStyle/>
          <a:p>
            <a:pPr algn="ctr"/>
            <a:r>
              <a:rPr lang="en-US" sz="4400" dirty="0">
                <a:solidFill>
                  <a:schemeClr val="bg1"/>
                </a:solidFill>
              </a:rPr>
              <a:t>CHILDREN’S LITURGY AUGUST 16TH, 2020</a:t>
            </a:r>
            <a:endParaRPr lang="en-GB" sz="4400" dirty="0">
              <a:solidFill>
                <a:schemeClr val="bg1"/>
              </a:solidFill>
            </a:endParaRPr>
          </a:p>
        </p:txBody>
      </p:sp>
      <p:sp>
        <p:nvSpPr>
          <p:cNvPr id="13" name="Rectangle 6">
            <a:extLst>
              <a:ext uri="{FF2B5EF4-FFF2-40B4-BE49-F238E27FC236}">
                <a16:creationId xmlns:a16="http://schemas.microsoft.com/office/drawing/2014/main" id="{DCB8EB4B-AFE9-41E8-95B0-F246E574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65005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8C4AA1-DD78-4D22-AC9D-0619D5F35BAD}"/>
              </a:ext>
            </a:extLst>
          </p:cNvPr>
          <p:cNvSpPr txBox="1"/>
          <p:nvPr/>
        </p:nvSpPr>
        <p:spPr>
          <a:xfrm>
            <a:off x="147145" y="6225446"/>
            <a:ext cx="5665076" cy="584775"/>
          </a:xfrm>
          <a:prstGeom prst="rect">
            <a:avLst/>
          </a:prstGeom>
          <a:noFill/>
        </p:spPr>
        <p:txBody>
          <a:bodyPr wrap="square" rtlCol="0">
            <a:spAutoFit/>
          </a:bodyPr>
          <a:lstStyle/>
          <a:p>
            <a:r>
              <a:rPr lang="en-US" sz="3200" dirty="0">
                <a:latin typeface="Abadi" panose="020B0604020104020204" pitchFamily="34" charset="0"/>
              </a:rPr>
              <a:t>GOSPEL: MATTHEW 15:22-33</a:t>
            </a:r>
            <a:endParaRPr lang="en-GB" sz="3200" dirty="0">
              <a:latin typeface="Abadi" panose="020B0604020104020204" pitchFamily="34" charset="0"/>
            </a:endParaRPr>
          </a:p>
        </p:txBody>
      </p:sp>
    </p:spTree>
    <p:extLst>
      <p:ext uri="{BB962C8B-B14F-4D97-AF65-F5344CB8AC3E}">
        <p14:creationId xmlns:p14="http://schemas.microsoft.com/office/powerpoint/2010/main" val="4053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20DC5-598E-4CE7-9AB7-FB05AF6C6F56}"/>
              </a:ext>
            </a:extLst>
          </p:cNvPr>
          <p:cNvSpPr>
            <a:spLocks noGrp="1"/>
          </p:cNvSpPr>
          <p:nvPr>
            <p:ph type="title"/>
          </p:nvPr>
        </p:nvSpPr>
        <p:spPr/>
        <p:txBody>
          <a:bodyPr/>
          <a:lstStyle/>
          <a:p>
            <a:r>
              <a:rPr lang="en-US" dirty="0"/>
              <a:t>VERSES FOR THE WEEK</a:t>
            </a:r>
            <a:endParaRPr lang="en-GB" dirty="0"/>
          </a:p>
        </p:txBody>
      </p:sp>
      <p:sp>
        <p:nvSpPr>
          <p:cNvPr id="3" name="Content Placeholder 2">
            <a:extLst>
              <a:ext uri="{FF2B5EF4-FFF2-40B4-BE49-F238E27FC236}">
                <a16:creationId xmlns:a16="http://schemas.microsoft.com/office/drawing/2014/main" id="{C3BDE3F2-B1D5-4378-A7C1-621BD4F5D043}"/>
              </a:ext>
            </a:extLst>
          </p:cNvPr>
          <p:cNvSpPr>
            <a:spLocks noGrp="1"/>
          </p:cNvSpPr>
          <p:nvPr>
            <p:ph idx="1"/>
          </p:nvPr>
        </p:nvSpPr>
        <p:spPr>
          <a:xfrm>
            <a:off x="1037896" y="2496943"/>
            <a:ext cx="7034048" cy="3735692"/>
          </a:xfrm>
        </p:spPr>
        <p:txBody>
          <a:bodyPr>
            <a:normAutofit/>
          </a:bodyPr>
          <a:lstStyle/>
          <a:p>
            <a:pPr marL="0" indent="0" algn="ctr">
              <a:buNone/>
            </a:pPr>
            <a:r>
              <a:rPr lang="en-US" sz="3600" b="1" i="0" dirty="0">
                <a:solidFill>
                  <a:schemeClr val="tx2">
                    <a:lumMod val="90000"/>
                    <a:lumOff val="10000"/>
                  </a:schemeClr>
                </a:solidFill>
                <a:effectLst/>
                <a:latin typeface="Comic Sans MS" panose="030F0702030302020204" pitchFamily="66" charset="0"/>
              </a:rPr>
              <a:t> “Have mercy on me, Lord, Son of David”</a:t>
            </a:r>
          </a:p>
          <a:p>
            <a:pPr marL="0" indent="0" algn="ctr">
              <a:buNone/>
            </a:pPr>
            <a:r>
              <a:rPr lang="en-US" sz="3600" b="1" dirty="0">
                <a:solidFill>
                  <a:schemeClr val="tx2">
                    <a:lumMod val="90000"/>
                    <a:lumOff val="10000"/>
                  </a:schemeClr>
                </a:solidFill>
                <a:latin typeface="Comic Sans MS" panose="030F0702030302020204" pitchFamily="66" charset="0"/>
              </a:rPr>
              <a:t>-Matthew 15:22</a:t>
            </a:r>
            <a:endParaRPr lang="en-GB" sz="3600" b="1" dirty="0">
              <a:solidFill>
                <a:schemeClr val="tx2">
                  <a:lumMod val="90000"/>
                  <a:lumOff val="10000"/>
                </a:schemeClr>
              </a:solidFill>
              <a:latin typeface="Comic Sans MS" panose="030F0702030302020204" pitchFamily="66" charset="0"/>
            </a:endParaRPr>
          </a:p>
        </p:txBody>
      </p:sp>
      <p:pic>
        <p:nvPicPr>
          <p:cNvPr id="4" name="Picture 3" descr="A person posing for the camera&#10;&#10;Description automatically generated">
            <a:extLst>
              <a:ext uri="{FF2B5EF4-FFF2-40B4-BE49-F238E27FC236}">
                <a16:creationId xmlns:a16="http://schemas.microsoft.com/office/drawing/2014/main" id="{558FF5B3-69E8-4819-BAF1-D3EA1B941316}"/>
              </a:ext>
            </a:extLst>
          </p:cNvPr>
          <p:cNvPicPr>
            <a:picLocks noChangeAspect="1"/>
          </p:cNvPicPr>
          <p:nvPr/>
        </p:nvPicPr>
        <p:blipFill>
          <a:blip r:embed="rId2"/>
          <a:stretch>
            <a:fillRect/>
          </a:stretch>
        </p:blipFill>
        <p:spPr>
          <a:xfrm>
            <a:off x="9173076" y="3220466"/>
            <a:ext cx="2327869" cy="3498164"/>
          </a:xfrm>
          <a:prstGeom prst="rect">
            <a:avLst/>
          </a:prstGeom>
          <a:noFill/>
          <a:ln>
            <a:noFill/>
          </a:ln>
          <a:effectLst>
            <a:softEdge rad="112500"/>
          </a:effectLst>
        </p:spPr>
      </p:pic>
    </p:spTree>
    <p:extLst>
      <p:ext uri="{BB962C8B-B14F-4D97-AF65-F5344CB8AC3E}">
        <p14:creationId xmlns:p14="http://schemas.microsoft.com/office/powerpoint/2010/main" val="68118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EDA9-AC59-4C71-87AD-23F3ECB78A28}"/>
              </a:ext>
            </a:extLst>
          </p:cNvPr>
          <p:cNvSpPr>
            <a:spLocks noGrp="1"/>
          </p:cNvSpPr>
          <p:nvPr>
            <p:ph type="title"/>
          </p:nvPr>
        </p:nvSpPr>
        <p:spPr/>
        <p:txBody>
          <a:bodyPr/>
          <a:lstStyle/>
          <a:p>
            <a:r>
              <a:rPr lang="en-US" dirty="0"/>
              <a:t>THANK YOU</a:t>
            </a:r>
            <a:endParaRPr lang="en-GB" dirty="0"/>
          </a:p>
        </p:txBody>
      </p:sp>
      <p:sp>
        <p:nvSpPr>
          <p:cNvPr id="3" name="Content Placeholder 2">
            <a:extLst>
              <a:ext uri="{FF2B5EF4-FFF2-40B4-BE49-F238E27FC236}">
                <a16:creationId xmlns:a16="http://schemas.microsoft.com/office/drawing/2014/main" id="{E2B46F5A-7A42-4B85-BE4E-0507CDAC74D8}"/>
              </a:ext>
            </a:extLst>
          </p:cNvPr>
          <p:cNvSpPr>
            <a:spLocks noGrp="1"/>
          </p:cNvSpPr>
          <p:nvPr>
            <p:ph idx="1"/>
          </p:nvPr>
        </p:nvSpPr>
        <p:spPr>
          <a:xfrm>
            <a:off x="838200" y="2240915"/>
            <a:ext cx="10515600" cy="1572556"/>
          </a:xfrm>
        </p:spPr>
        <p:txBody>
          <a:bodyPr>
            <a:normAutofit/>
          </a:bodyPr>
          <a:lstStyle/>
          <a:p>
            <a:pPr marL="0" indent="0">
              <a:buNone/>
            </a:pPr>
            <a:r>
              <a:rPr lang="en-US" sz="3200" b="1" dirty="0">
                <a:solidFill>
                  <a:schemeClr val="accent3">
                    <a:lumMod val="50000"/>
                  </a:schemeClr>
                </a:solidFill>
                <a:latin typeface="Comic Sans MS" panose="030F0702030302020204" pitchFamily="66" charset="0"/>
              </a:rPr>
              <a:t>GOD BLESS YOU ALL..</a:t>
            </a:r>
            <a:endParaRPr lang="en-GB" sz="3200" b="1" dirty="0">
              <a:solidFill>
                <a:schemeClr val="accent3">
                  <a:lumMod val="50000"/>
                </a:schemeClr>
              </a:solidFill>
              <a:latin typeface="Comic Sans MS" panose="030F0702030302020204" pitchFamily="66" charset="0"/>
            </a:endParaRPr>
          </a:p>
        </p:txBody>
      </p:sp>
      <p:sp>
        <p:nvSpPr>
          <p:cNvPr id="4" name="Content Placeholder 2">
            <a:extLst>
              <a:ext uri="{FF2B5EF4-FFF2-40B4-BE49-F238E27FC236}">
                <a16:creationId xmlns:a16="http://schemas.microsoft.com/office/drawing/2014/main" id="{CA9AC3DE-E56A-4975-B335-3044B5A7834D}"/>
              </a:ext>
            </a:extLst>
          </p:cNvPr>
          <p:cNvSpPr txBox="1">
            <a:spLocks/>
          </p:cNvSpPr>
          <p:nvPr/>
        </p:nvSpPr>
        <p:spPr>
          <a:xfrm>
            <a:off x="987973" y="5010913"/>
            <a:ext cx="8774824" cy="157255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002060"/>
                </a:solidFill>
                <a:latin typeface="Abadi" panose="020B0604020104020204" pitchFamily="34" charset="0"/>
              </a:rPr>
              <a:t>FOR MORE IDEAS , PLEASE VISIT:</a:t>
            </a:r>
          </a:p>
          <a:p>
            <a:r>
              <a:rPr lang="en-US" sz="2000" b="1" dirty="0">
                <a:solidFill>
                  <a:schemeClr val="bg2">
                    <a:lumMod val="25000"/>
                  </a:schemeClr>
                </a:solidFill>
                <a:latin typeface="Abadi" panose="020B0604020104020204" pitchFamily="34" charset="0"/>
              </a:rPr>
              <a:t>WEBSITE: </a:t>
            </a:r>
            <a:r>
              <a:rPr lang="en-GB" sz="2000" b="1" dirty="0">
                <a:solidFill>
                  <a:schemeClr val="bg2">
                    <a:lumMod val="25000"/>
                  </a:schemeClr>
                </a:solidFill>
                <a:latin typeface="Abadi" panose="020B0604020104020204" pitchFamily="34" charset="0"/>
                <a:hlinkClick r:id="rId2">
                  <a:extLst>
                    <a:ext uri="{A12FA001-AC4F-418D-AE19-62706E023703}">
                      <ahyp:hlinkClr xmlns:ahyp="http://schemas.microsoft.com/office/drawing/2018/hyperlinkcolor" val="tx"/>
                    </a:ext>
                  </a:extLst>
                </a:hlinkClick>
              </a:rPr>
              <a:t>http://littleevangelist.com/childrens_liturgy.php</a:t>
            </a:r>
            <a:endParaRPr lang="en-US" sz="2000" b="1" dirty="0">
              <a:solidFill>
                <a:schemeClr val="bg2">
                  <a:lumMod val="25000"/>
                </a:schemeClr>
              </a:solidFill>
              <a:latin typeface="Abadi" panose="020B0604020104020204" pitchFamily="34" charset="0"/>
            </a:endParaRPr>
          </a:p>
          <a:p>
            <a:r>
              <a:rPr lang="en-US" sz="2000" b="1" dirty="0">
                <a:solidFill>
                  <a:schemeClr val="bg2">
                    <a:lumMod val="25000"/>
                  </a:schemeClr>
                </a:solidFill>
                <a:latin typeface="Abadi" panose="020B0604020104020204" pitchFamily="34" charset="0"/>
              </a:rPr>
              <a:t>YOUTUBE CHANNEL:</a:t>
            </a:r>
          </a:p>
          <a:p>
            <a:pPr marL="0" indent="0">
              <a:buFont typeface="Arial" panose="020B0604020202020204" pitchFamily="34" charset="0"/>
              <a:buNone/>
            </a:pPr>
            <a:r>
              <a:rPr lang="en-GB" sz="2000" b="1" dirty="0">
                <a:solidFill>
                  <a:schemeClr val="bg2">
                    <a:lumMod val="25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https://www.youtube.com/channel/UCndM2GK0dnpWg5ECUscdDcA</a:t>
            </a:r>
            <a:endParaRPr lang="en-US" sz="2000" b="1" dirty="0">
              <a:solidFill>
                <a:schemeClr val="bg2">
                  <a:lumMod val="25000"/>
                </a:schemeClr>
              </a:solidFill>
              <a:latin typeface="Abadi" panose="020B0604020104020204" pitchFamily="34" charset="0"/>
            </a:endParaRPr>
          </a:p>
          <a:p>
            <a:pPr marL="0" indent="0">
              <a:lnSpc>
                <a:spcPct val="112000"/>
              </a:lnSpc>
              <a:spcBef>
                <a:spcPts val="0"/>
              </a:spcBef>
              <a:spcAft>
                <a:spcPts val="600"/>
              </a:spcAft>
              <a:buFont typeface="Arial" panose="020B0604020202020204" pitchFamily="34" charset="0"/>
              <a:buNone/>
            </a:pPr>
            <a:endParaRPr lang="en-US" sz="2000" b="1" dirty="0">
              <a:latin typeface="Abadi" panose="020B0604020104020204" pitchFamily="34" charset="0"/>
            </a:endParaRPr>
          </a:p>
        </p:txBody>
      </p:sp>
    </p:spTree>
    <p:extLst>
      <p:ext uri="{BB962C8B-B14F-4D97-AF65-F5344CB8AC3E}">
        <p14:creationId xmlns:p14="http://schemas.microsoft.com/office/powerpoint/2010/main" val="24259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990D7-1574-4D83-B0BE-19704126CFC1}"/>
              </a:ext>
            </a:extLst>
          </p:cNvPr>
          <p:cNvSpPr>
            <a:spLocks noGrp="1"/>
          </p:cNvSpPr>
          <p:nvPr>
            <p:ph type="title"/>
          </p:nvPr>
        </p:nvSpPr>
        <p:spPr>
          <a:xfrm>
            <a:off x="572493" y="238539"/>
            <a:ext cx="11047013" cy="1434415"/>
          </a:xfrm>
        </p:spPr>
        <p:txBody>
          <a:bodyPr anchor="b">
            <a:normAutofit/>
          </a:bodyPr>
          <a:lstStyle/>
          <a:p>
            <a:r>
              <a:rPr lang="en-US" sz="7200" dirty="0">
                <a:latin typeface="Abadi" panose="020B0604020104020204" pitchFamily="34" charset="0"/>
              </a:rPr>
              <a:t>IN LAST WEEKS GOSPEL </a:t>
            </a:r>
            <a:endParaRPr lang="en-GB" sz="7200" dirty="0">
              <a:latin typeface="Abadi" panose="020B0604020104020204" pitchFamily="34" charset="0"/>
            </a:endParaRPr>
          </a:p>
        </p:txBody>
      </p:sp>
      <p:sp>
        <p:nvSpPr>
          <p:cNvPr id="1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529E7"/>
          </a:solidFill>
          <a:ln w="38100" cap="rnd">
            <a:solidFill>
              <a:srgbClr val="D529E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E5F514F-6407-440A-A9A5-5A92FFB50314}"/>
              </a:ext>
            </a:extLst>
          </p:cNvPr>
          <p:cNvPicPr>
            <a:picLocks noChangeAspect="1"/>
          </p:cNvPicPr>
          <p:nvPr/>
        </p:nvPicPr>
        <p:blipFill rotWithShape="1">
          <a:blip r:embed="rId2"/>
          <a:srcRect t="10031" r="1" b="1"/>
          <a:stretch/>
        </p:blipFill>
        <p:spPr>
          <a:xfrm>
            <a:off x="1996966" y="2160494"/>
            <a:ext cx="1951817" cy="2070698"/>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scene3d>
            <a:camera prst="perspectiveContrastingLeftFacing">
              <a:rot lat="300000" lon="19800000" rev="0"/>
            </a:camera>
            <a:lightRig rig="threePt" dir="t">
              <a:rot lat="0" lon="0" rev="2700000"/>
            </a:lightRig>
          </a:scene3d>
          <a:sp3d>
            <a:bevelT w="63500" h="50800"/>
          </a:sp3d>
        </p:spPr>
      </p:pic>
      <p:sp>
        <p:nvSpPr>
          <p:cNvPr id="3" name="Content Placeholder 2">
            <a:extLst>
              <a:ext uri="{FF2B5EF4-FFF2-40B4-BE49-F238E27FC236}">
                <a16:creationId xmlns:a16="http://schemas.microsoft.com/office/drawing/2014/main" id="{4AA4018D-2126-44CB-A843-4271208D9922}"/>
              </a:ext>
            </a:extLst>
          </p:cNvPr>
          <p:cNvSpPr>
            <a:spLocks noGrp="1"/>
          </p:cNvSpPr>
          <p:nvPr>
            <p:ph idx="1"/>
          </p:nvPr>
        </p:nvSpPr>
        <p:spPr>
          <a:xfrm>
            <a:off x="4877462" y="1871122"/>
            <a:ext cx="6713552" cy="4114800"/>
          </a:xfrm>
        </p:spPr>
        <p:txBody>
          <a:bodyPr anchor="t">
            <a:normAutofit/>
          </a:bodyPr>
          <a:lstStyle/>
          <a:p>
            <a:pPr marL="0" indent="0">
              <a:buNone/>
            </a:pPr>
            <a:r>
              <a:rPr lang="en-US" b="1" dirty="0">
                <a:latin typeface="Abadi" panose="020B0604020104020204" pitchFamily="34" charset="0"/>
              </a:rPr>
              <a:t> WE HEARD ABOUT PETER’S COURAGE BY TRUSTING IN JESUS. </a:t>
            </a:r>
          </a:p>
          <a:p>
            <a:pPr marL="0" indent="0">
              <a:buNone/>
            </a:pPr>
            <a:r>
              <a:rPr lang="en-US" b="1" dirty="0">
                <a:latin typeface="Abadi" panose="020B0604020104020204" pitchFamily="34" charset="0"/>
              </a:rPr>
              <a:t>LIKE PETER, WE MUST TRUST IN JESUS AND STEP OUT IN COURAGE, TO WALK OVER THE TROUBLES AND CHALLENGES, NEVER LOOSING OUR FOCUS ON JESUS.</a:t>
            </a:r>
          </a:p>
        </p:txBody>
      </p:sp>
      <p:sp>
        <p:nvSpPr>
          <p:cNvPr id="11" name="Title 1">
            <a:extLst>
              <a:ext uri="{FF2B5EF4-FFF2-40B4-BE49-F238E27FC236}">
                <a16:creationId xmlns:a16="http://schemas.microsoft.com/office/drawing/2014/main" id="{80CC06D6-E1E2-427D-992F-93EEAE42C468}"/>
              </a:ext>
            </a:extLst>
          </p:cNvPr>
          <p:cNvSpPr txBox="1">
            <a:spLocks/>
          </p:cNvSpPr>
          <p:nvPr/>
        </p:nvSpPr>
        <p:spPr>
          <a:xfrm>
            <a:off x="272948" y="4751701"/>
            <a:ext cx="11047013" cy="1434415"/>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US" sz="3200" b="1" dirty="0">
                <a:solidFill>
                  <a:schemeClr val="accent1">
                    <a:lumMod val="50000"/>
                  </a:schemeClr>
                </a:solidFill>
                <a:latin typeface="Abadi" panose="020B0604020104020204" pitchFamily="34" charset="0"/>
              </a:rPr>
              <a:t>THIS WEEK GOSPEL SHOWS US; HOW OUR FAITH IN JESUS OPENS UP THE FOUNTAIN OF MERCY OF </a:t>
            </a:r>
            <a:r>
              <a:rPr lang="en-US" sz="3200" b="1">
                <a:solidFill>
                  <a:schemeClr val="accent1">
                    <a:lumMod val="50000"/>
                  </a:schemeClr>
                </a:solidFill>
                <a:latin typeface="Abadi" panose="020B0604020104020204" pitchFamily="34" charset="0"/>
              </a:rPr>
              <a:t>OUR LORD. </a:t>
            </a:r>
            <a:endParaRPr lang="en-GB" sz="3200" b="1" dirty="0">
              <a:solidFill>
                <a:schemeClr val="accent1">
                  <a:lumMod val="50000"/>
                </a:schemeClr>
              </a:solidFill>
              <a:latin typeface="Abadi" panose="020B0604020104020204" pitchFamily="34" charset="0"/>
            </a:endParaRPr>
          </a:p>
        </p:txBody>
      </p:sp>
    </p:spTree>
    <p:extLst>
      <p:ext uri="{BB962C8B-B14F-4D97-AF65-F5344CB8AC3E}">
        <p14:creationId xmlns:p14="http://schemas.microsoft.com/office/powerpoint/2010/main" val="329238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EEB3B-3AA9-4B1D-9A7F-542E7BE14B3F}"/>
              </a:ext>
            </a:extLst>
          </p:cNvPr>
          <p:cNvSpPr>
            <a:spLocks noGrp="1"/>
          </p:cNvSpPr>
          <p:nvPr>
            <p:ph type="title"/>
          </p:nvPr>
        </p:nvSpPr>
        <p:spPr/>
        <p:txBody>
          <a:bodyPr>
            <a:normAutofit fontScale="90000"/>
          </a:bodyPr>
          <a:lstStyle/>
          <a:p>
            <a:r>
              <a:rPr lang="en-US" dirty="0">
                <a:solidFill>
                  <a:schemeClr val="accent1">
                    <a:lumMod val="50000"/>
                  </a:schemeClr>
                </a:solidFill>
                <a:latin typeface="Abadi" panose="020B0604020104020204" pitchFamily="34" charset="0"/>
              </a:rPr>
              <a:t>THE FAITH OF THE CANAANITE WOMAN</a:t>
            </a:r>
            <a:endParaRPr lang="en-GB" dirty="0">
              <a:solidFill>
                <a:schemeClr val="accent1">
                  <a:lumMod val="50000"/>
                </a:schemeClr>
              </a:solidFill>
              <a:latin typeface="Abadi" panose="020B0604020104020204" pitchFamily="34" charset="0"/>
            </a:endParaRPr>
          </a:p>
        </p:txBody>
      </p:sp>
      <p:sp>
        <p:nvSpPr>
          <p:cNvPr id="3" name="Content Placeholder 2">
            <a:extLst>
              <a:ext uri="{FF2B5EF4-FFF2-40B4-BE49-F238E27FC236}">
                <a16:creationId xmlns:a16="http://schemas.microsoft.com/office/drawing/2014/main" id="{CD5C82E9-52D5-4D7C-8293-BBC5C44D8F18}"/>
              </a:ext>
            </a:extLst>
          </p:cNvPr>
          <p:cNvSpPr>
            <a:spLocks noGrp="1"/>
          </p:cNvSpPr>
          <p:nvPr>
            <p:ph idx="1"/>
          </p:nvPr>
        </p:nvSpPr>
        <p:spPr/>
        <p:txBody>
          <a:bodyPr/>
          <a:lstStyle/>
          <a:p>
            <a:pPr marL="0" indent="0">
              <a:buNone/>
            </a:pPr>
            <a:r>
              <a:rPr lang="en-US" dirty="0">
                <a:latin typeface="Abadi" panose="020B0604020104020204" pitchFamily="34" charset="0"/>
              </a:rPr>
              <a:t>THERE WAS ONCE A CANAANITE WOMAN WHOSE DAUGHTER WAS POSSESSED BY EVIL. </a:t>
            </a:r>
          </a:p>
          <a:p>
            <a:pPr marL="0" indent="0">
              <a:buNone/>
            </a:pPr>
            <a:endParaRPr lang="en-US" dirty="0">
              <a:latin typeface="Abadi" panose="020B0604020104020204" pitchFamily="34" charset="0"/>
            </a:endParaRPr>
          </a:p>
        </p:txBody>
      </p:sp>
      <p:sp>
        <p:nvSpPr>
          <p:cNvPr id="4" name="Rectangle: Rounded Corners 3">
            <a:extLst>
              <a:ext uri="{FF2B5EF4-FFF2-40B4-BE49-F238E27FC236}">
                <a16:creationId xmlns:a16="http://schemas.microsoft.com/office/drawing/2014/main" id="{0D6792AA-1F06-4341-A5BE-EABEF22EFC3B}"/>
              </a:ext>
            </a:extLst>
          </p:cNvPr>
          <p:cNvSpPr/>
          <p:nvPr/>
        </p:nvSpPr>
        <p:spPr>
          <a:xfrm>
            <a:off x="9459311" y="3880575"/>
            <a:ext cx="2554014" cy="240960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marL="0" indent="0" algn="ctr">
              <a:buNone/>
            </a:pPr>
            <a:r>
              <a:rPr lang="en-US" sz="2400" b="1" dirty="0">
                <a:latin typeface="Abadi" panose="020B0604020104020204" pitchFamily="34" charset="0"/>
              </a:rPr>
              <a:t>CANAANITES WERE NOT LIKED BY THE JEWS IN THE OLDEN TIMES</a:t>
            </a:r>
          </a:p>
        </p:txBody>
      </p:sp>
      <p:sp>
        <p:nvSpPr>
          <p:cNvPr id="6" name="TextBox 5">
            <a:extLst>
              <a:ext uri="{FF2B5EF4-FFF2-40B4-BE49-F238E27FC236}">
                <a16:creationId xmlns:a16="http://schemas.microsoft.com/office/drawing/2014/main" id="{27806EFC-1DFA-40F4-BC56-8B835B2EA6ED}"/>
              </a:ext>
            </a:extLst>
          </p:cNvPr>
          <p:cNvSpPr txBox="1"/>
          <p:nvPr/>
        </p:nvSpPr>
        <p:spPr>
          <a:xfrm>
            <a:off x="756746" y="5477212"/>
            <a:ext cx="6096000" cy="1015663"/>
          </a:xfrm>
          <a:prstGeom prst="rect">
            <a:avLst/>
          </a:prstGeom>
          <a:noFill/>
        </p:spPr>
        <p:txBody>
          <a:bodyPr wrap="square">
            <a:spAutoFit/>
          </a:bodyPr>
          <a:lstStyle/>
          <a:p>
            <a:pPr marL="0" indent="0" algn="ctr">
              <a:buNone/>
            </a:pPr>
            <a:r>
              <a:rPr lang="en-US" sz="2000" b="1" dirty="0">
                <a:latin typeface="Abadi" panose="020B0604020104020204" pitchFamily="34" charset="0"/>
              </a:rPr>
              <a:t>IT WAS THOUGHT THAT ONLY JEWS,THE PEOPLE OF ISRAEL ARE THE PEOPLE OF GOD AND SALVATION ONLY BELONGED TO THEM.</a:t>
            </a:r>
            <a:endParaRPr lang="en-GB" sz="2000" b="1" dirty="0">
              <a:latin typeface="Abadi" panose="020B0604020104020204" pitchFamily="34" charset="0"/>
            </a:endParaRPr>
          </a:p>
        </p:txBody>
      </p:sp>
      <p:pic>
        <p:nvPicPr>
          <p:cNvPr id="7" name="Picture 6">
            <a:extLst>
              <a:ext uri="{FF2B5EF4-FFF2-40B4-BE49-F238E27FC236}">
                <a16:creationId xmlns:a16="http://schemas.microsoft.com/office/drawing/2014/main" id="{8FFEB8CC-E2C9-4427-A718-AF28FE390B5A}"/>
              </a:ext>
            </a:extLst>
          </p:cNvPr>
          <p:cNvPicPr>
            <a:picLocks noChangeAspect="1"/>
          </p:cNvPicPr>
          <p:nvPr/>
        </p:nvPicPr>
        <p:blipFill>
          <a:blip r:embed="rId2"/>
          <a:stretch>
            <a:fillRect/>
          </a:stretch>
        </p:blipFill>
        <p:spPr>
          <a:xfrm>
            <a:off x="4457390" y="2517734"/>
            <a:ext cx="1638610" cy="2567644"/>
          </a:xfrm>
          <a:prstGeom prst="rect">
            <a:avLst/>
          </a:prstGeom>
        </p:spPr>
      </p:pic>
    </p:spTree>
    <p:extLst>
      <p:ext uri="{BB962C8B-B14F-4D97-AF65-F5344CB8AC3E}">
        <p14:creationId xmlns:p14="http://schemas.microsoft.com/office/powerpoint/2010/main" val="116925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A34C30-4D22-496D-8988-D583872184FF}"/>
              </a:ext>
            </a:extLst>
          </p:cNvPr>
          <p:cNvSpPr>
            <a:spLocks noGrp="1"/>
          </p:cNvSpPr>
          <p:nvPr>
            <p:ph idx="1"/>
          </p:nvPr>
        </p:nvSpPr>
        <p:spPr>
          <a:xfrm>
            <a:off x="712076" y="902503"/>
            <a:ext cx="10515600" cy="4251960"/>
          </a:xfrm>
        </p:spPr>
        <p:txBody>
          <a:bodyPr/>
          <a:lstStyle/>
          <a:p>
            <a:pPr marL="0" indent="0">
              <a:buNone/>
            </a:pPr>
            <a:r>
              <a:rPr lang="en-US" dirty="0">
                <a:latin typeface="Abadi" panose="020B0604020104020204" pitchFamily="34" charset="0"/>
              </a:rPr>
              <a:t>WHEN SHE KNEW THAT JESUS HAS COME TO HER DISTRICT, </a:t>
            </a:r>
          </a:p>
          <a:p>
            <a:pPr marL="0" indent="0">
              <a:buNone/>
            </a:pPr>
            <a:endParaRPr lang="en-US" dirty="0">
              <a:latin typeface="Abadi" panose="020B0604020104020204" pitchFamily="34" charset="0"/>
            </a:endParaRPr>
          </a:p>
          <a:p>
            <a:pPr marL="0" indent="0">
              <a:buNone/>
            </a:pPr>
            <a:r>
              <a:rPr lang="en-US" dirty="0">
                <a:latin typeface="Abadi" panose="020B0604020104020204" pitchFamily="34" charset="0"/>
              </a:rPr>
              <a:t>SHE WENT TO JESUS AND CALLED OUT CRYING, </a:t>
            </a:r>
            <a:r>
              <a:rPr lang="en-US" b="0" i="0" dirty="0">
                <a:solidFill>
                  <a:srgbClr val="363936"/>
                </a:solidFill>
                <a:effectLst/>
                <a:latin typeface="Roboto" panose="02000000000000000000" pitchFamily="2" charset="0"/>
              </a:rPr>
              <a:t> </a:t>
            </a:r>
            <a:br>
              <a:rPr lang="en-US" dirty="0"/>
            </a:br>
            <a:r>
              <a:rPr lang="en-US" b="1" i="0" dirty="0">
                <a:solidFill>
                  <a:schemeClr val="accent1">
                    <a:lumMod val="50000"/>
                  </a:schemeClr>
                </a:solidFill>
                <a:effectLst/>
                <a:latin typeface="Roboto" panose="02000000000000000000" pitchFamily="2" charset="0"/>
              </a:rPr>
              <a:t>“have pity on me, lord, son of David! ”</a:t>
            </a:r>
            <a:endParaRPr lang="en-GB" b="1" dirty="0">
              <a:solidFill>
                <a:schemeClr val="accent1">
                  <a:lumMod val="50000"/>
                </a:schemeClr>
              </a:solidFill>
              <a:latin typeface="Abadi" panose="020B0604020104020204" pitchFamily="34" charset="0"/>
            </a:endParaRPr>
          </a:p>
        </p:txBody>
      </p:sp>
      <p:pic>
        <p:nvPicPr>
          <p:cNvPr id="4" name="Picture 3">
            <a:extLst>
              <a:ext uri="{FF2B5EF4-FFF2-40B4-BE49-F238E27FC236}">
                <a16:creationId xmlns:a16="http://schemas.microsoft.com/office/drawing/2014/main" id="{9174C105-8436-4526-BCE1-8AB76EF7A0E5}"/>
              </a:ext>
            </a:extLst>
          </p:cNvPr>
          <p:cNvPicPr>
            <a:picLocks noChangeAspect="1"/>
          </p:cNvPicPr>
          <p:nvPr/>
        </p:nvPicPr>
        <p:blipFill>
          <a:blip r:embed="rId2"/>
          <a:stretch>
            <a:fillRect/>
          </a:stretch>
        </p:blipFill>
        <p:spPr>
          <a:xfrm>
            <a:off x="712076" y="3318516"/>
            <a:ext cx="2420007" cy="3454198"/>
          </a:xfrm>
          <a:prstGeom prst="rect">
            <a:avLst/>
          </a:prstGeom>
        </p:spPr>
      </p:pic>
      <p:sp>
        <p:nvSpPr>
          <p:cNvPr id="5" name="Speech Bubble: Oval 4">
            <a:extLst>
              <a:ext uri="{FF2B5EF4-FFF2-40B4-BE49-F238E27FC236}">
                <a16:creationId xmlns:a16="http://schemas.microsoft.com/office/drawing/2014/main" id="{9778D41A-32E9-4400-AF08-54C53D962BE9}"/>
              </a:ext>
            </a:extLst>
          </p:cNvPr>
          <p:cNvSpPr/>
          <p:nvPr/>
        </p:nvSpPr>
        <p:spPr>
          <a:xfrm>
            <a:off x="3258206" y="4535214"/>
            <a:ext cx="3499945" cy="2322786"/>
          </a:xfrm>
          <a:prstGeom prst="wedgeEllipseCallout">
            <a:avLst>
              <a:gd name="adj1" fmla="val -85160"/>
              <a:gd name="adj2" fmla="val -1711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0" i="0" dirty="0">
                <a:solidFill>
                  <a:srgbClr val="363936"/>
                </a:solidFill>
                <a:effectLst/>
                <a:latin typeface="Abadi" panose="020B0604020104020204" pitchFamily="34" charset="0"/>
              </a:rPr>
              <a:t>“Have pity on me, Lord, Son of David! </a:t>
            </a:r>
            <a:br>
              <a:rPr lang="en-US" sz="2000" dirty="0">
                <a:latin typeface="Abadi" panose="020B0604020104020204" pitchFamily="34" charset="0"/>
              </a:rPr>
            </a:br>
            <a:r>
              <a:rPr lang="en-US" sz="2000" b="0" i="0" dirty="0">
                <a:solidFill>
                  <a:srgbClr val="363936"/>
                </a:solidFill>
                <a:effectLst/>
                <a:latin typeface="Abadi" panose="020B0604020104020204" pitchFamily="34" charset="0"/>
              </a:rPr>
              <a:t>My daughter is tormented by a demon.” </a:t>
            </a:r>
            <a:endParaRPr lang="en-GB" sz="2000" dirty="0">
              <a:latin typeface="Abadi" panose="020B0604020104020204" pitchFamily="34" charset="0"/>
            </a:endParaRPr>
          </a:p>
        </p:txBody>
      </p:sp>
      <p:sp>
        <p:nvSpPr>
          <p:cNvPr id="7" name="Rectangle: Rounded Corners 6">
            <a:extLst>
              <a:ext uri="{FF2B5EF4-FFF2-40B4-BE49-F238E27FC236}">
                <a16:creationId xmlns:a16="http://schemas.microsoft.com/office/drawing/2014/main" id="{86345F1A-20EE-44C0-B2BF-A210E72B2B03}"/>
              </a:ext>
            </a:extLst>
          </p:cNvPr>
          <p:cNvSpPr/>
          <p:nvPr/>
        </p:nvSpPr>
        <p:spPr>
          <a:xfrm>
            <a:off x="9052033" y="2224197"/>
            <a:ext cx="2554014" cy="240960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marL="0" indent="0" algn="ctr">
              <a:buNone/>
            </a:pPr>
            <a:r>
              <a:rPr lang="en-US" sz="2400" b="1" dirty="0">
                <a:latin typeface="Abadi" panose="020B0604020104020204" pitchFamily="34" charset="0"/>
              </a:rPr>
              <a:t>DO YOU THINK JESUS WOULD HELP HER?</a:t>
            </a:r>
          </a:p>
          <a:p>
            <a:pPr marL="0" indent="0" algn="ctr">
              <a:buNone/>
            </a:pPr>
            <a:r>
              <a:rPr lang="en-US" sz="2400" b="1" dirty="0">
                <a:latin typeface="Abadi" panose="020B0604020104020204" pitchFamily="34" charset="0"/>
              </a:rPr>
              <a:t>JESUS WAS A JEW!!</a:t>
            </a:r>
          </a:p>
        </p:txBody>
      </p:sp>
      <p:pic>
        <p:nvPicPr>
          <p:cNvPr id="8" name="Picture 7">
            <a:extLst>
              <a:ext uri="{FF2B5EF4-FFF2-40B4-BE49-F238E27FC236}">
                <a16:creationId xmlns:a16="http://schemas.microsoft.com/office/drawing/2014/main" id="{90192CC6-A24E-4504-81F0-204581B46961}"/>
              </a:ext>
            </a:extLst>
          </p:cNvPr>
          <p:cNvPicPr>
            <a:picLocks noChangeAspect="1"/>
          </p:cNvPicPr>
          <p:nvPr/>
        </p:nvPicPr>
        <p:blipFill>
          <a:blip r:embed="rId3"/>
          <a:stretch>
            <a:fillRect/>
          </a:stretch>
        </p:blipFill>
        <p:spPr>
          <a:xfrm>
            <a:off x="7171326" y="4623942"/>
            <a:ext cx="2304242" cy="2145329"/>
          </a:xfrm>
          <a:prstGeom prst="rect">
            <a:avLst/>
          </a:prstGeom>
        </p:spPr>
      </p:pic>
    </p:spTree>
    <p:extLst>
      <p:ext uri="{BB962C8B-B14F-4D97-AF65-F5344CB8AC3E}">
        <p14:creationId xmlns:p14="http://schemas.microsoft.com/office/powerpoint/2010/main" val="161778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4117-D56E-4D09-A2CC-2C0E4BDD58F2}"/>
              </a:ext>
            </a:extLst>
          </p:cNvPr>
          <p:cNvSpPr>
            <a:spLocks noGrp="1"/>
          </p:cNvSpPr>
          <p:nvPr>
            <p:ph type="title"/>
          </p:nvPr>
        </p:nvSpPr>
        <p:spPr>
          <a:xfrm>
            <a:off x="838200" y="281042"/>
            <a:ext cx="10515600" cy="1325563"/>
          </a:xfrm>
        </p:spPr>
        <p:txBody>
          <a:bodyPr>
            <a:normAutofit fontScale="90000"/>
          </a:bodyPr>
          <a:lstStyle/>
          <a:p>
            <a:r>
              <a:rPr lang="en-US" dirty="0"/>
              <a:t>SHE KEPT ON CALLING BEHIND THEM</a:t>
            </a:r>
            <a:endParaRPr lang="en-GB" dirty="0"/>
          </a:p>
        </p:txBody>
      </p:sp>
      <p:sp>
        <p:nvSpPr>
          <p:cNvPr id="3" name="Content Placeholder 2">
            <a:extLst>
              <a:ext uri="{FF2B5EF4-FFF2-40B4-BE49-F238E27FC236}">
                <a16:creationId xmlns:a16="http://schemas.microsoft.com/office/drawing/2014/main" id="{47E9A70B-9C86-4D82-AC08-A34BA237499C}"/>
              </a:ext>
            </a:extLst>
          </p:cNvPr>
          <p:cNvSpPr>
            <a:spLocks noGrp="1"/>
          </p:cNvSpPr>
          <p:nvPr>
            <p:ph idx="1"/>
          </p:nvPr>
        </p:nvSpPr>
        <p:spPr/>
        <p:txBody>
          <a:bodyPr/>
          <a:lstStyle/>
          <a:p>
            <a:pPr marL="0" indent="0">
              <a:buNone/>
            </a:pPr>
            <a:r>
              <a:rPr lang="en-US" dirty="0">
                <a:latin typeface="Abadi" panose="020B0604020104020204" pitchFamily="34" charset="0"/>
              </a:rPr>
              <a:t>THE DISCIPLES ASKED JESUS TO SEND HER AWAY.</a:t>
            </a:r>
          </a:p>
          <a:p>
            <a:pPr marL="0" indent="0">
              <a:buNone/>
            </a:pPr>
            <a:endParaRPr lang="en-GB" dirty="0">
              <a:latin typeface="Abadi" panose="020B0604020104020204" pitchFamily="34" charset="0"/>
            </a:endParaRPr>
          </a:p>
        </p:txBody>
      </p:sp>
      <p:pic>
        <p:nvPicPr>
          <p:cNvPr id="4" name="Picture 3">
            <a:extLst>
              <a:ext uri="{FF2B5EF4-FFF2-40B4-BE49-F238E27FC236}">
                <a16:creationId xmlns:a16="http://schemas.microsoft.com/office/drawing/2014/main" id="{30916B89-B152-4149-A74F-EDD3D2B13818}"/>
              </a:ext>
            </a:extLst>
          </p:cNvPr>
          <p:cNvPicPr>
            <a:picLocks noChangeAspect="1"/>
          </p:cNvPicPr>
          <p:nvPr/>
        </p:nvPicPr>
        <p:blipFill>
          <a:blip r:embed="rId2"/>
          <a:stretch>
            <a:fillRect/>
          </a:stretch>
        </p:blipFill>
        <p:spPr>
          <a:xfrm>
            <a:off x="6856853" y="2392151"/>
            <a:ext cx="2528231" cy="3558545"/>
          </a:xfrm>
          <a:prstGeom prst="rect">
            <a:avLst/>
          </a:prstGeom>
        </p:spPr>
      </p:pic>
      <p:pic>
        <p:nvPicPr>
          <p:cNvPr id="5" name="Picture 4">
            <a:extLst>
              <a:ext uri="{FF2B5EF4-FFF2-40B4-BE49-F238E27FC236}">
                <a16:creationId xmlns:a16="http://schemas.microsoft.com/office/drawing/2014/main" id="{495B6148-6D08-4B4E-B57A-EEED6A441DEB}"/>
              </a:ext>
            </a:extLst>
          </p:cNvPr>
          <p:cNvPicPr>
            <a:picLocks noChangeAspect="1"/>
          </p:cNvPicPr>
          <p:nvPr/>
        </p:nvPicPr>
        <p:blipFill>
          <a:blip r:embed="rId3"/>
          <a:stretch>
            <a:fillRect/>
          </a:stretch>
        </p:blipFill>
        <p:spPr>
          <a:xfrm>
            <a:off x="1103833" y="4366600"/>
            <a:ext cx="2784995" cy="2300078"/>
          </a:xfrm>
          <a:prstGeom prst="rect">
            <a:avLst/>
          </a:prstGeom>
        </p:spPr>
      </p:pic>
      <p:sp>
        <p:nvSpPr>
          <p:cNvPr id="6" name="Speech Bubble: Rectangle with Corners Rounded 5">
            <a:extLst>
              <a:ext uri="{FF2B5EF4-FFF2-40B4-BE49-F238E27FC236}">
                <a16:creationId xmlns:a16="http://schemas.microsoft.com/office/drawing/2014/main" id="{1E8E97C1-02F1-4F50-9364-2968B8E86F45}"/>
              </a:ext>
            </a:extLst>
          </p:cNvPr>
          <p:cNvSpPr/>
          <p:nvPr/>
        </p:nvSpPr>
        <p:spPr>
          <a:xfrm>
            <a:off x="8727035" y="2319935"/>
            <a:ext cx="2963917" cy="1460938"/>
          </a:xfrm>
          <a:prstGeom prst="wedgeRoundRectCallout">
            <a:avLst>
              <a:gd name="adj1" fmla="val -67686"/>
              <a:gd name="adj2" fmla="val -94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solidFill>
                  <a:srgbClr val="363936"/>
                </a:solidFill>
                <a:latin typeface="Roboto" panose="02000000000000000000" pitchFamily="2" charset="0"/>
              </a:rPr>
              <a:t>“I was sent only to the lost sheep of the house of Israel.”</a:t>
            </a:r>
            <a:endParaRPr lang="en-GB" sz="2000" b="1" dirty="0">
              <a:solidFill>
                <a:srgbClr val="363936"/>
              </a:solidFill>
              <a:latin typeface="Roboto" panose="02000000000000000000" pitchFamily="2" charset="0"/>
            </a:endParaRPr>
          </a:p>
        </p:txBody>
      </p:sp>
      <p:sp>
        <p:nvSpPr>
          <p:cNvPr id="8" name="Speech Bubble: Rectangle with Corners Rounded 7">
            <a:extLst>
              <a:ext uri="{FF2B5EF4-FFF2-40B4-BE49-F238E27FC236}">
                <a16:creationId xmlns:a16="http://schemas.microsoft.com/office/drawing/2014/main" id="{A3A840C2-11BD-4F2C-BDFF-166743D0A10C}"/>
              </a:ext>
            </a:extLst>
          </p:cNvPr>
          <p:cNvSpPr/>
          <p:nvPr/>
        </p:nvSpPr>
        <p:spPr>
          <a:xfrm>
            <a:off x="632757" y="3429000"/>
            <a:ext cx="1690030" cy="938048"/>
          </a:xfrm>
          <a:prstGeom prst="wedgeRoundRectCallout">
            <a:avLst>
              <a:gd name="adj1" fmla="val 48449"/>
              <a:gd name="adj2" fmla="val 74827"/>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i="0" dirty="0">
                <a:solidFill>
                  <a:srgbClr val="363936"/>
                </a:solidFill>
                <a:effectLst/>
                <a:latin typeface="Abadi" panose="020B0604020104020204" pitchFamily="34" charset="0"/>
              </a:rPr>
              <a:t> “Lord, help me.” </a:t>
            </a:r>
            <a:endParaRPr lang="en-GB" sz="2000" b="1" dirty="0">
              <a:latin typeface="Abadi" panose="020B0604020104020204" pitchFamily="34" charset="0"/>
            </a:endParaRPr>
          </a:p>
        </p:txBody>
      </p:sp>
      <p:sp>
        <p:nvSpPr>
          <p:cNvPr id="10" name="Speech Bubble: Rectangle with Corners Rounded 9">
            <a:extLst>
              <a:ext uri="{FF2B5EF4-FFF2-40B4-BE49-F238E27FC236}">
                <a16:creationId xmlns:a16="http://schemas.microsoft.com/office/drawing/2014/main" id="{29E3F00B-2EC1-47FB-96A7-5291E09FC0B4}"/>
              </a:ext>
            </a:extLst>
          </p:cNvPr>
          <p:cNvSpPr/>
          <p:nvPr/>
        </p:nvSpPr>
        <p:spPr>
          <a:xfrm>
            <a:off x="8961714" y="4397129"/>
            <a:ext cx="3098416" cy="1460938"/>
          </a:xfrm>
          <a:prstGeom prst="wedgeRoundRectCallout">
            <a:avLst>
              <a:gd name="adj1" fmla="val -86018"/>
              <a:gd name="adj2" fmla="val -11317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solidFill>
                  <a:srgbClr val="363936"/>
                </a:solidFill>
                <a:latin typeface="Roboto" panose="02000000000000000000" pitchFamily="2" charset="0"/>
              </a:rPr>
              <a:t>“It is not right to take the food of the children</a:t>
            </a:r>
            <a:br>
              <a:rPr lang="en-US" sz="2000" b="1" dirty="0">
                <a:solidFill>
                  <a:srgbClr val="363936"/>
                </a:solidFill>
                <a:latin typeface="Roboto" panose="02000000000000000000" pitchFamily="2" charset="0"/>
              </a:rPr>
            </a:br>
            <a:r>
              <a:rPr lang="en-US" sz="2000" b="1" dirty="0">
                <a:solidFill>
                  <a:srgbClr val="363936"/>
                </a:solidFill>
                <a:latin typeface="Roboto" panose="02000000000000000000" pitchFamily="2" charset="0"/>
              </a:rPr>
              <a:t>and throw it to the dogs.” </a:t>
            </a:r>
            <a:endParaRPr lang="en-GB" sz="2000" b="1" dirty="0">
              <a:solidFill>
                <a:srgbClr val="363936"/>
              </a:solidFill>
              <a:latin typeface="Roboto" panose="02000000000000000000" pitchFamily="2" charset="0"/>
            </a:endParaRPr>
          </a:p>
        </p:txBody>
      </p:sp>
      <p:sp>
        <p:nvSpPr>
          <p:cNvPr id="12" name="Speech Bubble: Rectangle with Corners Rounded 11">
            <a:extLst>
              <a:ext uri="{FF2B5EF4-FFF2-40B4-BE49-F238E27FC236}">
                <a16:creationId xmlns:a16="http://schemas.microsoft.com/office/drawing/2014/main" id="{026281D8-9D29-4483-8705-D721F3A6C19A}"/>
              </a:ext>
            </a:extLst>
          </p:cNvPr>
          <p:cNvSpPr/>
          <p:nvPr/>
        </p:nvSpPr>
        <p:spPr>
          <a:xfrm>
            <a:off x="3029117" y="2959528"/>
            <a:ext cx="3043236" cy="1642689"/>
          </a:xfrm>
          <a:prstGeom prst="wedgeRoundRectCallout">
            <a:avLst>
              <a:gd name="adj1" fmla="val -59842"/>
              <a:gd name="adj2" fmla="val 63519"/>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i="0" dirty="0">
                <a:solidFill>
                  <a:srgbClr val="363936"/>
                </a:solidFill>
                <a:effectLst/>
                <a:latin typeface="Roboto" panose="02000000000000000000" pitchFamily="2" charset="0"/>
              </a:rPr>
              <a:t> </a:t>
            </a:r>
            <a:r>
              <a:rPr lang="en-US" sz="2000" b="1" i="0" dirty="0">
                <a:solidFill>
                  <a:srgbClr val="363936"/>
                </a:solidFill>
                <a:effectLst/>
                <a:latin typeface="Roboto" panose="02000000000000000000" pitchFamily="2" charset="0"/>
              </a:rPr>
              <a:t>“Please, Lord, for even the dogs eat the scraps</a:t>
            </a:r>
            <a:br>
              <a:rPr lang="en-US" sz="2000" b="1" dirty="0"/>
            </a:br>
            <a:r>
              <a:rPr lang="en-US" sz="2000" b="1" i="0" dirty="0">
                <a:solidFill>
                  <a:srgbClr val="363936"/>
                </a:solidFill>
                <a:effectLst/>
                <a:latin typeface="Roboto" panose="02000000000000000000" pitchFamily="2" charset="0"/>
              </a:rPr>
              <a:t>that fall from the table of their masters.” </a:t>
            </a:r>
            <a:r>
              <a:rPr lang="en-GB" sz="2000" b="1" i="0" dirty="0">
                <a:solidFill>
                  <a:srgbClr val="363936"/>
                </a:solidFill>
                <a:effectLst/>
                <a:latin typeface="Roboto" panose="02000000000000000000" pitchFamily="2" charset="0"/>
              </a:rPr>
              <a:t>” </a:t>
            </a:r>
            <a:endParaRPr lang="en-GB" sz="2000" b="1" dirty="0"/>
          </a:p>
        </p:txBody>
      </p:sp>
      <p:sp>
        <p:nvSpPr>
          <p:cNvPr id="13" name="Rectangle 12">
            <a:extLst>
              <a:ext uri="{FF2B5EF4-FFF2-40B4-BE49-F238E27FC236}">
                <a16:creationId xmlns:a16="http://schemas.microsoft.com/office/drawing/2014/main" id="{682D606F-8AFE-42FA-B42C-7B275D0B8148}"/>
              </a:ext>
            </a:extLst>
          </p:cNvPr>
          <p:cNvSpPr/>
          <p:nvPr/>
        </p:nvSpPr>
        <p:spPr>
          <a:xfrm>
            <a:off x="3029117" y="5950032"/>
            <a:ext cx="5091852" cy="80861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latin typeface="Abadi" panose="020B0604020104020204" pitchFamily="34" charset="0"/>
              </a:rPr>
              <a:t>DO YOU THINK THAT JESUS IS BEING RUDE????</a:t>
            </a:r>
            <a:endParaRPr lang="en-GB" b="1" dirty="0">
              <a:latin typeface="Abadi" panose="020B0604020104020204" pitchFamily="34" charset="0"/>
            </a:endParaRPr>
          </a:p>
        </p:txBody>
      </p:sp>
    </p:spTree>
    <p:extLst>
      <p:ext uri="{BB962C8B-B14F-4D97-AF65-F5344CB8AC3E}">
        <p14:creationId xmlns:p14="http://schemas.microsoft.com/office/powerpoint/2010/main" val="217593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10"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EC8EC-24FB-42E3-B015-56F1E54E2456}"/>
              </a:ext>
            </a:extLst>
          </p:cNvPr>
          <p:cNvSpPr>
            <a:spLocks noGrp="1"/>
          </p:cNvSpPr>
          <p:nvPr>
            <p:ph type="title"/>
          </p:nvPr>
        </p:nvSpPr>
        <p:spPr/>
        <p:txBody>
          <a:bodyPr/>
          <a:lstStyle/>
          <a:p>
            <a:r>
              <a:rPr lang="en-US" dirty="0"/>
              <a:t>YOUR FAITH IS GREAT</a:t>
            </a:r>
            <a:endParaRPr lang="en-GB" dirty="0"/>
          </a:p>
        </p:txBody>
      </p:sp>
      <p:sp>
        <p:nvSpPr>
          <p:cNvPr id="3" name="Content Placeholder 2">
            <a:extLst>
              <a:ext uri="{FF2B5EF4-FFF2-40B4-BE49-F238E27FC236}">
                <a16:creationId xmlns:a16="http://schemas.microsoft.com/office/drawing/2014/main" id="{898B7EE0-5470-4CB2-8D53-E46226323F20}"/>
              </a:ext>
            </a:extLst>
          </p:cNvPr>
          <p:cNvSpPr>
            <a:spLocks noGrp="1"/>
          </p:cNvSpPr>
          <p:nvPr>
            <p:ph idx="1"/>
          </p:nvPr>
        </p:nvSpPr>
        <p:spPr/>
        <p:txBody>
          <a:bodyPr>
            <a:normAutofit/>
          </a:bodyPr>
          <a:lstStyle/>
          <a:p>
            <a:pPr marL="0" indent="0">
              <a:buNone/>
            </a:pPr>
            <a:r>
              <a:rPr lang="en-US" dirty="0">
                <a:latin typeface="Abadi" panose="020B0604020104020204" pitchFamily="34" charset="0"/>
              </a:rPr>
              <a:t>SEEING HER STRONG FAITH; JESUS REPLIED TO HER,</a:t>
            </a:r>
          </a:p>
          <a:p>
            <a:pPr marL="0" indent="0">
              <a:buNone/>
            </a:pPr>
            <a:br>
              <a:rPr lang="en-US" b="1" dirty="0">
                <a:solidFill>
                  <a:schemeClr val="accent3">
                    <a:lumMod val="50000"/>
                  </a:schemeClr>
                </a:solidFill>
              </a:rPr>
            </a:br>
            <a:r>
              <a:rPr lang="en-US" b="1" i="0" dirty="0">
                <a:solidFill>
                  <a:schemeClr val="accent3">
                    <a:lumMod val="50000"/>
                  </a:schemeClr>
                </a:solidFill>
                <a:effectLst/>
                <a:latin typeface="Roboto" panose="02000000000000000000" pitchFamily="2" charset="0"/>
              </a:rPr>
              <a:t>“O woman, great is your faith! </a:t>
            </a:r>
            <a:br>
              <a:rPr lang="en-US" b="1" dirty="0">
                <a:solidFill>
                  <a:schemeClr val="accent3">
                    <a:lumMod val="50000"/>
                  </a:schemeClr>
                </a:solidFill>
              </a:rPr>
            </a:br>
            <a:r>
              <a:rPr lang="en-US" b="1" i="0" dirty="0">
                <a:solidFill>
                  <a:schemeClr val="accent3">
                    <a:lumMod val="50000"/>
                  </a:schemeClr>
                </a:solidFill>
                <a:effectLst/>
                <a:latin typeface="Roboto" panose="02000000000000000000" pitchFamily="2" charset="0"/>
              </a:rPr>
              <a:t>Let it be done for you as you wish.” </a:t>
            </a:r>
            <a:endParaRPr lang="en-US" b="1" i="0" dirty="0">
              <a:solidFill>
                <a:schemeClr val="accent3">
                  <a:lumMod val="50000"/>
                </a:schemeClr>
              </a:solidFill>
              <a:effectLst/>
              <a:latin typeface="Abadi" panose="020B0604020104020204" pitchFamily="34" charset="0"/>
            </a:endParaRPr>
          </a:p>
          <a:p>
            <a:pPr marL="0" indent="0">
              <a:buNone/>
            </a:pPr>
            <a:endParaRPr lang="en-US" dirty="0">
              <a:solidFill>
                <a:srgbClr val="363936"/>
              </a:solidFill>
              <a:latin typeface="Abadi" panose="020B0604020104020204" pitchFamily="34" charset="0"/>
            </a:endParaRPr>
          </a:p>
          <a:p>
            <a:pPr marL="0" indent="0">
              <a:buNone/>
            </a:pPr>
            <a:endParaRPr lang="en-US" dirty="0">
              <a:solidFill>
                <a:srgbClr val="363936"/>
              </a:solidFill>
              <a:latin typeface="Abadi" panose="020B0604020104020204" pitchFamily="34" charset="0"/>
            </a:endParaRPr>
          </a:p>
          <a:p>
            <a:pPr marL="0" indent="0">
              <a:buNone/>
            </a:pPr>
            <a:endParaRPr lang="en-US" dirty="0">
              <a:solidFill>
                <a:srgbClr val="363936"/>
              </a:solidFill>
              <a:latin typeface="Abadi" panose="020B0604020104020204" pitchFamily="34" charset="0"/>
            </a:endParaRPr>
          </a:p>
        </p:txBody>
      </p:sp>
      <p:pic>
        <p:nvPicPr>
          <p:cNvPr id="4" name="Picture 3">
            <a:extLst>
              <a:ext uri="{FF2B5EF4-FFF2-40B4-BE49-F238E27FC236}">
                <a16:creationId xmlns:a16="http://schemas.microsoft.com/office/drawing/2014/main" id="{9FAD6A8E-A000-4171-ADD5-98D473A7EE33}"/>
              </a:ext>
            </a:extLst>
          </p:cNvPr>
          <p:cNvPicPr>
            <a:picLocks noChangeAspect="1"/>
          </p:cNvPicPr>
          <p:nvPr/>
        </p:nvPicPr>
        <p:blipFill>
          <a:blip r:embed="rId2"/>
          <a:stretch>
            <a:fillRect/>
          </a:stretch>
        </p:blipFill>
        <p:spPr>
          <a:xfrm>
            <a:off x="6760615" y="2570691"/>
            <a:ext cx="4593185" cy="3849349"/>
          </a:xfrm>
          <a:prstGeom prst="rect">
            <a:avLst/>
          </a:prstGeom>
        </p:spPr>
      </p:pic>
      <p:sp>
        <p:nvSpPr>
          <p:cNvPr id="7" name="TextBox 6">
            <a:extLst>
              <a:ext uri="{FF2B5EF4-FFF2-40B4-BE49-F238E27FC236}">
                <a16:creationId xmlns:a16="http://schemas.microsoft.com/office/drawing/2014/main" id="{CC3B3DC9-6AFB-4975-9CED-FFAAF268B758}"/>
              </a:ext>
            </a:extLst>
          </p:cNvPr>
          <p:cNvSpPr txBox="1"/>
          <p:nvPr/>
        </p:nvSpPr>
        <p:spPr>
          <a:xfrm>
            <a:off x="-809298" y="5108228"/>
            <a:ext cx="8628993" cy="954107"/>
          </a:xfrm>
          <a:prstGeom prst="rect">
            <a:avLst/>
          </a:prstGeom>
          <a:noFill/>
        </p:spPr>
        <p:txBody>
          <a:bodyPr wrap="square">
            <a:spAutoFit/>
          </a:bodyPr>
          <a:lstStyle/>
          <a:p>
            <a:pPr marL="0" indent="0" algn="ctr">
              <a:buNone/>
            </a:pPr>
            <a:r>
              <a:rPr lang="en-US" sz="2800" b="1" dirty="0">
                <a:solidFill>
                  <a:schemeClr val="tx2">
                    <a:lumMod val="90000"/>
                    <a:lumOff val="10000"/>
                  </a:schemeClr>
                </a:solidFill>
                <a:latin typeface="Roboto" panose="02000000000000000000" pitchFamily="2" charset="0"/>
              </a:rPr>
              <a:t>T</a:t>
            </a:r>
            <a:r>
              <a:rPr lang="en-US" sz="2800" b="1" i="0" dirty="0">
                <a:solidFill>
                  <a:schemeClr val="tx2">
                    <a:lumMod val="90000"/>
                    <a:lumOff val="10000"/>
                  </a:schemeClr>
                </a:solidFill>
                <a:effectLst/>
                <a:latin typeface="Roboto" panose="02000000000000000000" pitchFamily="2" charset="0"/>
              </a:rPr>
              <a:t>he woman’s daughter was healed </a:t>
            </a:r>
          </a:p>
          <a:p>
            <a:pPr marL="0" indent="0" algn="ctr">
              <a:buNone/>
            </a:pPr>
            <a:r>
              <a:rPr lang="en-US" sz="2800" b="1" i="0" dirty="0">
                <a:solidFill>
                  <a:schemeClr val="tx2">
                    <a:lumMod val="90000"/>
                    <a:lumOff val="10000"/>
                  </a:schemeClr>
                </a:solidFill>
                <a:effectLst/>
                <a:latin typeface="Roboto" panose="02000000000000000000" pitchFamily="2" charset="0"/>
              </a:rPr>
              <a:t>from that hour</a:t>
            </a:r>
            <a:r>
              <a:rPr lang="en-US" b="0" i="0" dirty="0">
                <a:solidFill>
                  <a:srgbClr val="363936"/>
                </a:solidFill>
                <a:effectLst/>
                <a:latin typeface="Roboto" panose="02000000000000000000" pitchFamily="2" charset="0"/>
              </a:rPr>
              <a:t>.</a:t>
            </a:r>
            <a:endParaRPr lang="en-GB" dirty="0">
              <a:latin typeface="Abadi" panose="020B0604020104020204" pitchFamily="34" charset="0"/>
            </a:endParaRPr>
          </a:p>
        </p:txBody>
      </p:sp>
      <p:pic>
        <p:nvPicPr>
          <p:cNvPr id="6" name="Picture 5">
            <a:extLst>
              <a:ext uri="{FF2B5EF4-FFF2-40B4-BE49-F238E27FC236}">
                <a16:creationId xmlns:a16="http://schemas.microsoft.com/office/drawing/2014/main" id="{8FE7601F-53D5-4113-A811-84208210A4F2}"/>
              </a:ext>
            </a:extLst>
          </p:cNvPr>
          <p:cNvPicPr>
            <a:picLocks noChangeAspect="1"/>
          </p:cNvPicPr>
          <p:nvPr/>
        </p:nvPicPr>
        <p:blipFill>
          <a:blip r:embed="rId3"/>
          <a:stretch>
            <a:fillRect/>
          </a:stretch>
        </p:blipFill>
        <p:spPr>
          <a:xfrm>
            <a:off x="9546772" y="35927"/>
            <a:ext cx="2034366" cy="1983957"/>
          </a:xfrm>
          <a:prstGeom prst="rect">
            <a:avLst/>
          </a:prstGeom>
        </p:spPr>
      </p:pic>
    </p:spTree>
    <p:extLst>
      <p:ext uri="{BB962C8B-B14F-4D97-AF65-F5344CB8AC3E}">
        <p14:creationId xmlns:p14="http://schemas.microsoft.com/office/powerpoint/2010/main" val="69199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DAA9-EACA-47B7-B6A2-A82E67BB9876}"/>
              </a:ext>
            </a:extLst>
          </p:cNvPr>
          <p:cNvSpPr>
            <a:spLocks noGrp="1"/>
          </p:cNvSpPr>
          <p:nvPr>
            <p:ph type="title"/>
          </p:nvPr>
        </p:nvSpPr>
        <p:spPr/>
        <p:txBody>
          <a:bodyPr/>
          <a:lstStyle/>
          <a:p>
            <a:r>
              <a:rPr lang="en-US" dirty="0"/>
              <a:t>HAVE FAITH IN THE MERCY OF GOD</a:t>
            </a:r>
            <a:endParaRPr lang="en-GB" dirty="0"/>
          </a:p>
        </p:txBody>
      </p:sp>
      <p:sp>
        <p:nvSpPr>
          <p:cNvPr id="6" name="TextBox 5">
            <a:extLst>
              <a:ext uri="{FF2B5EF4-FFF2-40B4-BE49-F238E27FC236}">
                <a16:creationId xmlns:a16="http://schemas.microsoft.com/office/drawing/2014/main" id="{2FC8692D-91EA-49B7-AC38-403196F87226}"/>
              </a:ext>
            </a:extLst>
          </p:cNvPr>
          <p:cNvSpPr txBox="1"/>
          <p:nvPr/>
        </p:nvSpPr>
        <p:spPr>
          <a:xfrm>
            <a:off x="304802" y="1983058"/>
            <a:ext cx="7693570" cy="4154984"/>
          </a:xfrm>
          <a:prstGeom prst="rect">
            <a:avLst/>
          </a:prstGeom>
          <a:noFill/>
        </p:spPr>
        <p:txBody>
          <a:bodyPr wrap="square">
            <a:spAutoFit/>
          </a:bodyPr>
          <a:lstStyle/>
          <a:p>
            <a:r>
              <a:rPr lang="en-US" sz="2400" dirty="0">
                <a:latin typeface="Abadi" panose="020B0604020104020204" pitchFamily="34" charset="0"/>
              </a:rPr>
              <a:t>* LIKE THE WOMAN none of us ARE WORTHY , it is not our MERITS but GODS MERCY THROUGH OUR FAITH IN JESUS, THAT SAVES US</a:t>
            </a:r>
          </a:p>
          <a:p>
            <a:endParaRPr lang="en-US" sz="2400" dirty="0">
              <a:latin typeface="Abadi" panose="020B0604020104020204" pitchFamily="34" charset="0"/>
            </a:endParaRPr>
          </a:p>
          <a:p>
            <a:r>
              <a:rPr lang="en-US" sz="2400" dirty="0">
                <a:latin typeface="Abadi" panose="020B0604020104020204" pitchFamily="34" charset="0"/>
              </a:rPr>
              <a:t>* THE WOMAN MAKES US REALIZE THAT  salvation is available to all who have faith IN JESUS and not only to certain groups. </a:t>
            </a:r>
          </a:p>
          <a:p>
            <a:endParaRPr lang="en-US" sz="2400" dirty="0">
              <a:latin typeface="Abadi" panose="020B0604020104020204" pitchFamily="34" charset="0"/>
            </a:endParaRPr>
          </a:p>
          <a:p>
            <a:r>
              <a:rPr lang="en-US" sz="2400" dirty="0">
                <a:latin typeface="Abadi" panose="020B0604020104020204" pitchFamily="34" charset="0"/>
              </a:rPr>
              <a:t>* JESUS GIVES SALVATION to all who believes in him and is truly desiring to live according to what Jesus says.</a:t>
            </a:r>
          </a:p>
          <a:p>
            <a:r>
              <a:rPr lang="en-US" sz="2400" dirty="0">
                <a:latin typeface="Abadi" panose="020B0604020104020204" pitchFamily="34" charset="0"/>
              </a:rPr>
              <a:t> </a:t>
            </a:r>
          </a:p>
        </p:txBody>
      </p:sp>
      <p:sp>
        <p:nvSpPr>
          <p:cNvPr id="3" name="Heart 2">
            <a:extLst>
              <a:ext uri="{FF2B5EF4-FFF2-40B4-BE49-F238E27FC236}">
                <a16:creationId xmlns:a16="http://schemas.microsoft.com/office/drawing/2014/main" id="{356D30E8-F133-44EF-97F7-1F90BB6942C0}"/>
              </a:ext>
            </a:extLst>
          </p:cNvPr>
          <p:cNvSpPr/>
          <p:nvPr/>
        </p:nvSpPr>
        <p:spPr>
          <a:xfrm>
            <a:off x="7746124" y="2270235"/>
            <a:ext cx="4340772" cy="4004442"/>
          </a:xfrm>
          <a:prstGeom prst="hear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i="0" baseline="30000" dirty="0">
                <a:solidFill>
                  <a:schemeClr val="accent4">
                    <a:lumMod val="50000"/>
                  </a:schemeClr>
                </a:solidFill>
                <a:effectLst/>
                <a:latin typeface="Abadi" panose="020B0604020104020204" pitchFamily="34" charset="0"/>
              </a:rPr>
              <a:t> </a:t>
            </a:r>
          </a:p>
          <a:p>
            <a:pPr algn="ctr"/>
            <a:endParaRPr lang="en-US" b="1" baseline="30000" dirty="0">
              <a:solidFill>
                <a:schemeClr val="accent4">
                  <a:lumMod val="50000"/>
                </a:schemeClr>
              </a:solidFill>
              <a:latin typeface="Abadi" panose="020B0604020104020204" pitchFamily="34" charset="0"/>
            </a:endParaRPr>
          </a:p>
          <a:p>
            <a:pPr algn="ctr"/>
            <a:endParaRPr lang="en-US" b="1" i="0" baseline="30000" dirty="0">
              <a:solidFill>
                <a:schemeClr val="accent4">
                  <a:lumMod val="50000"/>
                </a:schemeClr>
              </a:solidFill>
              <a:effectLst/>
              <a:latin typeface="Abadi" panose="020B0604020104020204" pitchFamily="34" charset="0"/>
            </a:endParaRPr>
          </a:p>
          <a:p>
            <a:pPr algn="ctr"/>
            <a:endParaRPr lang="en-US" b="1" baseline="30000" dirty="0">
              <a:solidFill>
                <a:schemeClr val="accent4">
                  <a:lumMod val="50000"/>
                </a:schemeClr>
              </a:solidFill>
              <a:latin typeface="Abadi" panose="020B0604020104020204" pitchFamily="34" charset="0"/>
            </a:endParaRPr>
          </a:p>
          <a:p>
            <a:pPr algn="ctr"/>
            <a:r>
              <a:rPr lang="en-US" b="1" i="0" dirty="0">
                <a:solidFill>
                  <a:schemeClr val="accent4">
                    <a:lumMod val="50000"/>
                  </a:schemeClr>
                </a:solidFill>
                <a:effectLst/>
                <a:latin typeface="Abadi" panose="020B0604020104020204" pitchFamily="34" charset="0"/>
              </a:rPr>
              <a:t>‘he saved us, not because of any works of righteousness that we had done, but according to his mercy, through the water</a:t>
            </a:r>
            <a:r>
              <a:rPr lang="en-US" b="1" baseline="30000" dirty="0">
                <a:solidFill>
                  <a:schemeClr val="accent4">
                    <a:lumMod val="50000"/>
                  </a:schemeClr>
                </a:solidFill>
                <a:latin typeface="Abadi" panose="020B0604020104020204" pitchFamily="34" charset="0"/>
              </a:rPr>
              <a:t> </a:t>
            </a:r>
            <a:r>
              <a:rPr lang="en-US" b="1" i="0" dirty="0">
                <a:solidFill>
                  <a:schemeClr val="accent4">
                    <a:lumMod val="50000"/>
                  </a:schemeClr>
                </a:solidFill>
                <a:effectLst/>
                <a:latin typeface="Abadi" panose="020B0604020104020204" pitchFamily="34" charset="0"/>
              </a:rPr>
              <a:t>of rebirth and renewal by the Holy Spirit.’</a:t>
            </a:r>
          </a:p>
          <a:p>
            <a:pPr algn="ctr"/>
            <a:r>
              <a:rPr lang="en-US" b="1" dirty="0">
                <a:solidFill>
                  <a:schemeClr val="accent4">
                    <a:lumMod val="50000"/>
                  </a:schemeClr>
                </a:solidFill>
                <a:latin typeface="Abadi" panose="020B0604020104020204" pitchFamily="34" charset="0"/>
              </a:rPr>
              <a:t>-Titus 3:5</a:t>
            </a:r>
            <a:endParaRPr lang="en-GB" b="1" dirty="0">
              <a:solidFill>
                <a:schemeClr val="accent4">
                  <a:lumMod val="50000"/>
                </a:schemeClr>
              </a:solidFill>
              <a:latin typeface="Abadi" panose="020B0604020104020204" pitchFamily="34" charset="0"/>
            </a:endParaRPr>
          </a:p>
        </p:txBody>
      </p:sp>
    </p:spTree>
    <p:extLst>
      <p:ext uri="{BB962C8B-B14F-4D97-AF65-F5344CB8AC3E}">
        <p14:creationId xmlns:p14="http://schemas.microsoft.com/office/powerpoint/2010/main" val="354246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B73BDDA-9655-48FF-938F-16773783FC3C}"/>
              </a:ext>
            </a:extLst>
          </p:cNvPr>
          <p:cNvSpPr>
            <a:spLocks noGrp="1"/>
          </p:cNvSpPr>
          <p:nvPr>
            <p:ph idx="1"/>
          </p:nvPr>
        </p:nvSpPr>
        <p:spPr>
          <a:xfrm>
            <a:off x="396465" y="3944364"/>
            <a:ext cx="8432225" cy="4219791"/>
          </a:xfrm>
        </p:spPr>
        <p:txBody>
          <a:bodyPr>
            <a:normAutofit/>
          </a:bodyPr>
          <a:lstStyle/>
          <a:p>
            <a:pPr marL="0" indent="0">
              <a:buNone/>
            </a:pPr>
            <a:r>
              <a:rPr lang="en-US" dirty="0">
                <a:latin typeface="Abadi" panose="020B0604020104020204" pitchFamily="34" charset="0"/>
              </a:rPr>
              <a:t>So, Never feel rejected or</a:t>
            </a:r>
          </a:p>
          <a:p>
            <a:pPr marL="0" indent="0">
              <a:buNone/>
            </a:pPr>
            <a:r>
              <a:rPr lang="en-US" dirty="0">
                <a:latin typeface="Abadi" panose="020B0604020104020204" pitchFamily="34" charset="0"/>
              </a:rPr>
              <a:t>Do not reject anyone.</a:t>
            </a:r>
          </a:p>
          <a:p>
            <a:pPr marL="0" indent="0">
              <a:buNone/>
            </a:pPr>
            <a:r>
              <a:rPr lang="en-US" dirty="0">
                <a:latin typeface="Abadi" panose="020B0604020104020204" pitchFamily="34" charset="0"/>
              </a:rPr>
              <a:t>LET US BE MERCIFUL AS OUR LORD.</a:t>
            </a:r>
          </a:p>
          <a:p>
            <a:pPr marL="0" indent="0">
              <a:buNone/>
            </a:pPr>
            <a:r>
              <a:rPr lang="en-US" dirty="0">
                <a:latin typeface="Abadi" panose="020B0604020104020204" pitchFamily="34" charset="0"/>
              </a:rPr>
              <a:t>Make everyone know about the mercy of our lord.</a:t>
            </a:r>
          </a:p>
          <a:p>
            <a:pPr marL="0" indent="0">
              <a:buNone/>
            </a:pPr>
            <a:endParaRPr lang="en-US" dirty="0">
              <a:latin typeface="Abadi" panose="020B0604020104020204" pitchFamily="34" charset="0"/>
            </a:endParaRPr>
          </a:p>
        </p:txBody>
      </p:sp>
      <p:pic>
        <p:nvPicPr>
          <p:cNvPr id="6" name="Picture 5">
            <a:extLst>
              <a:ext uri="{FF2B5EF4-FFF2-40B4-BE49-F238E27FC236}">
                <a16:creationId xmlns:a16="http://schemas.microsoft.com/office/drawing/2014/main" id="{6A4D6A0B-2458-4CF3-AA73-9AB919816AA5}"/>
              </a:ext>
            </a:extLst>
          </p:cNvPr>
          <p:cNvPicPr>
            <a:picLocks noChangeAspect="1"/>
          </p:cNvPicPr>
          <p:nvPr/>
        </p:nvPicPr>
        <p:blipFill>
          <a:blip r:embed="rId2"/>
          <a:stretch>
            <a:fillRect/>
          </a:stretch>
        </p:blipFill>
        <p:spPr>
          <a:xfrm>
            <a:off x="8376746" y="2417492"/>
            <a:ext cx="3418789" cy="3369054"/>
          </a:xfrm>
          <a:prstGeom prst="rect">
            <a:avLst/>
          </a:prstGeom>
        </p:spPr>
      </p:pic>
      <p:sp>
        <p:nvSpPr>
          <p:cNvPr id="8" name="TextBox 7">
            <a:extLst>
              <a:ext uri="{FF2B5EF4-FFF2-40B4-BE49-F238E27FC236}">
                <a16:creationId xmlns:a16="http://schemas.microsoft.com/office/drawing/2014/main" id="{21553BE6-7AF6-436B-BDE3-116011E00E51}"/>
              </a:ext>
            </a:extLst>
          </p:cNvPr>
          <p:cNvSpPr txBox="1"/>
          <p:nvPr/>
        </p:nvSpPr>
        <p:spPr>
          <a:xfrm>
            <a:off x="396465" y="1859340"/>
            <a:ext cx="7507014" cy="2062103"/>
          </a:xfrm>
          <a:prstGeom prst="rect">
            <a:avLst/>
          </a:prstGeom>
          <a:noFill/>
        </p:spPr>
        <p:txBody>
          <a:bodyPr wrap="square">
            <a:spAutoFit/>
          </a:bodyPr>
          <a:lstStyle/>
          <a:p>
            <a:r>
              <a:rPr lang="en-US" sz="3200" dirty="0">
                <a:latin typeface="Abadi" panose="020B0604020104020204" pitchFamily="34" charset="0"/>
              </a:rPr>
              <a:t>No matter how unworthy or ineligible you feel, you are saved in Jesus NAME .</a:t>
            </a:r>
          </a:p>
          <a:p>
            <a:r>
              <a:rPr lang="en-US" sz="3200" dirty="0">
                <a:latin typeface="Abadi" panose="020B0604020104020204" pitchFamily="34" charset="0"/>
              </a:rPr>
              <a:t>By your FAITH in Jesus and MERCY of GOD.</a:t>
            </a:r>
            <a:endParaRPr lang="en-GB" sz="3200" dirty="0"/>
          </a:p>
        </p:txBody>
      </p:sp>
      <p:sp>
        <p:nvSpPr>
          <p:cNvPr id="7" name="TextBox 6">
            <a:extLst>
              <a:ext uri="{FF2B5EF4-FFF2-40B4-BE49-F238E27FC236}">
                <a16:creationId xmlns:a16="http://schemas.microsoft.com/office/drawing/2014/main" id="{FACB75A6-760C-4EF4-9A06-DE8F28E2A1DE}"/>
              </a:ext>
            </a:extLst>
          </p:cNvPr>
          <p:cNvSpPr txBox="1"/>
          <p:nvPr/>
        </p:nvSpPr>
        <p:spPr>
          <a:xfrm>
            <a:off x="935421" y="882134"/>
            <a:ext cx="6716110" cy="584775"/>
          </a:xfrm>
          <a:prstGeom prst="rect">
            <a:avLst/>
          </a:prstGeom>
          <a:noFill/>
        </p:spPr>
        <p:txBody>
          <a:bodyPr wrap="square">
            <a:spAutoFit/>
          </a:bodyPr>
          <a:lstStyle/>
          <a:p>
            <a:pPr marL="0" indent="0">
              <a:buNone/>
            </a:pPr>
            <a:r>
              <a:rPr lang="en-US" sz="3200" b="1" dirty="0">
                <a:latin typeface="Comic Sans MS" panose="030F0702030302020204" pitchFamily="66" charset="0"/>
              </a:rPr>
              <a:t>HAVE FAITH ! BE MERCIFUL!</a:t>
            </a:r>
          </a:p>
        </p:txBody>
      </p:sp>
    </p:spTree>
    <p:extLst>
      <p:ext uri="{BB962C8B-B14F-4D97-AF65-F5344CB8AC3E}">
        <p14:creationId xmlns:p14="http://schemas.microsoft.com/office/powerpoint/2010/main" val="231525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53FD-B6FA-48F7-89D7-C8A4C90287C6}"/>
              </a:ext>
            </a:extLst>
          </p:cNvPr>
          <p:cNvSpPr>
            <a:spLocks noGrp="1"/>
          </p:cNvSpPr>
          <p:nvPr>
            <p:ph type="title"/>
          </p:nvPr>
        </p:nvSpPr>
        <p:spPr/>
        <p:txBody>
          <a:bodyPr/>
          <a:lstStyle/>
          <a:p>
            <a:r>
              <a:rPr lang="en-US" dirty="0"/>
              <a:t>PRAYER</a:t>
            </a:r>
            <a:endParaRPr lang="en-GB" dirty="0"/>
          </a:p>
        </p:txBody>
      </p:sp>
      <p:sp>
        <p:nvSpPr>
          <p:cNvPr id="3" name="Content Placeholder 2">
            <a:extLst>
              <a:ext uri="{FF2B5EF4-FFF2-40B4-BE49-F238E27FC236}">
                <a16:creationId xmlns:a16="http://schemas.microsoft.com/office/drawing/2014/main" id="{20146BCF-BDB7-4E32-BB50-993C189A9130}"/>
              </a:ext>
            </a:extLst>
          </p:cNvPr>
          <p:cNvSpPr>
            <a:spLocks noGrp="1"/>
          </p:cNvSpPr>
          <p:nvPr>
            <p:ph idx="1"/>
          </p:nvPr>
        </p:nvSpPr>
        <p:spPr/>
        <p:txBody>
          <a:bodyPr>
            <a:normAutofit/>
          </a:bodyPr>
          <a:lstStyle/>
          <a:p>
            <a:pPr marL="0" indent="0" algn="ctr">
              <a:buNone/>
            </a:pPr>
            <a:r>
              <a:rPr lang="en-US" sz="3200" b="1" dirty="0">
                <a:solidFill>
                  <a:schemeClr val="accent1">
                    <a:lumMod val="50000"/>
                  </a:schemeClr>
                </a:solidFill>
                <a:latin typeface="Comic Sans MS" panose="030F0702030302020204" pitchFamily="66" charset="0"/>
              </a:rPr>
              <a:t>Dear Jesus ,thank you for the abundant mercy that you are showering upon us. Even though we are not worthy; your mercy saves us. Help us to humble ourselves and have great faith in you like the Canaanite woman and to be merciful as you are to all. Jesus son of god, have mercy on us. Amen.</a:t>
            </a:r>
            <a:endParaRPr lang="en-GB" sz="3200" b="1" dirty="0">
              <a:solidFill>
                <a:schemeClr val="accent1">
                  <a:lumMod val="50000"/>
                </a:schemeClr>
              </a:solidFill>
              <a:latin typeface="Comic Sans MS" panose="030F0702030302020204" pitchFamily="66" charset="0"/>
            </a:endParaRPr>
          </a:p>
        </p:txBody>
      </p:sp>
      <p:pic>
        <p:nvPicPr>
          <p:cNvPr id="4" name="Picture 3">
            <a:extLst>
              <a:ext uri="{FF2B5EF4-FFF2-40B4-BE49-F238E27FC236}">
                <a16:creationId xmlns:a16="http://schemas.microsoft.com/office/drawing/2014/main" id="{D3A2555A-46BA-44FD-AD20-630B23AAF8E7}"/>
              </a:ext>
            </a:extLst>
          </p:cNvPr>
          <p:cNvPicPr>
            <a:picLocks noChangeAspect="1"/>
          </p:cNvPicPr>
          <p:nvPr/>
        </p:nvPicPr>
        <p:blipFill>
          <a:blip r:embed="rId2"/>
          <a:stretch>
            <a:fillRect/>
          </a:stretch>
        </p:blipFill>
        <p:spPr>
          <a:xfrm>
            <a:off x="3648403" y="203966"/>
            <a:ext cx="1236212" cy="1486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447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SketchyVTI">
  <a:themeElements>
    <a:clrScheme name="AnalogousFromRegularSeedRightStep">
      <a:dk1>
        <a:srgbClr val="000000"/>
      </a:dk1>
      <a:lt1>
        <a:srgbClr val="FFFFFF"/>
      </a:lt1>
      <a:dk2>
        <a:srgbClr val="413424"/>
      </a:dk2>
      <a:lt2>
        <a:srgbClr val="E3E8E2"/>
      </a:lt2>
      <a:accent1>
        <a:srgbClr val="D529E7"/>
      </a:accent1>
      <a:accent2>
        <a:srgbClr val="D51798"/>
      </a:accent2>
      <a:accent3>
        <a:srgbClr val="E7295A"/>
      </a:accent3>
      <a:accent4>
        <a:srgbClr val="D53517"/>
      </a:accent4>
      <a:accent5>
        <a:srgbClr val="E29226"/>
      </a:accent5>
      <a:accent6>
        <a:srgbClr val="AAA812"/>
      </a:accent6>
      <a:hlink>
        <a:srgbClr val="3A9431"/>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146</TotalTime>
  <Words>644</Words>
  <Application>Microsoft Office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Abadi</vt:lpstr>
      <vt:lpstr>Arial</vt:lpstr>
      <vt:lpstr>Comic Sans MS</vt:lpstr>
      <vt:lpstr>Modern Love</vt:lpstr>
      <vt:lpstr>Roboto</vt:lpstr>
      <vt:lpstr>The Hand</vt:lpstr>
      <vt:lpstr>SketchyVTI</vt:lpstr>
      <vt:lpstr>THE FAITH OF THE CANAANITE WOMAN</vt:lpstr>
      <vt:lpstr>IN LAST WEEKS GOSPEL </vt:lpstr>
      <vt:lpstr>THE FAITH OF THE CANAANITE WOMAN</vt:lpstr>
      <vt:lpstr>PowerPoint Presentation</vt:lpstr>
      <vt:lpstr>SHE KEPT ON CALLING BEHIND THEM</vt:lpstr>
      <vt:lpstr>YOUR FAITH IS GREAT</vt:lpstr>
      <vt:lpstr>HAVE FAITH IN THE MERCY OF GOD</vt:lpstr>
      <vt:lpstr>PowerPoint Presentation</vt:lpstr>
      <vt:lpstr>PRAYER</vt:lpstr>
      <vt:lpstr>VERSES FOR THE WEEK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FAITH OF THE CANAANITE WOMAN</dc:title>
  <dc:creator>Sajin Cheruvathoor</dc:creator>
  <cp:lastModifiedBy>Sajin Cheruvathoor</cp:lastModifiedBy>
  <cp:revision>87</cp:revision>
  <dcterms:created xsi:type="dcterms:W3CDTF">2020-08-13T10:47:32Z</dcterms:created>
  <dcterms:modified xsi:type="dcterms:W3CDTF">2020-08-15T16:52:30Z</dcterms:modified>
</cp:coreProperties>
</file>