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7"/>
  </p:notesMasterIdLst>
  <p:handoutMasterIdLst>
    <p:handoutMasterId r:id="rId18"/>
  </p:handoutMasterIdLst>
  <p:sldIdLst>
    <p:sldId id="259" r:id="rId2"/>
    <p:sldId id="273" r:id="rId3"/>
    <p:sldId id="276" r:id="rId4"/>
    <p:sldId id="268" r:id="rId5"/>
    <p:sldId id="267" r:id="rId6"/>
    <p:sldId id="263" r:id="rId7"/>
    <p:sldId id="264" r:id="rId8"/>
    <p:sldId id="265" r:id="rId9"/>
    <p:sldId id="271" r:id="rId10"/>
    <p:sldId id="272" r:id="rId11"/>
    <p:sldId id="269" r:id="rId12"/>
    <p:sldId id="278" r:id="rId13"/>
    <p:sldId id="275" r:id="rId14"/>
    <p:sldId id="274"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76" d="100"/>
          <a:sy n="76" d="100"/>
        </p:scale>
        <p:origin x="17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9733D-69F8-45CE-987F-1E3A67C77C5D}" type="datetimeFigureOut">
              <a:rPr lang="en-US" smtClean="0"/>
              <a:t>6/7/2020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C3DB-9C0B-4EEA-BE0C-C823D6258BF2}" type="datetimeFigureOut">
              <a:rPr lang="en-US" smtClean="0"/>
              <a:t>6/7/2020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6/7/2020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628551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6/7/2020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2807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6/7/2020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914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6/7/2020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06835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6/7/2020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62471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49BF3EA-1A78-4F07-BDC0-C8A1BD461199}" type="datetimeFigureOut">
              <a:rPr lang="en-US" smtClean="0"/>
              <a:pPr/>
              <a:t>6/7/2020</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182114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49BF3EA-1A78-4F07-BDC0-C8A1BD461199}" type="datetimeFigureOut">
              <a:rPr lang="en-US" smtClean="0"/>
              <a:pPr/>
              <a:t>6/7/2020</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702824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6/7/2020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1059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6/7/2020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87284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396A-378B-4945-98D0-073CB9B020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EDD2BF-084F-4094-B0B7-E910FFDBA3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DD4BBE-16A8-44CD-880E-9AE8D42FE9D8}"/>
              </a:ext>
            </a:extLst>
          </p:cNvPr>
          <p:cNvSpPr>
            <a:spLocks noGrp="1"/>
          </p:cNvSpPr>
          <p:nvPr>
            <p:ph type="dt" sz="half" idx="10"/>
          </p:nvPr>
        </p:nvSpPr>
        <p:spPr/>
        <p:txBody>
          <a:bodyPr/>
          <a:lstStyle/>
          <a:p>
            <a:fld id="{349BF3EA-1A78-4F07-BDC0-C8A1BD461199}" type="datetimeFigureOut">
              <a:rPr lang="en-US" smtClean="0"/>
              <a:pPr/>
              <a:t>6/7/2020</a:t>
            </a:fld>
            <a:endParaRPr lang="en-US"/>
          </a:p>
        </p:txBody>
      </p:sp>
      <p:sp>
        <p:nvSpPr>
          <p:cNvPr id="5" name="Footer Placeholder 4">
            <a:extLst>
              <a:ext uri="{FF2B5EF4-FFF2-40B4-BE49-F238E27FC236}">
                <a16:creationId xmlns:a16="http://schemas.microsoft.com/office/drawing/2014/main" id="{136B7779-6012-4886-8C93-2F70207A6BDE}"/>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D9CA1158-7B85-4745-8C1F-8FB1AFB6381F}"/>
              </a:ext>
            </a:extLst>
          </p:cNvPr>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57068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6/7/2020</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1729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6/7/2020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71567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6/7/2020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541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6/7/2020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6078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6/7/2020</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62567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6/7/2020</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80693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49BF3EA-1A78-4F07-BDC0-C8A1BD461199}" type="datetimeFigureOut">
              <a:rPr lang="en-US" smtClean="0"/>
              <a:t>6/7/2020</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114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6/7/2020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78390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6/7/2020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96015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49BF3EA-1A78-4F07-BDC0-C8A1BD461199}" type="datetimeFigureOut">
              <a:rPr lang="en-US" smtClean="0"/>
              <a:pPr/>
              <a:t>6/7/2020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01CF334-2D5C-4859-84A6-CA7E6E43FAEB}" type="slidenum">
              <a:rPr lang="en-US" smtClean="0"/>
              <a:pPr/>
              <a:t>‹#›</a:t>
            </a:fld>
            <a:endParaRPr lang="en-US"/>
          </a:p>
        </p:txBody>
      </p:sp>
      <p:grpSp>
        <p:nvGrpSpPr>
          <p:cNvPr id="8" name="Group 7" descr="Shrubs on seashore">
            <a:extLst>
              <a:ext uri="{FF2B5EF4-FFF2-40B4-BE49-F238E27FC236}">
                <a16:creationId xmlns:a16="http://schemas.microsoft.com/office/drawing/2014/main" id="{401385FE-8AAC-4D09-BCDC-D11EC0914FFB}"/>
              </a:ext>
            </a:extLst>
          </p:cNvPr>
          <p:cNvGrpSpPr/>
          <p:nvPr userDrawn="1"/>
        </p:nvGrpSpPr>
        <p:grpSpPr>
          <a:xfrm>
            <a:off x="11112" y="4291013"/>
            <a:ext cx="12180887" cy="2589212"/>
            <a:chOff x="11112" y="4291013"/>
            <a:chExt cx="12180887" cy="2589212"/>
          </a:xfrm>
        </p:grpSpPr>
        <p:sp>
          <p:nvSpPr>
            <p:cNvPr id="9" name="Oval 8">
              <a:extLst>
                <a:ext uri="{FF2B5EF4-FFF2-40B4-BE49-F238E27FC236}">
                  <a16:creationId xmlns:a16="http://schemas.microsoft.com/office/drawing/2014/main" id="{AA3517A8-AEAA-49BB-BD0D-1F49974ECAC6}"/>
                </a:ext>
              </a:extLst>
            </p:cNvPr>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a:extLst>
                <a:ext uri="{FF2B5EF4-FFF2-40B4-BE49-F238E27FC236}">
                  <a16:creationId xmlns:a16="http://schemas.microsoft.com/office/drawing/2014/main" id="{51338DC8-14C6-4393-A27F-AF760B1F23DD}"/>
                </a:ext>
              </a:extLst>
            </p:cNvPr>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a:extLst>
                <a:ext uri="{FF2B5EF4-FFF2-40B4-BE49-F238E27FC236}">
                  <a16:creationId xmlns:a16="http://schemas.microsoft.com/office/drawing/2014/main" id="{CF40603F-7642-4740-BD5A-E821181AB2E6}"/>
                </a:ext>
              </a:extLst>
            </p:cNvPr>
            <p:cNvGrpSpPr>
              <a:grpSpLocks/>
            </p:cNvGrpSpPr>
            <p:nvPr/>
          </p:nvGrpSpPr>
          <p:grpSpPr bwMode="auto">
            <a:xfrm>
              <a:off x="68263" y="4291013"/>
              <a:ext cx="2384425" cy="2447925"/>
              <a:chOff x="43" y="2703"/>
              <a:chExt cx="1502" cy="1542"/>
            </a:xfrm>
          </p:grpSpPr>
          <p:grpSp>
            <p:nvGrpSpPr>
              <p:cNvPr id="55" name="Group 28">
                <a:extLst>
                  <a:ext uri="{FF2B5EF4-FFF2-40B4-BE49-F238E27FC236}">
                    <a16:creationId xmlns:a16="http://schemas.microsoft.com/office/drawing/2014/main" id="{489981A6-EEFE-419E-8302-24B50C17EABC}"/>
                  </a:ext>
                </a:extLst>
              </p:cNvPr>
              <p:cNvGrpSpPr>
                <a:grpSpLocks/>
              </p:cNvGrpSpPr>
              <p:nvPr/>
            </p:nvGrpSpPr>
            <p:grpSpPr bwMode="auto">
              <a:xfrm>
                <a:off x="106" y="2703"/>
                <a:ext cx="1387" cy="1542"/>
                <a:chOff x="106" y="2703"/>
                <a:chExt cx="1387" cy="1542"/>
              </a:xfrm>
            </p:grpSpPr>
            <p:grpSp>
              <p:nvGrpSpPr>
                <p:cNvPr id="95" name="Group 5">
                  <a:extLst>
                    <a:ext uri="{FF2B5EF4-FFF2-40B4-BE49-F238E27FC236}">
                      <a16:creationId xmlns:a16="http://schemas.microsoft.com/office/drawing/2014/main" id="{8CCCBEA4-D9C1-4AB3-AB24-ED9B43F8389A}"/>
                    </a:ext>
                  </a:extLst>
                </p:cNvPr>
                <p:cNvGrpSpPr>
                  <a:grpSpLocks/>
                </p:cNvGrpSpPr>
                <p:nvPr/>
              </p:nvGrpSpPr>
              <p:grpSpPr bwMode="auto">
                <a:xfrm>
                  <a:off x="506" y="3583"/>
                  <a:ext cx="135" cy="584"/>
                  <a:chOff x="506" y="3583"/>
                  <a:chExt cx="135" cy="584"/>
                </a:xfrm>
              </p:grpSpPr>
              <p:sp>
                <p:nvSpPr>
                  <p:cNvPr id="118" name="Freeform 3">
                    <a:extLst>
                      <a:ext uri="{FF2B5EF4-FFF2-40B4-BE49-F238E27FC236}">
                        <a16:creationId xmlns:a16="http://schemas.microsoft.com/office/drawing/2014/main" id="{061519ED-F989-4A82-AAF4-160671DE0200}"/>
                      </a:ext>
                    </a:extLst>
                  </p:cNvPr>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a:extLst>
                      <a:ext uri="{FF2B5EF4-FFF2-40B4-BE49-F238E27FC236}">
                        <a16:creationId xmlns:a16="http://schemas.microsoft.com/office/drawing/2014/main" id="{87101866-4F67-45BE-A8C9-B799EBB9FF0D}"/>
                      </a:ext>
                    </a:extLst>
                  </p:cNvPr>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a:extLst>
                    <a:ext uri="{FF2B5EF4-FFF2-40B4-BE49-F238E27FC236}">
                      <a16:creationId xmlns:a16="http://schemas.microsoft.com/office/drawing/2014/main" id="{8E657A02-23DD-467F-ACA6-56658B55F22F}"/>
                    </a:ext>
                  </a:extLst>
                </p:cNvPr>
                <p:cNvGrpSpPr>
                  <a:grpSpLocks/>
                </p:cNvGrpSpPr>
                <p:nvPr/>
              </p:nvGrpSpPr>
              <p:grpSpPr bwMode="auto">
                <a:xfrm>
                  <a:off x="243" y="3542"/>
                  <a:ext cx="270" cy="631"/>
                  <a:chOff x="243" y="3542"/>
                  <a:chExt cx="270" cy="631"/>
                </a:xfrm>
              </p:grpSpPr>
              <p:sp>
                <p:nvSpPr>
                  <p:cNvPr id="116" name="Freeform 6">
                    <a:extLst>
                      <a:ext uri="{FF2B5EF4-FFF2-40B4-BE49-F238E27FC236}">
                        <a16:creationId xmlns:a16="http://schemas.microsoft.com/office/drawing/2014/main" id="{E39BE425-F0B1-46BA-9DB5-4FA381B83F58}"/>
                      </a:ext>
                    </a:extLst>
                  </p:cNvPr>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a:extLst>
                      <a:ext uri="{FF2B5EF4-FFF2-40B4-BE49-F238E27FC236}">
                        <a16:creationId xmlns:a16="http://schemas.microsoft.com/office/drawing/2014/main" id="{26C2CE4F-8E4C-4B89-9D73-3563F13A7914}"/>
                      </a:ext>
                    </a:extLst>
                  </p:cNvPr>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a:extLst>
                    <a:ext uri="{FF2B5EF4-FFF2-40B4-BE49-F238E27FC236}">
                      <a16:creationId xmlns:a16="http://schemas.microsoft.com/office/drawing/2014/main" id="{9EEBE90F-F598-4862-852B-569490C02B25}"/>
                    </a:ext>
                  </a:extLst>
                </p:cNvPr>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a:extLst>
                    <a:ext uri="{FF2B5EF4-FFF2-40B4-BE49-F238E27FC236}">
                      <a16:creationId xmlns:a16="http://schemas.microsoft.com/office/drawing/2014/main" id="{00934EB4-15DC-4C6C-B03E-64B58BF34CCD}"/>
                    </a:ext>
                  </a:extLst>
                </p:cNvPr>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a:extLst>
                    <a:ext uri="{FF2B5EF4-FFF2-40B4-BE49-F238E27FC236}">
                      <a16:creationId xmlns:a16="http://schemas.microsoft.com/office/drawing/2014/main" id="{D700DDF4-9376-43F8-A707-5872F374EFE2}"/>
                    </a:ext>
                  </a:extLst>
                </p:cNvPr>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a:extLst>
                    <a:ext uri="{FF2B5EF4-FFF2-40B4-BE49-F238E27FC236}">
                      <a16:creationId xmlns:a16="http://schemas.microsoft.com/office/drawing/2014/main" id="{AE9051BA-21D9-4DBB-8B6F-B56F1D9B1FD0}"/>
                    </a:ext>
                  </a:extLst>
                </p:cNvPr>
                <p:cNvGrpSpPr>
                  <a:grpSpLocks/>
                </p:cNvGrpSpPr>
                <p:nvPr/>
              </p:nvGrpSpPr>
              <p:grpSpPr bwMode="auto">
                <a:xfrm>
                  <a:off x="193" y="2703"/>
                  <a:ext cx="152" cy="1529"/>
                  <a:chOff x="193" y="2703"/>
                  <a:chExt cx="152" cy="1529"/>
                </a:xfrm>
              </p:grpSpPr>
              <p:sp>
                <p:nvSpPr>
                  <p:cNvPr id="112" name="Freeform 12">
                    <a:extLst>
                      <a:ext uri="{FF2B5EF4-FFF2-40B4-BE49-F238E27FC236}">
                        <a16:creationId xmlns:a16="http://schemas.microsoft.com/office/drawing/2014/main" id="{DB3B907E-811B-44AC-B449-4169B9FD2C8A}"/>
                      </a:ext>
                    </a:extLst>
                  </p:cNvPr>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a:extLst>
                      <a:ext uri="{FF2B5EF4-FFF2-40B4-BE49-F238E27FC236}">
                        <a16:creationId xmlns:a16="http://schemas.microsoft.com/office/drawing/2014/main" id="{A2245B03-F9EF-4D37-81D3-67059E837A03}"/>
                      </a:ext>
                    </a:extLst>
                  </p:cNvPr>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a:extLst>
                      <a:ext uri="{FF2B5EF4-FFF2-40B4-BE49-F238E27FC236}">
                        <a16:creationId xmlns:a16="http://schemas.microsoft.com/office/drawing/2014/main" id="{32B2AA35-D8A9-49EB-8A99-F437792E74B4}"/>
                      </a:ext>
                    </a:extLst>
                  </p:cNvPr>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a:extLst>
                      <a:ext uri="{FF2B5EF4-FFF2-40B4-BE49-F238E27FC236}">
                        <a16:creationId xmlns:a16="http://schemas.microsoft.com/office/drawing/2014/main" id="{7EEE7E73-8328-4ED6-8556-1BFAB789BE33}"/>
                      </a:ext>
                    </a:extLst>
                  </p:cNvPr>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a:extLst>
                    <a:ext uri="{FF2B5EF4-FFF2-40B4-BE49-F238E27FC236}">
                      <a16:creationId xmlns:a16="http://schemas.microsoft.com/office/drawing/2014/main" id="{6B9E1D37-695E-4550-A29C-6BDC47EE0A2E}"/>
                    </a:ext>
                  </a:extLst>
                </p:cNvPr>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a:extLst>
                    <a:ext uri="{FF2B5EF4-FFF2-40B4-BE49-F238E27FC236}">
                      <a16:creationId xmlns:a16="http://schemas.microsoft.com/office/drawing/2014/main" id="{44313A21-1EA4-4D05-94D9-1328CBF2663D}"/>
                    </a:ext>
                  </a:extLst>
                </p:cNvPr>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a:extLst>
                    <a:ext uri="{FF2B5EF4-FFF2-40B4-BE49-F238E27FC236}">
                      <a16:creationId xmlns:a16="http://schemas.microsoft.com/office/drawing/2014/main" id="{BB07C9BA-9D4C-4A78-9357-B8D956E9D29D}"/>
                    </a:ext>
                  </a:extLst>
                </p:cNvPr>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a:extLst>
                    <a:ext uri="{FF2B5EF4-FFF2-40B4-BE49-F238E27FC236}">
                      <a16:creationId xmlns:a16="http://schemas.microsoft.com/office/drawing/2014/main" id="{7D6450A6-FE84-4E44-97C7-CEA2EA59AE02}"/>
                    </a:ext>
                  </a:extLst>
                </p:cNvPr>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a:extLst>
                    <a:ext uri="{FF2B5EF4-FFF2-40B4-BE49-F238E27FC236}">
                      <a16:creationId xmlns:a16="http://schemas.microsoft.com/office/drawing/2014/main" id="{1D90F90C-4C34-4FC8-91AF-2119B05A00CC}"/>
                    </a:ext>
                  </a:extLst>
                </p:cNvPr>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a:extLst>
                    <a:ext uri="{FF2B5EF4-FFF2-40B4-BE49-F238E27FC236}">
                      <a16:creationId xmlns:a16="http://schemas.microsoft.com/office/drawing/2014/main" id="{B175B64E-9370-462A-B99F-71449EAF2B1B}"/>
                    </a:ext>
                  </a:extLst>
                </p:cNvPr>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a:extLst>
                    <a:ext uri="{FF2B5EF4-FFF2-40B4-BE49-F238E27FC236}">
                      <a16:creationId xmlns:a16="http://schemas.microsoft.com/office/drawing/2014/main" id="{ED9F2793-19C5-4B0A-8098-F6B96FD7BC60}"/>
                    </a:ext>
                  </a:extLst>
                </p:cNvPr>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a:extLst>
                    <a:ext uri="{FF2B5EF4-FFF2-40B4-BE49-F238E27FC236}">
                      <a16:creationId xmlns:a16="http://schemas.microsoft.com/office/drawing/2014/main" id="{2E279E90-6B14-4DB2-839D-5438046432BC}"/>
                    </a:ext>
                  </a:extLst>
                </p:cNvPr>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a:extLst>
                    <a:ext uri="{FF2B5EF4-FFF2-40B4-BE49-F238E27FC236}">
                      <a16:creationId xmlns:a16="http://schemas.microsoft.com/office/drawing/2014/main" id="{BAC4599E-874A-4FDC-A27F-39A6206FF37C}"/>
                    </a:ext>
                  </a:extLst>
                </p:cNvPr>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a:extLst>
                    <a:ext uri="{FF2B5EF4-FFF2-40B4-BE49-F238E27FC236}">
                      <a16:creationId xmlns:a16="http://schemas.microsoft.com/office/drawing/2014/main" id="{9A0EF8FA-72EC-4B34-B43E-8FA3583E0453}"/>
                    </a:ext>
                  </a:extLst>
                </p:cNvPr>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a:extLst>
                    <a:ext uri="{FF2B5EF4-FFF2-40B4-BE49-F238E27FC236}">
                      <a16:creationId xmlns:a16="http://schemas.microsoft.com/office/drawing/2014/main" id="{EE2A56ED-9F53-48EA-93A9-E6CB51D9266B}"/>
                    </a:ext>
                  </a:extLst>
                </p:cNvPr>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a:extLst>
                  <a:ext uri="{FF2B5EF4-FFF2-40B4-BE49-F238E27FC236}">
                    <a16:creationId xmlns:a16="http://schemas.microsoft.com/office/drawing/2014/main" id="{3C80A06E-086F-41CC-B46B-64150BCCA7B2}"/>
                  </a:ext>
                </a:extLst>
              </p:cNvPr>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a:extLst>
                  <a:ext uri="{FF2B5EF4-FFF2-40B4-BE49-F238E27FC236}">
                    <a16:creationId xmlns:a16="http://schemas.microsoft.com/office/drawing/2014/main" id="{E35F62E2-D5B8-494F-A756-8C13D92E8A3E}"/>
                  </a:ext>
                </a:extLst>
              </p:cNvPr>
              <p:cNvGrpSpPr>
                <a:grpSpLocks/>
              </p:cNvGrpSpPr>
              <p:nvPr/>
            </p:nvGrpSpPr>
            <p:grpSpPr bwMode="auto">
              <a:xfrm>
                <a:off x="454" y="3586"/>
                <a:ext cx="255" cy="498"/>
                <a:chOff x="454" y="3586"/>
                <a:chExt cx="255" cy="498"/>
              </a:xfrm>
            </p:grpSpPr>
            <p:sp>
              <p:nvSpPr>
                <p:cNvPr id="92" name="Freeform 30">
                  <a:extLst>
                    <a:ext uri="{FF2B5EF4-FFF2-40B4-BE49-F238E27FC236}">
                      <a16:creationId xmlns:a16="http://schemas.microsoft.com/office/drawing/2014/main" id="{A88E0128-A667-46DB-9E7F-2CBCE89AA1F2}"/>
                    </a:ext>
                  </a:extLst>
                </p:cNvPr>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a:extLst>
                    <a:ext uri="{FF2B5EF4-FFF2-40B4-BE49-F238E27FC236}">
                      <a16:creationId xmlns:a16="http://schemas.microsoft.com/office/drawing/2014/main" id="{DF7E6DAE-6FBE-488B-91F9-8F89A714ACD3}"/>
                    </a:ext>
                  </a:extLst>
                </p:cNvPr>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a:extLst>
                    <a:ext uri="{FF2B5EF4-FFF2-40B4-BE49-F238E27FC236}">
                      <a16:creationId xmlns:a16="http://schemas.microsoft.com/office/drawing/2014/main" id="{601D5FF1-BEB9-4BFF-B36E-B93690D4FCE0}"/>
                    </a:ext>
                  </a:extLst>
                </p:cNvPr>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a:extLst>
                  <a:ext uri="{FF2B5EF4-FFF2-40B4-BE49-F238E27FC236}">
                    <a16:creationId xmlns:a16="http://schemas.microsoft.com/office/drawing/2014/main" id="{A7E0978F-4CE9-44B2-B6E6-06BDAC2CF3F3}"/>
                  </a:ext>
                </a:extLst>
              </p:cNvPr>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a:extLst>
                  <a:ext uri="{FF2B5EF4-FFF2-40B4-BE49-F238E27FC236}">
                    <a16:creationId xmlns:a16="http://schemas.microsoft.com/office/drawing/2014/main" id="{A0782ACB-8C35-47C0-A219-6F448AD93F2F}"/>
                  </a:ext>
                </a:extLst>
              </p:cNvPr>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a:extLst>
                  <a:ext uri="{FF2B5EF4-FFF2-40B4-BE49-F238E27FC236}">
                    <a16:creationId xmlns:a16="http://schemas.microsoft.com/office/drawing/2014/main" id="{AC425B97-8C83-4FF2-9C14-1C6D2F9DE4F1}"/>
                  </a:ext>
                </a:extLst>
              </p:cNvPr>
              <p:cNvGrpSpPr>
                <a:grpSpLocks/>
              </p:cNvGrpSpPr>
              <p:nvPr/>
            </p:nvGrpSpPr>
            <p:grpSpPr bwMode="auto">
              <a:xfrm>
                <a:off x="139" y="3607"/>
                <a:ext cx="217" cy="566"/>
                <a:chOff x="139" y="3607"/>
                <a:chExt cx="217" cy="566"/>
              </a:xfrm>
            </p:grpSpPr>
            <p:sp>
              <p:nvSpPr>
                <p:cNvPr id="90" name="Freeform 36">
                  <a:extLst>
                    <a:ext uri="{FF2B5EF4-FFF2-40B4-BE49-F238E27FC236}">
                      <a16:creationId xmlns:a16="http://schemas.microsoft.com/office/drawing/2014/main" id="{B928F32C-1121-4E14-9CA9-A9B69E6999D3}"/>
                    </a:ext>
                  </a:extLst>
                </p:cNvPr>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a:extLst>
                    <a:ext uri="{FF2B5EF4-FFF2-40B4-BE49-F238E27FC236}">
                      <a16:creationId xmlns:a16="http://schemas.microsoft.com/office/drawing/2014/main" id="{89C70F0E-AFEB-478F-B1E7-DFF061E1C0E8}"/>
                    </a:ext>
                  </a:extLst>
                </p:cNvPr>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a:extLst>
                  <a:ext uri="{FF2B5EF4-FFF2-40B4-BE49-F238E27FC236}">
                    <a16:creationId xmlns:a16="http://schemas.microsoft.com/office/drawing/2014/main" id="{7B210C68-A0E0-4580-8CA2-6DA923285195}"/>
                  </a:ext>
                </a:extLst>
              </p:cNvPr>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a:extLst>
                  <a:ext uri="{FF2B5EF4-FFF2-40B4-BE49-F238E27FC236}">
                    <a16:creationId xmlns:a16="http://schemas.microsoft.com/office/drawing/2014/main" id="{DFF67293-CC81-4251-B612-3BA88766916D}"/>
                  </a:ext>
                </a:extLst>
              </p:cNvPr>
              <p:cNvGrpSpPr>
                <a:grpSpLocks/>
              </p:cNvGrpSpPr>
              <p:nvPr/>
            </p:nvGrpSpPr>
            <p:grpSpPr bwMode="auto">
              <a:xfrm>
                <a:off x="117" y="2718"/>
                <a:ext cx="332" cy="1514"/>
                <a:chOff x="117" y="2718"/>
                <a:chExt cx="332" cy="1514"/>
              </a:xfrm>
            </p:grpSpPr>
            <p:sp>
              <p:nvSpPr>
                <p:cNvPr id="83" name="Freeform 40">
                  <a:extLst>
                    <a:ext uri="{FF2B5EF4-FFF2-40B4-BE49-F238E27FC236}">
                      <a16:creationId xmlns:a16="http://schemas.microsoft.com/office/drawing/2014/main" id="{FADA41FB-96BE-492F-84D4-6A4D47637AE5}"/>
                    </a:ext>
                  </a:extLst>
                </p:cNvPr>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a:extLst>
                    <a:ext uri="{FF2B5EF4-FFF2-40B4-BE49-F238E27FC236}">
                      <a16:creationId xmlns:a16="http://schemas.microsoft.com/office/drawing/2014/main" id="{4374C5A7-FE1F-4D60-B8EE-E7426303BF30}"/>
                    </a:ext>
                  </a:extLst>
                </p:cNvPr>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a:extLst>
                    <a:ext uri="{FF2B5EF4-FFF2-40B4-BE49-F238E27FC236}">
                      <a16:creationId xmlns:a16="http://schemas.microsoft.com/office/drawing/2014/main" id="{9125E227-0DFC-447D-9C1B-949A657C0963}"/>
                    </a:ext>
                  </a:extLst>
                </p:cNvPr>
                <p:cNvGrpSpPr>
                  <a:grpSpLocks/>
                </p:cNvGrpSpPr>
                <p:nvPr/>
              </p:nvGrpSpPr>
              <p:grpSpPr bwMode="auto">
                <a:xfrm>
                  <a:off x="231" y="2718"/>
                  <a:ext cx="218" cy="641"/>
                  <a:chOff x="231" y="2718"/>
                  <a:chExt cx="218" cy="641"/>
                </a:xfrm>
              </p:grpSpPr>
              <p:sp>
                <p:nvSpPr>
                  <p:cNvPr id="88" name="Freeform 42">
                    <a:extLst>
                      <a:ext uri="{FF2B5EF4-FFF2-40B4-BE49-F238E27FC236}">
                        <a16:creationId xmlns:a16="http://schemas.microsoft.com/office/drawing/2014/main" id="{548D101D-1F22-40BF-9EDE-3D50F1F5B596}"/>
                      </a:ext>
                    </a:extLst>
                  </p:cNvPr>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a:extLst>
                      <a:ext uri="{FF2B5EF4-FFF2-40B4-BE49-F238E27FC236}">
                        <a16:creationId xmlns:a16="http://schemas.microsoft.com/office/drawing/2014/main" id="{5A72ADDC-4A99-4881-8CCE-29BD4C5AB25E}"/>
                      </a:ext>
                    </a:extLst>
                  </p:cNvPr>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a:extLst>
                    <a:ext uri="{FF2B5EF4-FFF2-40B4-BE49-F238E27FC236}">
                      <a16:creationId xmlns:a16="http://schemas.microsoft.com/office/drawing/2014/main" id="{65C4125C-0B61-4A5A-BA8F-5A23612DDE59}"/>
                    </a:ext>
                  </a:extLst>
                </p:cNvPr>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a:extLst>
                    <a:ext uri="{FF2B5EF4-FFF2-40B4-BE49-F238E27FC236}">
                      <a16:creationId xmlns:a16="http://schemas.microsoft.com/office/drawing/2014/main" id="{9D7D71E2-9442-4D1D-B782-1941D8AA1E99}"/>
                    </a:ext>
                  </a:extLst>
                </p:cNvPr>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a:extLst>
                  <a:ext uri="{FF2B5EF4-FFF2-40B4-BE49-F238E27FC236}">
                    <a16:creationId xmlns:a16="http://schemas.microsoft.com/office/drawing/2014/main" id="{67AE5A5D-2B02-40E7-BF3D-AF0DCD13A0AF}"/>
                  </a:ext>
                </a:extLst>
              </p:cNvPr>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a:extLst>
                  <a:ext uri="{FF2B5EF4-FFF2-40B4-BE49-F238E27FC236}">
                    <a16:creationId xmlns:a16="http://schemas.microsoft.com/office/drawing/2014/main" id="{7F98F911-5F67-423A-8895-250C62EFF468}"/>
                  </a:ext>
                </a:extLst>
              </p:cNvPr>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a:extLst>
                  <a:ext uri="{FF2B5EF4-FFF2-40B4-BE49-F238E27FC236}">
                    <a16:creationId xmlns:a16="http://schemas.microsoft.com/office/drawing/2014/main" id="{20856AED-475A-48F6-AEF0-5B67720A5054}"/>
                  </a:ext>
                </a:extLst>
              </p:cNvPr>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a:extLst>
                  <a:ext uri="{FF2B5EF4-FFF2-40B4-BE49-F238E27FC236}">
                    <a16:creationId xmlns:a16="http://schemas.microsoft.com/office/drawing/2014/main" id="{0E4BD857-1EAB-4FC8-B214-22F6EF62CE17}"/>
                  </a:ext>
                </a:extLst>
              </p:cNvPr>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a:extLst>
                  <a:ext uri="{FF2B5EF4-FFF2-40B4-BE49-F238E27FC236}">
                    <a16:creationId xmlns:a16="http://schemas.microsoft.com/office/drawing/2014/main" id="{DBAC13CC-BA72-4E54-96B8-22B69B2AB806}"/>
                  </a:ext>
                </a:extLst>
              </p:cNvPr>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a:extLst>
                  <a:ext uri="{FF2B5EF4-FFF2-40B4-BE49-F238E27FC236}">
                    <a16:creationId xmlns:a16="http://schemas.microsoft.com/office/drawing/2014/main" id="{F7CE9871-9E94-4DD9-90E7-7B9F5575A609}"/>
                  </a:ext>
                </a:extLst>
              </p:cNvPr>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a:extLst>
                  <a:ext uri="{FF2B5EF4-FFF2-40B4-BE49-F238E27FC236}">
                    <a16:creationId xmlns:a16="http://schemas.microsoft.com/office/drawing/2014/main" id="{0D563C5E-936E-4350-9AD2-5CA7924D76AC}"/>
                  </a:ext>
                </a:extLst>
              </p:cNvPr>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a:extLst>
                  <a:ext uri="{FF2B5EF4-FFF2-40B4-BE49-F238E27FC236}">
                    <a16:creationId xmlns:a16="http://schemas.microsoft.com/office/drawing/2014/main" id="{61C1A994-240C-4487-848D-36CD7303DAD8}"/>
                  </a:ext>
                </a:extLst>
              </p:cNvPr>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a:extLst>
                  <a:ext uri="{FF2B5EF4-FFF2-40B4-BE49-F238E27FC236}">
                    <a16:creationId xmlns:a16="http://schemas.microsoft.com/office/drawing/2014/main" id="{B26A3F63-3717-4049-80F8-ECBBD22309EF}"/>
                  </a:ext>
                </a:extLst>
              </p:cNvPr>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a:extLst>
                  <a:ext uri="{FF2B5EF4-FFF2-40B4-BE49-F238E27FC236}">
                    <a16:creationId xmlns:a16="http://schemas.microsoft.com/office/drawing/2014/main" id="{AE3D50D3-95AF-4F03-94C4-4CB409C3CE09}"/>
                  </a:ext>
                </a:extLst>
              </p:cNvPr>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a:extLst>
                  <a:ext uri="{FF2B5EF4-FFF2-40B4-BE49-F238E27FC236}">
                    <a16:creationId xmlns:a16="http://schemas.microsoft.com/office/drawing/2014/main" id="{F4A806C8-CB83-495A-A860-2E76BF9A7462}"/>
                  </a:ext>
                </a:extLst>
              </p:cNvPr>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a:extLst>
                  <a:ext uri="{FF2B5EF4-FFF2-40B4-BE49-F238E27FC236}">
                    <a16:creationId xmlns:a16="http://schemas.microsoft.com/office/drawing/2014/main" id="{7CB3D48A-9C8B-4970-B911-CBD0E8824E05}"/>
                  </a:ext>
                </a:extLst>
              </p:cNvPr>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a:extLst>
                  <a:ext uri="{FF2B5EF4-FFF2-40B4-BE49-F238E27FC236}">
                    <a16:creationId xmlns:a16="http://schemas.microsoft.com/office/drawing/2014/main" id="{A44EBE5A-FD8C-4236-BCB8-890A28B744B6}"/>
                  </a:ext>
                </a:extLst>
              </p:cNvPr>
              <p:cNvGrpSpPr>
                <a:grpSpLocks/>
              </p:cNvGrpSpPr>
              <p:nvPr/>
            </p:nvGrpSpPr>
            <p:grpSpPr bwMode="auto">
              <a:xfrm>
                <a:off x="487" y="3200"/>
                <a:ext cx="385" cy="440"/>
                <a:chOff x="487" y="3200"/>
                <a:chExt cx="385" cy="440"/>
              </a:xfrm>
            </p:grpSpPr>
            <p:sp>
              <p:nvSpPr>
                <p:cNvPr id="81" name="Freeform 60">
                  <a:extLst>
                    <a:ext uri="{FF2B5EF4-FFF2-40B4-BE49-F238E27FC236}">
                      <a16:creationId xmlns:a16="http://schemas.microsoft.com/office/drawing/2014/main" id="{FB85914D-7AF1-4BCD-94E1-3DF05E4B7645}"/>
                    </a:ext>
                  </a:extLst>
                </p:cNvPr>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a:extLst>
                    <a:ext uri="{FF2B5EF4-FFF2-40B4-BE49-F238E27FC236}">
                      <a16:creationId xmlns:a16="http://schemas.microsoft.com/office/drawing/2014/main" id="{13FBC606-6A44-40AA-B967-F1878C56D506}"/>
                    </a:ext>
                  </a:extLst>
                </p:cNvPr>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a:extLst>
                  <a:ext uri="{FF2B5EF4-FFF2-40B4-BE49-F238E27FC236}">
                    <a16:creationId xmlns:a16="http://schemas.microsoft.com/office/drawing/2014/main" id="{DDB82C08-796C-4F6C-8789-4ACD60C9FC5A}"/>
                  </a:ext>
                </a:extLst>
              </p:cNvPr>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a:extLst>
                  <a:ext uri="{FF2B5EF4-FFF2-40B4-BE49-F238E27FC236}">
                    <a16:creationId xmlns:a16="http://schemas.microsoft.com/office/drawing/2014/main" id="{EB95083F-70CA-4936-B1E6-17B27E548BFB}"/>
                  </a:ext>
                </a:extLst>
              </p:cNvPr>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a:extLst>
                  <a:ext uri="{FF2B5EF4-FFF2-40B4-BE49-F238E27FC236}">
                    <a16:creationId xmlns:a16="http://schemas.microsoft.com/office/drawing/2014/main" id="{9844D41A-6822-4F99-9345-B2045DEA5F51}"/>
                  </a:ext>
                </a:extLst>
              </p:cNvPr>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a:extLst>
                  <a:ext uri="{FF2B5EF4-FFF2-40B4-BE49-F238E27FC236}">
                    <a16:creationId xmlns:a16="http://schemas.microsoft.com/office/drawing/2014/main" id="{140B72C1-FBB5-4688-95BB-3047E35DC8A9}"/>
                  </a:ext>
                </a:extLst>
              </p:cNvPr>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a:extLst>
                  <a:ext uri="{FF2B5EF4-FFF2-40B4-BE49-F238E27FC236}">
                    <a16:creationId xmlns:a16="http://schemas.microsoft.com/office/drawing/2014/main" id="{D325623E-4FDE-440F-8DEC-88523167F8BF}"/>
                  </a:ext>
                </a:extLst>
              </p:cNvPr>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a:extLst>
                <a:ext uri="{FF2B5EF4-FFF2-40B4-BE49-F238E27FC236}">
                  <a16:creationId xmlns:a16="http://schemas.microsoft.com/office/drawing/2014/main" id="{80200C69-43E4-4F30-95B1-7B5E18B5ADDE}"/>
                </a:ext>
              </a:extLst>
            </p:cNvPr>
            <p:cNvGrpSpPr>
              <a:grpSpLocks/>
            </p:cNvGrpSpPr>
            <p:nvPr/>
          </p:nvGrpSpPr>
          <p:grpSpPr bwMode="auto">
            <a:xfrm>
              <a:off x="10057193" y="5283200"/>
              <a:ext cx="2032000" cy="1581150"/>
              <a:chOff x="4495" y="3328"/>
              <a:chExt cx="1280" cy="996"/>
            </a:xfrm>
          </p:grpSpPr>
          <p:grpSp>
            <p:nvGrpSpPr>
              <p:cNvPr id="13" name="Group 84">
                <a:extLst>
                  <a:ext uri="{FF2B5EF4-FFF2-40B4-BE49-F238E27FC236}">
                    <a16:creationId xmlns:a16="http://schemas.microsoft.com/office/drawing/2014/main" id="{56A62AF0-9668-4AC2-BEC0-F80694BFB7F5}"/>
                  </a:ext>
                </a:extLst>
              </p:cNvPr>
              <p:cNvGrpSpPr>
                <a:grpSpLocks/>
              </p:cNvGrpSpPr>
              <p:nvPr/>
            </p:nvGrpSpPr>
            <p:grpSpPr bwMode="auto">
              <a:xfrm>
                <a:off x="4636" y="3328"/>
                <a:ext cx="1056" cy="993"/>
                <a:chOff x="4636" y="3328"/>
                <a:chExt cx="1056" cy="993"/>
              </a:xfrm>
            </p:grpSpPr>
            <p:sp>
              <p:nvSpPr>
                <p:cNvPr id="40" name="Freeform 69">
                  <a:extLst>
                    <a:ext uri="{FF2B5EF4-FFF2-40B4-BE49-F238E27FC236}">
                      <a16:creationId xmlns:a16="http://schemas.microsoft.com/office/drawing/2014/main" id="{63AA1AB7-4CC6-4C22-93F5-AE7F908D82A3}"/>
                    </a:ext>
                  </a:extLst>
                </p:cNvPr>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a:extLst>
                    <a:ext uri="{FF2B5EF4-FFF2-40B4-BE49-F238E27FC236}">
                      <a16:creationId xmlns:a16="http://schemas.microsoft.com/office/drawing/2014/main" id="{F0FB5856-A7BF-4D8B-B0E9-99C7E0C9D5C2}"/>
                    </a:ext>
                  </a:extLst>
                </p:cNvPr>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a:extLst>
                    <a:ext uri="{FF2B5EF4-FFF2-40B4-BE49-F238E27FC236}">
                      <a16:creationId xmlns:a16="http://schemas.microsoft.com/office/drawing/2014/main" id="{7FF841CD-4276-4662-9EDA-55EC959382C1}"/>
                    </a:ext>
                  </a:extLst>
                </p:cNvPr>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a:extLst>
                    <a:ext uri="{FF2B5EF4-FFF2-40B4-BE49-F238E27FC236}">
                      <a16:creationId xmlns:a16="http://schemas.microsoft.com/office/drawing/2014/main" id="{F5C4A423-3D0D-4336-9FAF-1344C902F127}"/>
                    </a:ext>
                  </a:extLst>
                </p:cNvPr>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a:extLst>
                    <a:ext uri="{FF2B5EF4-FFF2-40B4-BE49-F238E27FC236}">
                      <a16:creationId xmlns:a16="http://schemas.microsoft.com/office/drawing/2014/main" id="{5E0C0F29-C6C8-49CB-9242-235377FAC8DE}"/>
                    </a:ext>
                  </a:extLst>
                </p:cNvPr>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a:extLst>
                    <a:ext uri="{FF2B5EF4-FFF2-40B4-BE49-F238E27FC236}">
                      <a16:creationId xmlns:a16="http://schemas.microsoft.com/office/drawing/2014/main" id="{FA3696D7-06B2-479F-B9ED-57224A3904C7}"/>
                    </a:ext>
                  </a:extLst>
                </p:cNvPr>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a:extLst>
                    <a:ext uri="{FF2B5EF4-FFF2-40B4-BE49-F238E27FC236}">
                      <a16:creationId xmlns:a16="http://schemas.microsoft.com/office/drawing/2014/main" id="{0CBEEFBB-D0FB-42ED-A955-3A7B8C71B7D9}"/>
                    </a:ext>
                  </a:extLst>
                </p:cNvPr>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a:extLst>
                    <a:ext uri="{FF2B5EF4-FFF2-40B4-BE49-F238E27FC236}">
                      <a16:creationId xmlns:a16="http://schemas.microsoft.com/office/drawing/2014/main" id="{AD119597-6091-4CA6-9F7D-66E2A16A5F3C}"/>
                    </a:ext>
                  </a:extLst>
                </p:cNvPr>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a:extLst>
                    <a:ext uri="{FF2B5EF4-FFF2-40B4-BE49-F238E27FC236}">
                      <a16:creationId xmlns:a16="http://schemas.microsoft.com/office/drawing/2014/main" id="{0690DC9A-797E-4D6A-BF62-C2816EC2E732}"/>
                    </a:ext>
                  </a:extLst>
                </p:cNvPr>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a:extLst>
                    <a:ext uri="{FF2B5EF4-FFF2-40B4-BE49-F238E27FC236}">
                      <a16:creationId xmlns:a16="http://schemas.microsoft.com/office/drawing/2014/main" id="{A1B349F4-C000-4C65-A5F9-7891B0AB2B09}"/>
                    </a:ext>
                  </a:extLst>
                </p:cNvPr>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a:extLst>
                    <a:ext uri="{FF2B5EF4-FFF2-40B4-BE49-F238E27FC236}">
                      <a16:creationId xmlns:a16="http://schemas.microsoft.com/office/drawing/2014/main" id="{E4D41254-31E2-40DC-B541-AA8D4B3115CD}"/>
                    </a:ext>
                  </a:extLst>
                </p:cNvPr>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a:extLst>
                    <a:ext uri="{FF2B5EF4-FFF2-40B4-BE49-F238E27FC236}">
                      <a16:creationId xmlns:a16="http://schemas.microsoft.com/office/drawing/2014/main" id="{6E469E1C-8054-4285-8F20-A5CE76853B49}"/>
                    </a:ext>
                  </a:extLst>
                </p:cNvPr>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a:extLst>
                    <a:ext uri="{FF2B5EF4-FFF2-40B4-BE49-F238E27FC236}">
                      <a16:creationId xmlns:a16="http://schemas.microsoft.com/office/drawing/2014/main" id="{5CC69ECA-B9F5-4368-83A4-DAB8EFF64955}"/>
                    </a:ext>
                  </a:extLst>
                </p:cNvPr>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a:extLst>
                    <a:ext uri="{FF2B5EF4-FFF2-40B4-BE49-F238E27FC236}">
                      <a16:creationId xmlns:a16="http://schemas.microsoft.com/office/drawing/2014/main" id="{4D98325D-7E41-4FB1-9832-250D7E44A470}"/>
                    </a:ext>
                  </a:extLst>
                </p:cNvPr>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a:extLst>
                    <a:ext uri="{FF2B5EF4-FFF2-40B4-BE49-F238E27FC236}">
                      <a16:creationId xmlns:a16="http://schemas.microsoft.com/office/drawing/2014/main" id="{DF6AA3EB-89A3-4AE8-9699-78C438C81D2C}"/>
                    </a:ext>
                  </a:extLst>
                </p:cNvPr>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a:extLst>
                  <a:ext uri="{FF2B5EF4-FFF2-40B4-BE49-F238E27FC236}">
                    <a16:creationId xmlns:a16="http://schemas.microsoft.com/office/drawing/2014/main" id="{8BA09C4D-4C8E-4828-9F60-2B32585A41CF}"/>
                  </a:ext>
                </a:extLst>
              </p:cNvPr>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a:extLst>
                  <a:ext uri="{FF2B5EF4-FFF2-40B4-BE49-F238E27FC236}">
                    <a16:creationId xmlns:a16="http://schemas.microsoft.com/office/drawing/2014/main" id="{738D136E-849E-4F1E-90E5-F6B5932BFEF2}"/>
                  </a:ext>
                </a:extLst>
              </p:cNvPr>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a:extLst>
                  <a:ext uri="{FF2B5EF4-FFF2-40B4-BE49-F238E27FC236}">
                    <a16:creationId xmlns:a16="http://schemas.microsoft.com/office/drawing/2014/main" id="{031CF917-015D-45DE-97AE-76EF63619D24}"/>
                  </a:ext>
                </a:extLst>
              </p:cNvPr>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a:extLst>
                  <a:ext uri="{FF2B5EF4-FFF2-40B4-BE49-F238E27FC236}">
                    <a16:creationId xmlns:a16="http://schemas.microsoft.com/office/drawing/2014/main" id="{A4B26E72-67E9-4801-8795-6AB4406227DD}"/>
                  </a:ext>
                </a:extLst>
              </p:cNvPr>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a:extLst>
                  <a:ext uri="{FF2B5EF4-FFF2-40B4-BE49-F238E27FC236}">
                    <a16:creationId xmlns:a16="http://schemas.microsoft.com/office/drawing/2014/main" id="{467695CD-75B7-411F-8B08-9857CCD368BB}"/>
                  </a:ext>
                </a:extLst>
              </p:cNvPr>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a:extLst>
                  <a:ext uri="{FF2B5EF4-FFF2-40B4-BE49-F238E27FC236}">
                    <a16:creationId xmlns:a16="http://schemas.microsoft.com/office/drawing/2014/main" id="{958042AD-2F12-45C9-8A31-65479DF5386E}"/>
                  </a:ext>
                </a:extLst>
              </p:cNvPr>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a:extLst>
                  <a:ext uri="{FF2B5EF4-FFF2-40B4-BE49-F238E27FC236}">
                    <a16:creationId xmlns:a16="http://schemas.microsoft.com/office/drawing/2014/main" id="{7C7EACE8-D5F6-43CA-B813-57DA7D8C996E}"/>
                  </a:ext>
                </a:extLst>
              </p:cNvPr>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a:extLst>
                  <a:ext uri="{FF2B5EF4-FFF2-40B4-BE49-F238E27FC236}">
                    <a16:creationId xmlns:a16="http://schemas.microsoft.com/office/drawing/2014/main" id="{A23337BA-0C08-44E1-BF78-AEABDB47E3CC}"/>
                  </a:ext>
                </a:extLst>
              </p:cNvPr>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a:extLst>
                  <a:ext uri="{FF2B5EF4-FFF2-40B4-BE49-F238E27FC236}">
                    <a16:creationId xmlns:a16="http://schemas.microsoft.com/office/drawing/2014/main" id="{1903F800-88ED-4D98-955C-9B56929062B7}"/>
                  </a:ext>
                </a:extLst>
              </p:cNvPr>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a:extLst>
                  <a:ext uri="{FF2B5EF4-FFF2-40B4-BE49-F238E27FC236}">
                    <a16:creationId xmlns:a16="http://schemas.microsoft.com/office/drawing/2014/main" id="{40EEA787-22A0-4F39-8082-EA67EB12C4B8}"/>
                  </a:ext>
                </a:extLst>
              </p:cNvPr>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a:extLst>
                  <a:ext uri="{FF2B5EF4-FFF2-40B4-BE49-F238E27FC236}">
                    <a16:creationId xmlns:a16="http://schemas.microsoft.com/office/drawing/2014/main" id="{5C4D092E-606A-45B6-B94B-472A240FD190}"/>
                  </a:ext>
                </a:extLst>
              </p:cNvPr>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a:extLst>
                  <a:ext uri="{FF2B5EF4-FFF2-40B4-BE49-F238E27FC236}">
                    <a16:creationId xmlns:a16="http://schemas.microsoft.com/office/drawing/2014/main" id="{632D1B7F-BA22-45A3-8008-745033A5A36D}"/>
                  </a:ext>
                </a:extLst>
              </p:cNvPr>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a:extLst>
                  <a:ext uri="{FF2B5EF4-FFF2-40B4-BE49-F238E27FC236}">
                    <a16:creationId xmlns:a16="http://schemas.microsoft.com/office/drawing/2014/main" id="{362C0862-338B-4528-A709-B58BDFB7F13E}"/>
                  </a:ext>
                </a:extLst>
              </p:cNvPr>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a:extLst>
                  <a:ext uri="{FF2B5EF4-FFF2-40B4-BE49-F238E27FC236}">
                    <a16:creationId xmlns:a16="http://schemas.microsoft.com/office/drawing/2014/main" id="{9100F07E-32B8-414D-BDEE-06777E748E5B}"/>
                  </a:ext>
                </a:extLst>
              </p:cNvPr>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a:extLst>
                  <a:ext uri="{FF2B5EF4-FFF2-40B4-BE49-F238E27FC236}">
                    <a16:creationId xmlns:a16="http://schemas.microsoft.com/office/drawing/2014/main" id="{865691AF-65E9-419C-AC2C-2A21FDC7CE4F}"/>
                  </a:ext>
                </a:extLst>
              </p:cNvPr>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a:extLst>
                  <a:ext uri="{FF2B5EF4-FFF2-40B4-BE49-F238E27FC236}">
                    <a16:creationId xmlns:a16="http://schemas.microsoft.com/office/drawing/2014/main" id="{39379E30-69CC-49D9-97EC-6402B7AEC3D5}"/>
                  </a:ext>
                </a:extLst>
              </p:cNvPr>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a:extLst>
                  <a:ext uri="{FF2B5EF4-FFF2-40B4-BE49-F238E27FC236}">
                    <a16:creationId xmlns:a16="http://schemas.microsoft.com/office/drawing/2014/main" id="{C62C3012-46B4-4072-A469-2C1E07CFF3D4}"/>
                  </a:ext>
                </a:extLst>
              </p:cNvPr>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a:extLst>
                  <a:ext uri="{FF2B5EF4-FFF2-40B4-BE49-F238E27FC236}">
                    <a16:creationId xmlns:a16="http://schemas.microsoft.com/office/drawing/2014/main" id="{0BB274A0-BD1D-4D22-99A5-6C11DD63227B}"/>
                  </a:ext>
                </a:extLst>
              </p:cNvPr>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a:extLst>
                  <a:ext uri="{FF2B5EF4-FFF2-40B4-BE49-F238E27FC236}">
                    <a16:creationId xmlns:a16="http://schemas.microsoft.com/office/drawing/2014/main" id="{CA0A79B7-7D13-4E5C-8980-445387AC8821}"/>
                  </a:ext>
                </a:extLst>
              </p:cNvPr>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a:extLst>
                  <a:ext uri="{FF2B5EF4-FFF2-40B4-BE49-F238E27FC236}">
                    <a16:creationId xmlns:a16="http://schemas.microsoft.com/office/drawing/2014/main" id="{5268F109-FBDE-41A7-BA7E-895BD0BDFDD1}"/>
                  </a:ext>
                </a:extLst>
              </p:cNvPr>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a:extLst>
                  <a:ext uri="{FF2B5EF4-FFF2-40B4-BE49-F238E27FC236}">
                    <a16:creationId xmlns:a16="http://schemas.microsoft.com/office/drawing/2014/main" id="{3960DB31-BA43-45B0-9F0D-07B288122D51}"/>
                  </a:ext>
                </a:extLst>
              </p:cNvPr>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a:extLst>
                  <a:ext uri="{FF2B5EF4-FFF2-40B4-BE49-F238E27FC236}">
                    <a16:creationId xmlns:a16="http://schemas.microsoft.com/office/drawing/2014/main" id="{E033137A-FB9B-4E74-98FD-9A5FCCE1DF93}"/>
                  </a:ext>
                </a:extLst>
              </p:cNvPr>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a:extLst>
                  <a:ext uri="{FF2B5EF4-FFF2-40B4-BE49-F238E27FC236}">
                    <a16:creationId xmlns:a16="http://schemas.microsoft.com/office/drawing/2014/main" id="{261696E6-D51B-40E2-BD33-498063B2DE8C}"/>
                  </a:ext>
                </a:extLst>
              </p:cNvPr>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a:extLst>
                  <a:ext uri="{FF2B5EF4-FFF2-40B4-BE49-F238E27FC236}">
                    <a16:creationId xmlns:a16="http://schemas.microsoft.com/office/drawing/2014/main" id="{F66C56C5-50BE-4B41-82A9-218B04D4D6B6}"/>
                  </a:ext>
                </a:extLst>
              </p:cNvPr>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a:extLst>
                  <a:ext uri="{FF2B5EF4-FFF2-40B4-BE49-F238E27FC236}">
                    <a16:creationId xmlns:a16="http://schemas.microsoft.com/office/drawing/2014/main" id="{0C4B5CA6-9A97-4C14-9484-0E5F8F6673C8}"/>
                  </a:ext>
                </a:extLst>
              </p:cNvPr>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a:extLst>
                  <a:ext uri="{FF2B5EF4-FFF2-40B4-BE49-F238E27FC236}">
                    <a16:creationId xmlns:a16="http://schemas.microsoft.com/office/drawing/2014/main" id="{1E38DC1B-9AA4-4035-9DA0-6A48509EB3C3}"/>
                  </a:ext>
                </a:extLst>
              </p:cNvPr>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328427697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312" userDrawn="1">
          <p15:clr>
            <a:srgbClr val="F26B43"/>
          </p15:clr>
        </p15:guide>
        <p15:guide id="4" orient="horz" pos="1008" userDrawn="1">
          <p15:clr>
            <a:srgbClr val="F26B43"/>
          </p15:clr>
        </p15:guide>
        <p15:guide id="5" orient="horz" pos="1152" userDrawn="1">
          <p15:clr>
            <a:srgbClr val="F26B43"/>
          </p15:clr>
        </p15:guide>
        <p15:guide id="6" pos="384" userDrawn="1">
          <p15:clr>
            <a:srgbClr val="F26B43"/>
          </p15:clr>
        </p15:guide>
        <p15:guide id="7"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19.xml"/><Relationship Id="rId1" Type="http://schemas.openxmlformats.org/officeDocument/2006/relationships/video" Target="https://www.youtube.com/embed/GnUVjLJ6Kas?feature=oembed" TargetMode="External"/><Relationship Id="rId5" Type="http://schemas.openxmlformats.org/officeDocument/2006/relationships/image" Target="../media/image25.jpeg"/><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base"/>
            <a:r>
              <a:rPr lang="en-US" b="1" dirty="0"/>
              <a:t>The Most Holy Trinity</a:t>
            </a:r>
            <a:br>
              <a:rPr lang="en-US" b="1" dirty="0"/>
            </a:br>
            <a:endParaRPr lang="en-US" dirty="0"/>
          </a:p>
        </p:txBody>
      </p:sp>
      <p:sp>
        <p:nvSpPr>
          <p:cNvPr id="3" name="Subtitle 2"/>
          <p:cNvSpPr>
            <a:spLocks noGrp="1"/>
          </p:cNvSpPr>
          <p:nvPr>
            <p:ph type="subTitle" idx="1"/>
          </p:nvPr>
        </p:nvSpPr>
        <p:spPr>
          <a:xfrm>
            <a:off x="1446212" y="3048000"/>
            <a:ext cx="8689976" cy="1371599"/>
          </a:xfrm>
        </p:spPr>
        <p:txBody>
          <a:bodyPr/>
          <a:lstStyle/>
          <a:p>
            <a:r>
              <a:rPr lang="en-US" b="1" dirty="0">
                <a:solidFill>
                  <a:srgbClr val="002060"/>
                </a:solidFill>
              </a:rPr>
              <a:t>CHILDREN’S LITURGY JUNE 7</a:t>
            </a:r>
            <a:r>
              <a:rPr lang="en-US" b="1" baseline="30000" dirty="0">
                <a:solidFill>
                  <a:srgbClr val="002060"/>
                </a:solidFill>
              </a:rPr>
              <a:t>TH</a:t>
            </a:r>
            <a:r>
              <a:rPr lang="en-US" b="1" dirty="0">
                <a:solidFill>
                  <a:srgbClr val="002060"/>
                </a:solidFill>
              </a:rPr>
              <a:t>, 2020</a:t>
            </a:r>
          </a:p>
        </p:txBody>
      </p:sp>
      <p:cxnSp>
        <p:nvCxnSpPr>
          <p:cNvPr id="5" name="Straight Connector 4">
            <a:extLst>
              <a:ext uri="{FF2B5EF4-FFF2-40B4-BE49-F238E27FC236}">
                <a16:creationId xmlns:a16="http://schemas.microsoft.com/office/drawing/2014/main" id="{538FA660-F75F-41FF-BDDA-F5C339A4153C}"/>
              </a:ext>
            </a:extLst>
          </p:cNvPr>
          <p:cNvCxnSpPr>
            <a:cxnSpLocks/>
          </p:cNvCxnSpPr>
          <p:nvPr/>
        </p:nvCxnSpPr>
        <p:spPr>
          <a:xfrm>
            <a:off x="2266950" y="4991100"/>
            <a:ext cx="382905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9B42BE0-F393-4B62-B1A7-87E6D431AF93}"/>
              </a:ext>
            </a:extLst>
          </p:cNvPr>
          <p:cNvCxnSpPr>
            <a:cxnSpLocks/>
          </p:cNvCxnSpPr>
          <p:nvPr/>
        </p:nvCxnSpPr>
        <p:spPr>
          <a:xfrm>
            <a:off x="2266950" y="6134100"/>
            <a:ext cx="3829050"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5EFDD505-3B33-434F-B81B-4C99EF4E7D31}"/>
              </a:ext>
            </a:extLst>
          </p:cNvPr>
          <p:cNvSpPr/>
          <p:nvPr/>
        </p:nvSpPr>
        <p:spPr>
          <a:xfrm>
            <a:off x="2257598" y="4964466"/>
            <a:ext cx="5128627" cy="1200329"/>
          </a:xfrm>
          <a:prstGeom prst="rect">
            <a:avLst/>
          </a:prstGeom>
        </p:spPr>
        <p:txBody>
          <a:bodyPr wrap="square">
            <a:spAutoFit/>
          </a:bodyPr>
          <a:lstStyle/>
          <a:p>
            <a:r>
              <a:rPr lang="en-GB" b="1" dirty="0"/>
              <a:t>The </a:t>
            </a:r>
            <a:r>
              <a:rPr lang="en-GB" b="1" dirty="0">
                <a:solidFill>
                  <a:srgbClr val="002060"/>
                </a:solidFill>
              </a:rPr>
              <a:t>grace</a:t>
            </a:r>
            <a:r>
              <a:rPr lang="en-GB" b="1" dirty="0"/>
              <a:t> of the </a:t>
            </a:r>
            <a:r>
              <a:rPr lang="en-GB" b="1" dirty="0">
                <a:solidFill>
                  <a:srgbClr val="002060"/>
                </a:solidFill>
              </a:rPr>
              <a:t>Lord Jesus Christ</a:t>
            </a:r>
          </a:p>
          <a:p>
            <a:r>
              <a:rPr lang="en-GB" b="1" dirty="0"/>
              <a:t>and the </a:t>
            </a:r>
            <a:r>
              <a:rPr lang="en-GB" b="1" dirty="0">
                <a:solidFill>
                  <a:srgbClr val="002060"/>
                </a:solidFill>
              </a:rPr>
              <a:t>love of God </a:t>
            </a:r>
            <a:r>
              <a:rPr lang="en-GB" b="1" dirty="0"/>
              <a:t>and </a:t>
            </a:r>
          </a:p>
          <a:p>
            <a:r>
              <a:rPr lang="en-GB" b="1" dirty="0"/>
              <a:t>the</a:t>
            </a:r>
            <a:r>
              <a:rPr lang="en-GB" b="1" dirty="0">
                <a:solidFill>
                  <a:srgbClr val="002060"/>
                </a:solidFill>
              </a:rPr>
              <a:t> fellowship </a:t>
            </a:r>
            <a:r>
              <a:rPr lang="en-GB" b="1" dirty="0"/>
              <a:t>of the </a:t>
            </a:r>
            <a:r>
              <a:rPr lang="en-GB" b="1" dirty="0">
                <a:solidFill>
                  <a:srgbClr val="002060"/>
                </a:solidFill>
              </a:rPr>
              <a:t>Holy Spirit </a:t>
            </a:r>
            <a:r>
              <a:rPr lang="en-GB" b="1" dirty="0"/>
              <a:t>be with all of you.</a:t>
            </a:r>
          </a:p>
          <a:p>
            <a:r>
              <a:rPr lang="en-GB" b="1" dirty="0"/>
              <a:t>- 2 CORINTHIANS 13:13</a:t>
            </a:r>
          </a:p>
        </p:txBody>
      </p:sp>
    </p:spTree>
    <p:extLst>
      <p:ext uri="{BB962C8B-B14F-4D97-AF65-F5344CB8AC3E}">
        <p14:creationId xmlns:p14="http://schemas.microsoft.com/office/powerpoint/2010/main" val="213578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A9DA-47F2-4D39-8F40-43B47BD56A3C}"/>
              </a:ext>
            </a:extLst>
          </p:cNvPr>
          <p:cNvSpPr>
            <a:spLocks noGrp="1"/>
          </p:cNvSpPr>
          <p:nvPr>
            <p:ph type="title"/>
          </p:nvPr>
        </p:nvSpPr>
        <p:spPr>
          <a:xfrm>
            <a:off x="819443" y="132742"/>
            <a:ext cx="10364451" cy="1596177"/>
          </a:xfrm>
        </p:spPr>
        <p:txBody>
          <a:bodyPr/>
          <a:lstStyle/>
          <a:p>
            <a:pPr algn="ctr"/>
            <a:r>
              <a:rPr lang="en-US" b="1" dirty="0">
                <a:solidFill>
                  <a:srgbClr val="0070C0"/>
                </a:solidFill>
                <a:latin typeface="Abadi" panose="020B0604020104020204" pitchFamily="34" charset="0"/>
              </a:rPr>
              <a:t>NOW THINK OF THE HOLY TRINITY</a:t>
            </a:r>
            <a:endParaRPr lang="en-GB" b="1" dirty="0">
              <a:solidFill>
                <a:srgbClr val="0070C0"/>
              </a:solidFill>
              <a:latin typeface="Abadi" panose="020B0604020104020204" pitchFamily="34" charset="0"/>
            </a:endParaRPr>
          </a:p>
        </p:txBody>
      </p:sp>
      <p:sp>
        <p:nvSpPr>
          <p:cNvPr id="3" name="Content Placeholder 2">
            <a:extLst>
              <a:ext uri="{FF2B5EF4-FFF2-40B4-BE49-F238E27FC236}">
                <a16:creationId xmlns:a16="http://schemas.microsoft.com/office/drawing/2014/main" id="{2FEEE377-A54A-4477-9C1B-406BDE2ED976}"/>
              </a:ext>
            </a:extLst>
          </p:cNvPr>
          <p:cNvSpPr>
            <a:spLocks noGrp="1"/>
          </p:cNvSpPr>
          <p:nvPr>
            <p:ph sz="quarter" idx="13"/>
          </p:nvPr>
        </p:nvSpPr>
        <p:spPr/>
        <p:txBody>
          <a:bodyPr>
            <a:normAutofit/>
          </a:bodyPr>
          <a:lstStyle/>
          <a:p>
            <a:r>
              <a:rPr lang="en-US" b="1" dirty="0">
                <a:solidFill>
                  <a:srgbClr val="FF0000"/>
                </a:solidFill>
                <a:latin typeface="Abadi" panose="020B0604020104020204" pitchFamily="34" charset="0"/>
              </a:rPr>
              <a:t>GOD THE FATHER </a:t>
            </a:r>
            <a:r>
              <a:rPr lang="en-US" b="1" dirty="0">
                <a:latin typeface="Abadi" panose="020B0604020104020204" pitchFamily="34" charset="0"/>
              </a:rPr>
              <a:t>SENDs THE LIGHT (JESUS)</a:t>
            </a:r>
          </a:p>
          <a:p>
            <a:r>
              <a:rPr lang="en-US" b="1" dirty="0">
                <a:solidFill>
                  <a:srgbClr val="FF0000"/>
                </a:solidFill>
                <a:latin typeface="Abadi" panose="020B0604020104020204" pitchFamily="34" charset="0"/>
              </a:rPr>
              <a:t>JESUS IS THE LIGHT </a:t>
            </a:r>
            <a:r>
              <a:rPr lang="en-US" b="1" dirty="0">
                <a:latin typeface="Abadi" panose="020B0604020104020204" pitchFamily="34" charset="0"/>
              </a:rPr>
              <a:t>OF THE WORLD -&gt; SHOWED US THE WAY OF TRUTH ANF LIFE</a:t>
            </a:r>
          </a:p>
          <a:p>
            <a:r>
              <a:rPr lang="en-US" b="1" dirty="0">
                <a:solidFill>
                  <a:srgbClr val="FF0000"/>
                </a:solidFill>
                <a:latin typeface="Abadi" panose="020B0604020104020204" pitchFamily="34" charset="0"/>
              </a:rPr>
              <a:t>THE HOLY SPIRIT, THE HEAT </a:t>
            </a:r>
            <a:r>
              <a:rPr lang="en-US" b="1" dirty="0">
                <a:latin typeface="Abadi" panose="020B0604020104020204" pitchFamily="34" charset="0"/>
              </a:rPr>
              <a:t>-&gt; </a:t>
            </a:r>
            <a:r>
              <a:rPr lang="en-US" b="1" dirty="0" err="1">
                <a:latin typeface="Abadi" panose="020B0604020104020204" pitchFamily="34" charset="0"/>
              </a:rPr>
              <a:t>SENt</a:t>
            </a:r>
            <a:r>
              <a:rPr lang="en-US" b="1" dirty="0">
                <a:latin typeface="Abadi" panose="020B0604020104020204" pitchFamily="34" charset="0"/>
              </a:rPr>
              <a:t> through Jesus , TO FILL EACH OF US WITH THE WARMTH OF GOD’S LOVE</a:t>
            </a:r>
          </a:p>
        </p:txBody>
      </p:sp>
      <p:sp>
        <p:nvSpPr>
          <p:cNvPr id="4" name="Content Placeholder 3">
            <a:extLst>
              <a:ext uri="{FF2B5EF4-FFF2-40B4-BE49-F238E27FC236}">
                <a16:creationId xmlns:a16="http://schemas.microsoft.com/office/drawing/2014/main" id="{86203489-C5F8-407F-B32F-73A70347E95D}"/>
              </a:ext>
            </a:extLst>
          </p:cNvPr>
          <p:cNvSpPr>
            <a:spLocks noGrp="1"/>
          </p:cNvSpPr>
          <p:nvPr>
            <p:ph sz="half" idx="2"/>
          </p:nvPr>
        </p:nvSpPr>
        <p:spPr>
          <a:xfrm>
            <a:off x="5549900" y="5357936"/>
            <a:ext cx="5384800" cy="1066815"/>
          </a:xfrm>
        </p:spPr>
        <p:txBody>
          <a:bodyPr/>
          <a:lstStyle/>
          <a:p>
            <a:pPr marL="0" indent="0" algn="ctr">
              <a:buNone/>
            </a:pPr>
            <a:r>
              <a:rPr lang="en-US" b="1" dirty="0">
                <a:solidFill>
                  <a:srgbClr val="FF0000"/>
                </a:solidFill>
                <a:latin typeface="Abadi" panose="020B0604020104020204" pitchFamily="34" charset="0"/>
              </a:rPr>
              <a:t>THE SON AND THE HOLY SPIRIT COMES FROM THE FATHER</a:t>
            </a:r>
            <a:endParaRPr lang="en-GB" b="1" dirty="0">
              <a:solidFill>
                <a:srgbClr val="FF0000"/>
              </a:solidFill>
              <a:latin typeface="Abadi" panose="020B0604020104020204" pitchFamily="34" charset="0"/>
            </a:endParaRPr>
          </a:p>
        </p:txBody>
      </p:sp>
      <p:pic>
        <p:nvPicPr>
          <p:cNvPr id="5" name="Picture 4">
            <a:extLst>
              <a:ext uri="{FF2B5EF4-FFF2-40B4-BE49-F238E27FC236}">
                <a16:creationId xmlns:a16="http://schemas.microsoft.com/office/drawing/2014/main" id="{5EE781AA-8A1B-4565-862C-7F69D8D773CA}"/>
              </a:ext>
            </a:extLst>
          </p:cNvPr>
          <p:cNvPicPr>
            <a:picLocks noChangeAspect="1"/>
          </p:cNvPicPr>
          <p:nvPr/>
        </p:nvPicPr>
        <p:blipFill>
          <a:blip r:embed="rId2"/>
          <a:stretch>
            <a:fillRect/>
          </a:stretch>
        </p:blipFill>
        <p:spPr>
          <a:xfrm>
            <a:off x="6677025" y="1545066"/>
            <a:ext cx="2962275" cy="3712989"/>
          </a:xfrm>
          <a:prstGeom prst="rect">
            <a:avLst/>
          </a:prstGeom>
        </p:spPr>
      </p:pic>
      <p:sp>
        <p:nvSpPr>
          <p:cNvPr id="6" name="TextBox 5">
            <a:extLst>
              <a:ext uri="{FF2B5EF4-FFF2-40B4-BE49-F238E27FC236}">
                <a16:creationId xmlns:a16="http://schemas.microsoft.com/office/drawing/2014/main" id="{5A307E01-D424-4A02-9017-F394D4BE39E4}"/>
              </a:ext>
            </a:extLst>
          </p:cNvPr>
          <p:cNvSpPr txBox="1"/>
          <p:nvPr/>
        </p:nvSpPr>
        <p:spPr>
          <a:xfrm>
            <a:off x="6972299" y="1828800"/>
            <a:ext cx="1057275" cy="369332"/>
          </a:xfrm>
          <a:prstGeom prst="rect">
            <a:avLst/>
          </a:prstGeom>
          <a:noFill/>
        </p:spPr>
        <p:txBody>
          <a:bodyPr wrap="square" rtlCol="0">
            <a:spAutoFit/>
          </a:bodyPr>
          <a:lstStyle/>
          <a:p>
            <a:r>
              <a:rPr lang="en-US" b="1" dirty="0">
                <a:latin typeface="Abadi" panose="020B0604020104020204" pitchFamily="34" charset="0"/>
              </a:rPr>
              <a:t>FATHER</a:t>
            </a:r>
            <a:endParaRPr lang="en-GB" b="1" dirty="0">
              <a:latin typeface="Abadi" panose="020B0604020104020204" pitchFamily="34" charset="0"/>
            </a:endParaRPr>
          </a:p>
        </p:txBody>
      </p:sp>
      <p:sp>
        <p:nvSpPr>
          <p:cNvPr id="7" name="TextBox 6">
            <a:extLst>
              <a:ext uri="{FF2B5EF4-FFF2-40B4-BE49-F238E27FC236}">
                <a16:creationId xmlns:a16="http://schemas.microsoft.com/office/drawing/2014/main" id="{50395C77-B009-414C-800C-65EC4BC2BA93}"/>
              </a:ext>
            </a:extLst>
          </p:cNvPr>
          <p:cNvSpPr txBox="1"/>
          <p:nvPr/>
        </p:nvSpPr>
        <p:spPr>
          <a:xfrm>
            <a:off x="7605711" y="3074214"/>
            <a:ext cx="847725" cy="369332"/>
          </a:xfrm>
          <a:prstGeom prst="rect">
            <a:avLst/>
          </a:prstGeom>
          <a:noFill/>
        </p:spPr>
        <p:txBody>
          <a:bodyPr wrap="square" rtlCol="0">
            <a:spAutoFit/>
          </a:bodyPr>
          <a:lstStyle/>
          <a:p>
            <a:r>
              <a:rPr lang="en-US" b="1" dirty="0">
                <a:latin typeface="Abadi" panose="020B0604020104020204" pitchFamily="34" charset="0"/>
              </a:rPr>
              <a:t>SON</a:t>
            </a:r>
            <a:endParaRPr lang="en-GB" b="1" dirty="0">
              <a:latin typeface="Abadi" panose="020B0604020104020204" pitchFamily="34" charset="0"/>
            </a:endParaRPr>
          </a:p>
        </p:txBody>
      </p:sp>
      <p:sp>
        <p:nvSpPr>
          <p:cNvPr id="8" name="TextBox 7">
            <a:extLst>
              <a:ext uri="{FF2B5EF4-FFF2-40B4-BE49-F238E27FC236}">
                <a16:creationId xmlns:a16="http://schemas.microsoft.com/office/drawing/2014/main" id="{D43DBC2B-00E3-4EE5-AD27-91747C37AEE2}"/>
              </a:ext>
            </a:extLst>
          </p:cNvPr>
          <p:cNvSpPr txBox="1"/>
          <p:nvPr/>
        </p:nvSpPr>
        <p:spPr>
          <a:xfrm>
            <a:off x="8743949" y="3857625"/>
            <a:ext cx="1152526" cy="584775"/>
          </a:xfrm>
          <a:prstGeom prst="rect">
            <a:avLst/>
          </a:prstGeom>
          <a:noFill/>
        </p:spPr>
        <p:txBody>
          <a:bodyPr wrap="square" rtlCol="0">
            <a:spAutoFit/>
          </a:bodyPr>
          <a:lstStyle/>
          <a:p>
            <a:r>
              <a:rPr lang="en-US" sz="1600" b="1" dirty="0">
                <a:latin typeface="Abadi" panose="020B0604020104020204" pitchFamily="34" charset="0"/>
              </a:rPr>
              <a:t>HOLY SPIRIT</a:t>
            </a:r>
            <a:endParaRPr lang="en-GB" sz="1600" b="1" dirty="0">
              <a:latin typeface="Abadi" panose="020B0604020104020204" pitchFamily="34" charset="0"/>
            </a:endParaRPr>
          </a:p>
        </p:txBody>
      </p:sp>
    </p:spTree>
    <p:extLst>
      <p:ext uri="{BB962C8B-B14F-4D97-AF65-F5344CB8AC3E}">
        <p14:creationId xmlns:p14="http://schemas.microsoft.com/office/powerpoint/2010/main" val="1959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barn(inVertical)">
                                      <p:cBhvr>
                                        <p:cTn id="3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50" name="Picture 2" descr="Counseling Tools | The School Counselor Kind - ClipArt Best ...">
            <a:extLst>
              <a:ext uri="{FF2B5EF4-FFF2-40B4-BE49-F238E27FC236}">
                <a16:creationId xmlns:a16="http://schemas.microsoft.com/office/drawing/2014/main" id="{9F03B937-D60D-4694-8043-1492A67405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9" t="4414" r="15483" b="8290"/>
          <a:stretch/>
        </p:blipFill>
        <p:spPr bwMode="auto">
          <a:xfrm>
            <a:off x="2952750" y="-9524"/>
            <a:ext cx="5572125" cy="68594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EA12BCD-843E-4392-8533-8871360CDCBD}"/>
              </a:ext>
            </a:extLst>
          </p:cNvPr>
          <p:cNvPicPr>
            <a:picLocks noChangeAspect="1"/>
          </p:cNvPicPr>
          <p:nvPr/>
        </p:nvPicPr>
        <p:blipFill>
          <a:blip r:embed="rId3"/>
          <a:stretch>
            <a:fillRect/>
          </a:stretch>
        </p:blipFill>
        <p:spPr>
          <a:xfrm>
            <a:off x="5020805" y="2314574"/>
            <a:ext cx="837706" cy="1114425"/>
          </a:xfrm>
          <a:prstGeom prst="rect">
            <a:avLst/>
          </a:prstGeom>
        </p:spPr>
      </p:pic>
      <p:sp>
        <p:nvSpPr>
          <p:cNvPr id="7" name="TextBox 6">
            <a:extLst>
              <a:ext uri="{FF2B5EF4-FFF2-40B4-BE49-F238E27FC236}">
                <a16:creationId xmlns:a16="http://schemas.microsoft.com/office/drawing/2014/main" id="{39952CC2-C75E-43EC-B4FD-B6BD9DAF2E8B}"/>
              </a:ext>
            </a:extLst>
          </p:cNvPr>
          <p:cNvSpPr txBox="1"/>
          <p:nvPr/>
        </p:nvSpPr>
        <p:spPr>
          <a:xfrm>
            <a:off x="4972933" y="2747962"/>
            <a:ext cx="933450" cy="461665"/>
          </a:xfrm>
          <a:prstGeom prst="rect">
            <a:avLst/>
          </a:prstGeom>
          <a:noFill/>
        </p:spPr>
        <p:txBody>
          <a:bodyPr wrap="square" rtlCol="0">
            <a:spAutoFit/>
          </a:bodyPr>
          <a:lstStyle/>
          <a:p>
            <a:pPr algn="ctr"/>
            <a:r>
              <a:rPr lang="en-US" sz="1200" b="1" dirty="0">
                <a:latin typeface="Abadi" panose="020B0604020104020204" pitchFamily="34" charset="0"/>
              </a:rPr>
              <a:t>LOVE OF FATHER</a:t>
            </a:r>
            <a:endParaRPr lang="en-GB" sz="1200" b="1" dirty="0">
              <a:latin typeface="Abadi" panose="020B0604020104020204" pitchFamily="34" charset="0"/>
            </a:endParaRPr>
          </a:p>
        </p:txBody>
      </p:sp>
      <p:pic>
        <p:nvPicPr>
          <p:cNvPr id="8" name="Picture 7">
            <a:extLst>
              <a:ext uri="{FF2B5EF4-FFF2-40B4-BE49-F238E27FC236}">
                <a16:creationId xmlns:a16="http://schemas.microsoft.com/office/drawing/2014/main" id="{EDF761D8-18C1-4298-9E5E-6DA872D9F454}"/>
              </a:ext>
            </a:extLst>
          </p:cNvPr>
          <p:cNvPicPr>
            <a:picLocks noChangeAspect="1"/>
          </p:cNvPicPr>
          <p:nvPr/>
        </p:nvPicPr>
        <p:blipFill>
          <a:blip r:embed="rId4"/>
          <a:stretch>
            <a:fillRect/>
          </a:stretch>
        </p:blipFill>
        <p:spPr>
          <a:xfrm>
            <a:off x="5810729" y="2274092"/>
            <a:ext cx="950273" cy="1212057"/>
          </a:xfrm>
          <a:prstGeom prst="rect">
            <a:avLst/>
          </a:prstGeom>
        </p:spPr>
      </p:pic>
      <p:sp>
        <p:nvSpPr>
          <p:cNvPr id="14" name="TextBox 13">
            <a:extLst>
              <a:ext uri="{FF2B5EF4-FFF2-40B4-BE49-F238E27FC236}">
                <a16:creationId xmlns:a16="http://schemas.microsoft.com/office/drawing/2014/main" id="{BDFB89A4-1890-4C52-8B26-070B14C3066C}"/>
              </a:ext>
            </a:extLst>
          </p:cNvPr>
          <p:cNvSpPr txBox="1"/>
          <p:nvPr/>
        </p:nvSpPr>
        <p:spPr>
          <a:xfrm>
            <a:off x="5714985" y="2655628"/>
            <a:ext cx="933450" cy="646331"/>
          </a:xfrm>
          <a:prstGeom prst="rect">
            <a:avLst/>
          </a:prstGeom>
          <a:noFill/>
        </p:spPr>
        <p:txBody>
          <a:bodyPr wrap="square" rtlCol="0">
            <a:spAutoFit/>
          </a:bodyPr>
          <a:lstStyle/>
          <a:p>
            <a:pPr algn="ctr"/>
            <a:r>
              <a:rPr lang="en-US" sz="1200" b="1" dirty="0">
                <a:latin typeface="Abadi" panose="020B0604020104020204" pitchFamily="34" charset="0"/>
              </a:rPr>
              <a:t>GRACE OF JESUS CHRIST</a:t>
            </a:r>
            <a:endParaRPr lang="en-GB" sz="1200" b="1" dirty="0">
              <a:latin typeface="Abadi" panose="020B0604020104020204" pitchFamily="34" charset="0"/>
            </a:endParaRPr>
          </a:p>
        </p:txBody>
      </p:sp>
      <p:pic>
        <p:nvPicPr>
          <p:cNvPr id="9" name="Picture 8">
            <a:extLst>
              <a:ext uri="{FF2B5EF4-FFF2-40B4-BE49-F238E27FC236}">
                <a16:creationId xmlns:a16="http://schemas.microsoft.com/office/drawing/2014/main" id="{7312A3A6-76F1-4764-8EDE-23C12A5E2D7F}"/>
              </a:ext>
            </a:extLst>
          </p:cNvPr>
          <p:cNvPicPr>
            <a:picLocks noChangeAspect="1"/>
          </p:cNvPicPr>
          <p:nvPr/>
        </p:nvPicPr>
        <p:blipFill rotWithShape="1">
          <a:blip r:embed="rId5"/>
          <a:srcRect t="25378"/>
          <a:stretch/>
        </p:blipFill>
        <p:spPr>
          <a:xfrm>
            <a:off x="5314579" y="3371875"/>
            <a:ext cx="1070089" cy="796355"/>
          </a:xfrm>
          <a:prstGeom prst="rect">
            <a:avLst/>
          </a:prstGeom>
        </p:spPr>
      </p:pic>
      <p:sp>
        <p:nvSpPr>
          <p:cNvPr id="17" name="TextBox 16">
            <a:extLst>
              <a:ext uri="{FF2B5EF4-FFF2-40B4-BE49-F238E27FC236}">
                <a16:creationId xmlns:a16="http://schemas.microsoft.com/office/drawing/2014/main" id="{EE6D3741-F4F5-4D2D-B676-1FD351162D6E}"/>
              </a:ext>
            </a:extLst>
          </p:cNvPr>
          <p:cNvSpPr txBox="1"/>
          <p:nvPr/>
        </p:nvSpPr>
        <p:spPr>
          <a:xfrm>
            <a:off x="5306212" y="3301484"/>
            <a:ext cx="1009015" cy="553998"/>
          </a:xfrm>
          <a:prstGeom prst="rect">
            <a:avLst/>
          </a:prstGeom>
          <a:noFill/>
        </p:spPr>
        <p:txBody>
          <a:bodyPr wrap="square" rtlCol="0">
            <a:spAutoFit/>
          </a:bodyPr>
          <a:lstStyle/>
          <a:p>
            <a:pPr algn="ctr"/>
            <a:r>
              <a:rPr lang="en-US" sz="1000" b="1" dirty="0">
                <a:latin typeface="Abadi" panose="020B0604020104020204" pitchFamily="34" charset="0"/>
              </a:rPr>
              <a:t>FELLOWSHIP</a:t>
            </a:r>
          </a:p>
          <a:p>
            <a:pPr algn="ctr"/>
            <a:r>
              <a:rPr lang="en-US" sz="1000" b="1" dirty="0">
                <a:latin typeface="Abadi" panose="020B0604020104020204" pitchFamily="34" charset="0"/>
              </a:rPr>
              <a:t>OF</a:t>
            </a:r>
          </a:p>
          <a:p>
            <a:pPr algn="ctr"/>
            <a:r>
              <a:rPr lang="en-US" sz="1000" b="1" dirty="0">
                <a:latin typeface="Abadi" panose="020B0604020104020204" pitchFamily="34" charset="0"/>
              </a:rPr>
              <a:t>HOLY SPIRIT</a:t>
            </a:r>
            <a:endParaRPr lang="en-GB" sz="1000" b="1" dirty="0">
              <a:latin typeface="Abadi" panose="020B0604020104020204" pitchFamily="34" charset="0"/>
            </a:endParaRPr>
          </a:p>
        </p:txBody>
      </p:sp>
      <p:pic>
        <p:nvPicPr>
          <p:cNvPr id="11" name="Picture 10">
            <a:extLst>
              <a:ext uri="{FF2B5EF4-FFF2-40B4-BE49-F238E27FC236}">
                <a16:creationId xmlns:a16="http://schemas.microsoft.com/office/drawing/2014/main" id="{AD7262DE-2BF4-4E47-A7FA-1E6A2509E91E}"/>
              </a:ext>
            </a:extLst>
          </p:cNvPr>
          <p:cNvPicPr>
            <a:picLocks noChangeAspect="1"/>
          </p:cNvPicPr>
          <p:nvPr/>
        </p:nvPicPr>
        <p:blipFill>
          <a:blip r:embed="rId6"/>
          <a:stretch>
            <a:fillRect/>
          </a:stretch>
        </p:blipFill>
        <p:spPr>
          <a:xfrm>
            <a:off x="7858912" y="3989652"/>
            <a:ext cx="2551913" cy="1700212"/>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C288BDDB-10BF-4F4A-AF67-4D99595A7D81}"/>
              </a:ext>
            </a:extLst>
          </p:cNvPr>
          <p:cNvPicPr>
            <a:picLocks noChangeAspect="1"/>
          </p:cNvPicPr>
          <p:nvPr/>
        </p:nvPicPr>
        <p:blipFill>
          <a:blip r:embed="rId7"/>
          <a:stretch>
            <a:fillRect/>
          </a:stretch>
        </p:blipFill>
        <p:spPr>
          <a:xfrm>
            <a:off x="83031" y="1585115"/>
            <a:ext cx="2757152" cy="2573342"/>
          </a:xfrm>
          <a:prstGeom prst="rect">
            <a:avLst/>
          </a:prstGeom>
        </p:spPr>
      </p:pic>
      <p:sp>
        <p:nvSpPr>
          <p:cNvPr id="3" name="TextBox 2">
            <a:extLst>
              <a:ext uri="{FF2B5EF4-FFF2-40B4-BE49-F238E27FC236}">
                <a16:creationId xmlns:a16="http://schemas.microsoft.com/office/drawing/2014/main" id="{9BBCF39B-CDA1-4D82-85D9-899CD0E4F1BA}"/>
              </a:ext>
            </a:extLst>
          </p:cNvPr>
          <p:cNvSpPr txBox="1"/>
          <p:nvPr/>
        </p:nvSpPr>
        <p:spPr>
          <a:xfrm>
            <a:off x="8991600" y="600075"/>
            <a:ext cx="3072982" cy="1015663"/>
          </a:xfrm>
          <a:prstGeom prst="rect">
            <a:avLst/>
          </a:prstGeom>
          <a:noFill/>
        </p:spPr>
        <p:txBody>
          <a:bodyPr wrap="square" rtlCol="0">
            <a:spAutoFit/>
          </a:bodyPr>
          <a:lstStyle/>
          <a:p>
            <a:pPr algn="ctr"/>
            <a:r>
              <a:rPr lang="en-US" sz="2000" b="1" dirty="0">
                <a:solidFill>
                  <a:srgbClr val="7030A0"/>
                </a:solidFill>
                <a:latin typeface="Abadi" panose="020B0604020104020204" pitchFamily="34" charset="0"/>
              </a:rPr>
              <a:t>THE COMMUNION OF THE HOLY TRINITY IS DWELLING IN US</a:t>
            </a:r>
            <a:endParaRPr lang="en-GB" sz="2000" b="1" dirty="0">
              <a:solidFill>
                <a:srgbClr val="7030A0"/>
              </a:solidFill>
              <a:latin typeface="Abadi" panose="020B0604020104020204" pitchFamily="34" charset="0"/>
            </a:endParaRPr>
          </a:p>
        </p:txBody>
      </p:sp>
      <p:sp>
        <p:nvSpPr>
          <p:cNvPr id="4" name="TextBox 3">
            <a:extLst>
              <a:ext uri="{FF2B5EF4-FFF2-40B4-BE49-F238E27FC236}">
                <a16:creationId xmlns:a16="http://schemas.microsoft.com/office/drawing/2014/main" id="{5BAB685B-30B7-421D-BA0A-4503295A0764}"/>
              </a:ext>
            </a:extLst>
          </p:cNvPr>
          <p:cNvSpPr txBox="1"/>
          <p:nvPr/>
        </p:nvSpPr>
        <p:spPr>
          <a:xfrm>
            <a:off x="5055965" y="3944050"/>
            <a:ext cx="1847850" cy="261610"/>
          </a:xfrm>
          <a:prstGeom prst="rect">
            <a:avLst/>
          </a:prstGeom>
          <a:noFill/>
        </p:spPr>
        <p:txBody>
          <a:bodyPr wrap="square" rtlCol="0">
            <a:spAutoFit/>
          </a:bodyPr>
          <a:lstStyle/>
          <a:p>
            <a:r>
              <a:rPr lang="en-US" sz="1100" b="1" dirty="0">
                <a:latin typeface="Abadi" panose="020B0604020104020204" pitchFamily="34" charset="0"/>
              </a:rPr>
              <a:t>BE WITH US -2 COR 13:13</a:t>
            </a:r>
            <a:endParaRPr lang="en-GB" sz="1100" b="1" dirty="0">
              <a:latin typeface="Abadi" panose="020B0604020104020204" pitchFamily="34" charset="0"/>
            </a:endParaRPr>
          </a:p>
        </p:txBody>
      </p:sp>
      <p:sp>
        <p:nvSpPr>
          <p:cNvPr id="5" name="TextBox 4">
            <a:extLst>
              <a:ext uri="{FF2B5EF4-FFF2-40B4-BE49-F238E27FC236}">
                <a16:creationId xmlns:a16="http://schemas.microsoft.com/office/drawing/2014/main" id="{EE5CA7EC-86C1-4AA1-9B34-F8ADDC980A1D}"/>
              </a:ext>
            </a:extLst>
          </p:cNvPr>
          <p:cNvSpPr txBox="1"/>
          <p:nvPr/>
        </p:nvSpPr>
        <p:spPr>
          <a:xfrm>
            <a:off x="127418" y="384786"/>
            <a:ext cx="2626590" cy="1200329"/>
          </a:xfrm>
          <a:prstGeom prst="rect">
            <a:avLst/>
          </a:prstGeom>
          <a:noFill/>
        </p:spPr>
        <p:txBody>
          <a:bodyPr wrap="square" rtlCol="0">
            <a:spAutoFit/>
          </a:bodyPr>
          <a:lstStyle/>
          <a:p>
            <a:pPr algn="ctr"/>
            <a:r>
              <a:rPr lang="en-US" b="1" dirty="0">
                <a:solidFill>
                  <a:srgbClr val="002060"/>
                </a:solidFill>
                <a:latin typeface="Abadi" panose="020B0604020104020204" pitchFamily="34" charset="0"/>
              </a:rPr>
              <a:t>WE ARE CALLED TO BE IN THIS AMAZING LOVE  THROUGH </a:t>
            </a:r>
          </a:p>
          <a:p>
            <a:pPr algn="ctr"/>
            <a:r>
              <a:rPr lang="en-US" b="1" dirty="0">
                <a:solidFill>
                  <a:srgbClr val="C00000"/>
                </a:solidFill>
                <a:latin typeface="Abadi" panose="020B0604020104020204" pitchFamily="34" charset="0"/>
              </a:rPr>
              <a:t>HOLY COMMUNION </a:t>
            </a:r>
            <a:endParaRPr lang="en-GB" b="1" dirty="0">
              <a:solidFill>
                <a:srgbClr val="C00000"/>
              </a:solidFill>
              <a:latin typeface="Abadi" panose="020B0604020104020204" pitchFamily="34" charset="0"/>
            </a:endParaRPr>
          </a:p>
        </p:txBody>
      </p:sp>
    </p:spTree>
    <p:extLst>
      <p:ext uri="{BB962C8B-B14F-4D97-AF65-F5344CB8AC3E}">
        <p14:creationId xmlns:p14="http://schemas.microsoft.com/office/powerpoint/2010/main" val="98707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7"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C0B1-BD00-4AA0-A359-9A2F3E7D9531}"/>
              </a:ext>
            </a:extLst>
          </p:cNvPr>
          <p:cNvSpPr>
            <a:spLocks noGrp="1"/>
          </p:cNvSpPr>
          <p:nvPr>
            <p:ph type="title"/>
          </p:nvPr>
        </p:nvSpPr>
        <p:spPr/>
        <p:txBody>
          <a:bodyPr/>
          <a:lstStyle/>
          <a:p>
            <a:r>
              <a:rPr lang="en-US" b="1" dirty="0"/>
              <a:t>Joined to family of divine love</a:t>
            </a:r>
            <a:endParaRPr lang="en-GB" b="1" dirty="0"/>
          </a:p>
        </p:txBody>
      </p:sp>
      <p:sp>
        <p:nvSpPr>
          <p:cNvPr id="3" name="Content Placeholder 2">
            <a:extLst>
              <a:ext uri="{FF2B5EF4-FFF2-40B4-BE49-F238E27FC236}">
                <a16:creationId xmlns:a16="http://schemas.microsoft.com/office/drawing/2014/main" id="{536A1318-2F11-44A1-ACC8-A2EC997E36F7}"/>
              </a:ext>
            </a:extLst>
          </p:cNvPr>
          <p:cNvSpPr>
            <a:spLocks noGrp="1"/>
          </p:cNvSpPr>
          <p:nvPr>
            <p:ph sz="quarter" idx="13"/>
          </p:nvPr>
        </p:nvSpPr>
        <p:spPr>
          <a:xfrm>
            <a:off x="612805" y="1828800"/>
            <a:ext cx="10788620" cy="3400425"/>
          </a:xfrm>
        </p:spPr>
        <p:txBody>
          <a:bodyPr/>
          <a:lstStyle/>
          <a:p>
            <a:r>
              <a:rPr lang="en-US" dirty="0"/>
              <a:t>Father revealed his love to us  by giving his son </a:t>
            </a:r>
            <a:r>
              <a:rPr lang="en-US" dirty="0" err="1"/>
              <a:t>jesus</a:t>
            </a:r>
            <a:endParaRPr lang="en-US" dirty="0"/>
          </a:p>
          <a:p>
            <a:r>
              <a:rPr lang="en-US" dirty="0"/>
              <a:t>Jesus bore all our sins and freed us from all our sins</a:t>
            </a:r>
          </a:p>
          <a:p>
            <a:r>
              <a:rPr lang="en-US" dirty="0"/>
              <a:t>Father send holy spirit through </a:t>
            </a:r>
            <a:r>
              <a:rPr lang="en-US" dirty="0" err="1"/>
              <a:t>jesus</a:t>
            </a:r>
            <a:r>
              <a:rPr lang="en-US" dirty="0"/>
              <a:t> and poured his love into us</a:t>
            </a:r>
          </a:p>
          <a:p>
            <a:pPr marL="0" indent="0">
              <a:buNone/>
            </a:pPr>
            <a:r>
              <a:rPr lang="en-US" dirty="0"/>
              <a:t>The father son and holy spirit is in us by our faith in </a:t>
            </a:r>
            <a:r>
              <a:rPr lang="en-US" dirty="0" err="1"/>
              <a:t>jesus</a:t>
            </a:r>
            <a:endParaRPr lang="en-US" dirty="0"/>
          </a:p>
          <a:p>
            <a:pPr marL="0" indent="0" algn="ctr">
              <a:buNone/>
            </a:pPr>
            <a:endParaRPr lang="en-GB" b="1" dirty="0">
              <a:solidFill>
                <a:srgbClr val="FF0000"/>
              </a:solidFill>
              <a:latin typeface="Abadi" panose="020B0604020104020204" pitchFamily="34" charset="0"/>
            </a:endParaRPr>
          </a:p>
          <a:p>
            <a:pPr marL="0" indent="0" algn="ctr">
              <a:buNone/>
            </a:pPr>
            <a:r>
              <a:rPr lang="en-GB" b="1" dirty="0">
                <a:solidFill>
                  <a:srgbClr val="FF0000"/>
                </a:solidFill>
                <a:latin typeface="Abadi" panose="020B0604020104020204" pitchFamily="34" charset="0"/>
              </a:rPr>
              <a:t>Let us grow and fill in and share the divine love by </a:t>
            </a:r>
          </a:p>
          <a:p>
            <a:pPr marL="0" indent="0" algn="ctr">
              <a:buNone/>
            </a:pPr>
            <a:r>
              <a:rPr lang="en-GB" b="1" dirty="0">
                <a:solidFill>
                  <a:srgbClr val="FF0000"/>
                </a:solidFill>
                <a:latin typeface="Abadi" panose="020B0604020104020204" pitchFamily="34" charset="0"/>
              </a:rPr>
              <a:t>being in communion with holy trinity </a:t>
            </a:r>
          </a:p>
        </p:txBody>
      </p:sp>
    </p:spTree>
    <p:extLst>
      <p:ext uri="{BB962C8B-B14F-4D97-AF65-F5344CB8AC3E}">
        <p14:creationId xmlns:p14="http://schemas.microsoft.com/office/powerpoint/2010/main" val="184230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9265-4246-4302-80CC-A8ACE3E0670E}"/>
              </a:ext>
            </a:extLst>
          </p:cNvPr>
          <p:cNvSpPr>
            <a:spLocks noGrp="1"/>
          </p:cNvSpPr>
          <p:nvPr>
            <p:ph type="title"/>
          </p:nvPr>
        </p:nvSpPr>
        <p:spPr/>
        <p:txBody>
          <a:bodyPr/>
          <a:lstStyle/>
          <a:p>
            <a:pPr algn="ctr"/>
            <a:r>
              <a:rPr lang="en-US" b="1" dirty="0"/>
              <a:t>Verse for the week</a:t>
            </a:r>
            <a:endParaRPr lang="en-GB" b="1" dirty="0"/>
          </a:p>
        </p:txBody>
      </p:sp>
      <p:sp>
        <p:nvSpPr>
          <p:cNvPr id="3" name="Content Placeholder 2">
            <a:extLst>
              <a:ext uri="{FF2B5EF4-FFF2-40B4-BE49-F238E27FC236}">
                <a16:creationId xmlns:a16="http://schemas.microsoft.com/office/drawing/2014/main" id="{20FF2545-B234-43E5-8F43-63781BA8D4B1}"/>
              </a:ext>
            </a:extLst>
          </p:cNvPr>
          <p:cNvSpPr>
            <a:spLocks noGrp="1"/>
          </p:cNvSpPr>
          <p:nvPr>
            <p:ph sz="half" idx="2"/>
          </p:nvPr>
        </p:nvSpPr>
        <p:spPr>
          <a:xfrm>
            <a:off x="612805" y="1828800"/>
            <a:ext cx="10140920" cy="3324225"/>
          </a:xfrm>
        </p:spPr>
        <p:txBody>
          <a:bodyPr>
            <a:noAutofit/>
          </a:bodyPr>
          <a:lstStyle/>
          <a:p>
            <a:pPr marL="0" indent="0" algn="ctr">
              <a:lnSpc>
                <a:spcPct val="150000"/>
              </a:lnSpc>
              <a:buNone/>
            </a:pPr>
            <a:r>
              <a:rPr lang="en-US" sz="2800" b="1" dirty="0">
                <a:solidFill>
                  <a:srgbClr val="0070C0"/>
                </a:solidFill>
                <a:latin typeface="Abadi" panose="020B0604020104020204" pitchFamily="34" charset="0"/>
              </a:rPr>
              <a:t>“FOR GOD SO </a:t>
            </a:r>
            <a:r>
              <a:rPr lang="en-US" sz="3600" b="1" dirty="0">
                <a:solidFill>
                  <a:srgbClr val="0070C0"/>
                </a:solidFill>
                <a:latin typeface="Abadi" panose="020B0604020104020204" pitchFamily="34" charset="0"/>
              </a:rPr>
              <a:t>LOVED</a:t>
            </a:r>
            <a:r>
              <a:rPr lang="en-US" sz="2800" b="1" dirty="0">
                <a:solidFill>
                  <a:srgbClr val="0070C0"/>
                </a:solidFill>
                <a:latin typeface="Abadi" panose="020B0604020104020204" pitchFamily="34" charset="0"/>
              </a:rPr>
              <a:t> THE WORLD THAT HE GAVE HIS ONLY SON, SO THAT EVERYONE WHO BELIEVES IN HIM MAY NOT PERISH BUT MAY HAVE ETERNAL LIFE. - JOHN 3:16</a:t>
            </a:r>
            <a:endParaRPr lang="en-GB" sz="2800" b="1" dirty="0">
              <a:solidFill>
                <a:srgbClr val="0070C0"/>
              </a:solidFill>
              <a:latin typeface="Abadi" panose="020B0604020104020204" pitchFamily="34" charset="0"/>
            </a:endParaRPr>
          </a:p>
        </p:txBody>
      </p:sp>
    </p:spTree>
    <p:extLst>
      <p:ext uri="{BB962C8B-B14F-4D97-AF65-F5344CB8AC3E}">
        <p14:creationId xmlns:p14="http://schemas.microsoft.com/office/powerpoint/2010/main" val="335873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12DC-5AB5-4AB3-AEDD-BEF0D7ED7F7A}"/>
              </a:ext>
            </a:extLst>
          </p:cNvPr>
          <p:cNvSpPr>
            <a:spLocks noGrp="1"/>
          </p:cNvSpPr>
          <p:nvPr>
            <p:ph type="title"/>
          </p:nvPr>
        </p:nvSpPr>
        <p:spPr>
          <a:xfrm>
            <a:off x="819443" y="144887"/>
            <a:ext cx="10364451" cy="636164"/>
          </a:xfrm>
        </p:spPr>
        <p:txBody>
          <a:bodyPr>
            <a:normAutofit/>
          </a:bodyPr>
          <a:lstStyle/>
          <a:p>
            <a:pPr algn="ctr"/>
            <a:r>
              <a:rPr lang="en-US" b="1" dirty="0">
                <a:solidFill>
                  <a:schemeClr val="accent4">
                    <a:lumMod val="75000"/>
                  </a:schemeClr>
                </a:solidFill>
                <a:latin typeface="Abadi" panose="020B0604020104020204" pitchFamily="34" charset="0"/>
              </a:rPr>
              <a:t>LET US PRAY</a:t>
            </a:r>
            <a:endParaRPr lang="en-GB" b="1" dirty="0">
              <a:solidFill>
                <a:schemeClr val="accent4">
                  <a:lumMod val="75000"/>
                </a:schemeClr>
              </a:solidFill>
              <a:latin typeface="Abadi" panose="020B0604020104020204" pitchFamily="34" charset="0"/>
            </a:endParaRPr>
          </a:p>
        </p:txBody>
      </p:sp>
      <p:sp>
        <p:nvSpPr>
          <p:cNvPr id="3" name="Content Placeholder 2">
            <a:extLst>
              <a:ext uri="{FF2B5EF4-FFF2-40B4-BE49-F238E27FC236}">
                <a16:creationId xmlns:a16="http://schemas.microsoft.com/office/drawing/2014/main" id="{6876E0A2-2283-49B6-B755-4FBC97301FB6}"/>
              </a:ext>
            </a:extLst>
          </p:cNvPr>
          <p:cNvSpPr>
            <a:spLocks noGrp="1"/>
          </p:cNvSpPr>
          <p:nvPr>
            <p:ph sz="half" idx="2"/>
          </p:nvPr>
        </p:nvSpPr>
        <p:spPr>
          <a:xfrm>
            <a:off x="1660262" y="668763"/>
            <a:ext cx="9712295" cy="4019550"/>
          </a:xfrm>
        </p:spPr>
        <p:txBody>
          <a:bodyPr>
            <a:noAutofit/>
          </a:bodyPr>
          <a:lstStyle/>
          <a:p>
            <a:pPr marL="0" indent="0">
              <a:buNone/>
            </a:pPr>
            <a:r>
              <a:rPr lang="en-US" sz="1800" b="1" dirty="0">
                <a:solidFill>
                  <a:schemeClr val="accent5">
                    <a:lumMod val="75000"/>
                  </a:schemeClr>
                </a:solidFill>
                <a:latin typeface="Abadi" panose="020B0604020104020204" pitchFamily="34" charset="0"/>
              </a:rPr>
              <a:t>Glory be to the Father,</a:t>
            </a:r>
            <a:br>
              <a:rPr lang="en-US" sz="1800" b="1" dirty="0">
                <a:solidFill>
                  <a:schemeClr val="accent5">
                    <a:lumMod val="75000"/>
                  </a:schemeClr>
                </a:solidFill>
                <a:latin typeface="Abadi" panose="020B0604020104020204" pitchFamily="34" charset="0"/>
              </a:rPr>
            </a:br>
            <a:r>
              <a:rPr lang="en-US" sz="1800" b="1" dirty="0">
                <a:solidFill>
                  <a:schemeClr val="accent5">
                    <a:lumMod val="75000"/>
                  </a:schemeClr>
                </a:solidFill>
                <a:latin typeface="Abadi" panose="020B0604020104020204" pitchFamily="34" charset="0"/>
              </a:rPr>
              <a:t>Who by His almighty power and love created me,</a:t>
            </a:r>
            <a:br>
              <a:rPr lang="en-US" sz="1800" b="1" dirty="0">
                <a:solidFill>
                  <a:schemeClr val="accent5">
                    <a:lumMod val="75000"/>
                  </a:schemeClr>
                </a:solidFill>
                <a:latin typeface="Abadi" panose="020B0604020104020204" pitchFamily="34" charset="0"/>
              </a:rPr>
            </a:br>
            <a:r>
              <a:rPr lang="en-US" sz="1800" b="1" dirty="0">
                <a:solidFill>
                  <a:schemeClr val="accent5">
                    <a:lumMod val="75000"/>
                  </a:schemeClr>
                </a:solidFill>
                <a:latin typeface="Abadi" panose="020B0604020104020204" pitchFamily="34" charset="0"/>
              </a:rPr>
              <a:t>making me in the image and likeness of God.</a:t>
            </a:r>
            <a:br>
              <a:rPr lang="en-US" sz="1800" b="1" dirty="0">
                <a:solidFill>
                  <a:schemeClr val="accent5">
                    <a:lumMod val="75000"/>
                  </a:schemeClr>
                </a:solidFill>
                <a:latin typeface="Abadi" panose="020B0604020104020204" pitchFamily="34" charset="0"/>
              </a:rPr>
            </a:br>
            <a:br>
              <a:rPr lang="en-US" sz="1800" b="1" dirty="0">
                <a:solidFill>
                  <a:schemeClr val="accent5">
                    <a:lumMod val="75000"/>
                  </a:schemeClr>
                </a:solidFill>
                <a:latin typeface="Abadi" panose="020B0604020104020204" pitchFamily="34" charset="0"/>
              </a:rPr>
            </a:br>
            <a:r>
              <a:rPr lang="en-US" sz="1800" b="1" dirty="0">
                <a:solidFill>
                  <a:schemeClr val="accent5">
                    <a:lumMod val="75000"/>
                  </a:schemeClr>
                </a:solidFill>
                <a:latin typeface="Abadi" panose="020B0604020104020204" pitchFamily="34" charset="0"/>
              </a:rPr>
              <a:t>Glory be to the Son,</a:t>
            </a:r>
            <a:br>
              <a:rPr lang="en-US" sz="1800" b="1" dirty="0">
                <a:solidFill>
                  <a:schemeClr val="accent5">
                    <a:lumMod val="75000"/>
                  </a:schemeClr>
                </a:solidFill>
                <a:latin typeface="Abadi" panose="020B0604020104020204" pitchFamily="34" charset="0"/>
              </a:rPr>
            </a:br>
            <a:r>
              <a:rPr lang="en-US" sz="1800" b="1" dirty="0">
                <a:solidFill>
                  <a:schemeClr val="accent5">
                    <a:lumMod val="75000"/>
                  </a:schemeClr>
                </a:solidFill>
                <a:latin typeface="Abadi" panose="020B0604020104020204" pitchFamily="34" charset="0"/>
              </a:rPr>
              <a:t>Who by His Precious Blood delivered me from hell,</a:t>
            </a:r>
            <a:br>
              <a:rPr lang="en-US" sz="1800" b="1" dirty="0">
                <a:solidFill>
                  <a:schemeClr val="accent5">
                    <a:lumMod val="75000"/>
                  </a:schemeClr>
                </a:solidFill>
                <a:latin typeface="Abadi" panose="020B0604020104020204" pitchFamily="34" charset="0"/>
              </a:rPr>
            </a:br>
            <a:r>
              <a:rPr lang="en-US" sz="1800" b="1" dirty="0">
                <a:solidFill>
                  <a:schemeClr val="accent5">
                    <a:lumMod val="75000"/>
                  </a:schemeClr>
                </a:solidFill>
                <a:latin typeface="Abadi" panose="020B0604020104020204" pitchFamily="34" charset="0"/>
              </a:rPr>
              <a:t>and opened for me the gates of heaven.</a:t>
            </a:r>
            <a:br>
              <a:rPr lang="en-US" sz="1800" b="1" dirty="0">
                <a:solidFill>
                  <a:schemeClr val="accent5">
                    <a:lumMod val="75000"/>
                  </a:schemeClr>
                </a:solidFill>
                <a:latin typeface="Abadi" panose="020B0604020104020204" pitchFamily="34" charset="0"/>
              </a:rPr>
            </a:br>
            <a:br>
              <a:rPr lang="en-US" sz="1800" b="1" dirty="0">
                <a:solidFill>
                  <a:schemeClr val="accent5">
                    <a:lumMod val="75000"/>
                  </a:schemeClr>
                </a:solidFill>
                <a:latin typeface="Abadi" panose="020B0604020104020204" pitchFamily="34" charset="0"/>
              </a:rPr>
            </a:br>
            <a:r>
              <a:rPr lang="en-US" sz="1800" b="1" dirty="0">
                <a:solidFill>
                  <a:schemeClr val="accent5">
                    <a:lumMod val="75000"/>
                  </a:schemeClr>
                </a:solidFill>
                <a:latin typeface="Abadi" panose="020B0604020104020204" pitchFamily="34" charset="0"/>
              </a:rPr>
              <a:t>Glory be to the Holy Spirit,</a:t>
            </a:r>
            <a:br>
              <a:rPr lang="en-US" sz="1800" b="1" dirty="0">
                <a:solidFill>
                  <a:schemeClr val="accent5">
                    <a:lumMod val="75000"/>
                  </a:schemeClr>
                </a:solidFill>
                <a:latin typeface="Abadi" panose="020B0604020104020204" pitchFamily="34" charset="0"/>
              </a:rPr>
            </a:br>
            <a:r>
              <a:rPr lang="en-US" sz="1800" b="1" dirty="0">
                <a:solidFill>
                  <a:schemeClr val="accent5">
                    <a:lumMod val="75000"/>
                  </a:schemeClr>
                </a:solidFill>
                <a:latin typeface="Abadi" panose="020B0604020104020204" pitchFamily="34" charset="0"/>
              </a:rPr>
              <a:t>Who has sanctified me in the sacrament of Baptism,</a:t>
            </a:r>
            <a:br>
              <a:rPr lang="en-US" sz="1800" b="1" dirty="0">
                <a:solidFill>
                  <a:schemeClr val="accent5">
                    <a:lumMod val="75000"/>
                  </a:schemeClr>
                </a:solidFill>
                <a:latin typeface="Abadi" panose="020B0604020104020204" pitchFamily="34" charset="0"/>
              </a:rPr>
            </a:br>
            <a:r>
              <a:rPr lang="en-US" sz="1800" b="1" dirty="0">
                <a:solidFill>
                  <a:schemeClr val="accent5">
                    <a:lumMod val="75000"/>
                  </a:schemeClr>
                </a:solidFill>
                <a:latin typeface="Abadi" panose="020B0604020104020204" pitchFamily="34" charset="0"/>
              </a:rPr>
              <a:t>and continues to sanctify me</a:t>
            </a:r>
            <a:br>
              <a:rPr lang="en-US" sz="1800" b="1" dirty="0">
                <a:solidFill>
                  <a:schemeClr val="accent5">
                    <a:lumMod val="75000"/>
                  </a:schemeClr>
                </a:solidFill>
                <a:latin typeface="Abadi" panose="020B0604020104020204" pitchFamily="34" charset="0"/>
              </a:rPr>
            </a:br>
            <a:r>
              <a:rPr lang="en-US" sz="1800" b="1" dirty="0">
                <a:solidFill>
                  <a:schemeClr val="accent5">
                    <a:lumMod val="75000"/>
                  </a:schemeClr>
                </a:solidFill>
                <a:latin typeface="Abadi" panose="020B0604020104020204" pitchFamily="34" charset="0"/>
              </a:rPr>
              <a:t>by the graces I receive daily from His bounty.</a:t>
            </a:r>
            <a:br>
              <a:rPr lang="en-US" sz="1800" b="1" dirty="0">
                <a:solidFill>
                  <a:schemeClr val="accent5">
                    <a:lumMod val="75000"/>
                  </a:schemeClr>
                </a:solidFill>
                <a:latin typeface="Abadi" panose="020B0604020104020204" pitchFamily="34" charset="0"/>
              </a:rPr>
            </a:br>
            <a:br>
              <a:rPr lang="en-US" sz="1800" b="1" dirty="0">
                <a:solidFill>
                  <a:schemeClr val="accent5">
                    <a:lumMod val="75000"/>
                  </a:schemeClr>
                </a:solidFill>
                <a:latin typeface="Abadi" panose="020B0604020104020204" pitchFamily="34" charset="0"/>
              </a:rPr>
            </a:br>
            <a:r>
              <a:rPr lang="en-US" sz="1800" b="1" dirty="0">
                <a:solidFill>
                  <a:schemeClr val="accent5">
                    <a:lumMod val="75000"/>
                  </a:schemeClr>
                </a:solidFill>
                <a:latin typeface="Abadi" panose="020B0604020104020204" pitchFamily="34" charset="0"/>
              </a:rPr>
              <a:t>Glory be to the Three adorable Persons of the Holy Trinity,</a:t>
            </a:r>
            <a:br>
              <a:rPr lang="en-US" sz="1800" b="1" dirty="0">
                <a:solidFill>
                  <a:schemeClr val="accent5">
                    <a:lumMod val="75000"/>
                  </a:schemeClr>
                </a:solidFill>
                <a:latin typeface="Abadi" panose="020B0604020104020204" pitchFamily="34" charset="0"/>
              </a:rPr>
            </a:br>
            <a:r>
              <a:rPr lang="en-US" sz="1800" b="1" dirty="0">
                <a:solidFill>
                  <a:schemeClr val="accent5">
                    <a:lumMod val="75000"/>
                  </a:schemeClr>
                </a:solidFill>
                <a:latin typeface="Abadi" panose="020B0604020104020204" pitchFamily="34" charset="0"/>
              </a:rPr>
              <a:t>now and forever. Amen.</a:t>
            </a:r>
            <a:endParaRPr lang="en-GB" sz="1800" b="1" dirty="0">
              <a:solidFill>
                <a:schemeClr val="accent5">
                  <a:lumMod val="75000"/>
                </a:schemeClr>
              </a:solidFill>
              <a:latin typeface="Abadi" panose="020B0604020104020204" pitchFamily="34" charset="0"/>
            </a:endParaRPr>
          </a:p>
        </p:txBody>
      </p:sp>
      <p:sp>
        <p:nvSpPr>
          <p:cNvPr id="8" name="Rectangle 7">
            <a:extLst>
              <a:ext uri="{FF2B5EF4-FFF2-40B4-BE49-F238E27FC236}">
                <a16:creationId xmlns:a16="http://schemas.microsoft.com/office/drawing/2014/main" id="{02A5882D-F39F-4751-94F2-D283D7A737A7}"/>
              </a:ext>
            </a:extLst>
          </p:cNvPr>
          <p:cNvSpPr/>
          <p:nvPr/>
        </p:nvSpPr>
        <p:spPr>
          <a:xfrm>
            <a:off x="3562349" y="5934670"/>
            <a:ext cx="6829425" cy="923330"/>
          </a:xfrm>
          <a:prstGeom prst="rect">
            <a:avLst/>
          </a:prstGeom>
        </p:spPr>
        <p:txBody>
          <a:bodyPr wrap="square">
            <a:spAutoFit/>
          </a:bodyPr>
          <a:lstStyle/>
          <a:p>
            <a:r>
              <a:rPr lang="en-US" b="1" dirty="0">
                <a:solidFill>
                  <a:srgbClr val="0070C0"/>
                </a:solidFill>
              </a:rPr>
              <a:t>May the grace of the Lord Jesus Christ, the love of God and </a:t>
            </a:r>
          </a:p>
          <a:p>
            <a:r>
              <a:rPr lang="en-US" b="1" dirty="0">
                <a:solidFill>
                  <a:srgbClr val="0070C0"/>
                </a:solidFill>
              </a:rPr>
              <a:t>   the fellowship of the Holy Spirit be with all of you.</a:t>
            </a:r>
            <a:r>
              <a:rPr lang="en-GB" b="1" dirty="0">
                <a:solidFill>
                  <a:srgbClr val="0070C0"/>
                </a:solidFill>
              </a:rPr>
              <a:t> </a:t>
            </a:r>
            <a:r>
              <a:rPr lang="en-GB" sz="1200" b="1" dirty="0">
                <a:solidFill>
                  <a:srgbClr val="0070C0"/>
                </a:solidFill>
                <a:latin typeface="Abadi" panose="020B0604020104020204" pitchFamily="34" charset="0"/>
              </a:rPr>
              <a:t>- 2 CORINTHIANS 13:13</a:t>
            </a:r>
          </a:p>
          <a:p>
            <a:endParaRPr lang="en-US" b="1" dirty="0">
              <a:solidFill>
                <a:srgbClr val="0070C0"/>
              </a:solidFill>
            </a:endParaRPr>
          </a:p>
        </p:txBody>
      </p:sp>
      <p:sp>
        <p:nvSpPr>
          <p:cNvPr id="4" name="Rectangle: Rounded Corners 3">
            <a:extLst>
              <a:ext uri="{FF2B5EF4-FFF2-40B4-BE49-F238E27FC236}">
                <a16:creationId xmlns:a16="http://schemas.microsoft.com/office/drawing/2014/main" id="{48EE5A96-AFD5-4D34-9D0F-F461EFC44AF5}"/>
              </a:ext>
            </a:extLst>
          </p:cNvPr>
          <p:cNvSpPr/>
          <p:nvPr/>
        </p:nvSpPr>
        <p:spPr>
          <a:xfrm>
            <a:off x="8343900" y="554165"/>
            <a:ext cx="3590925" cy="424874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9BCD284-960E-4096-BCC6-6E5864D82649}"/>
              </a:ext>
            </a:extLst>
          </p:cNvPr>
          <p:cNvSpPr txBox="1"/>
          <p:nvPr/>
        </p:nvSpPr>
        <p:spPr>
          <a:xfrm>
            <a:off x="8548687" y="1052292"/>
            <a:ext cx="3181350" cy="3693319"/>
          </a:xfrm>
          <a:prstGeom prst="rect">
            <a:avLst/>
          </a:prstGeom>
          <a:noFill/>
        </p:spPr>
        <p:txBody>
          <a:bodyPr wrap="square" rtlCol="0">
            <a:spAutoFit/>
          </a:bodyPr>
          <a:lstStyle/>
          <a:p>
            <a:r>
              <a:rPr lang="en-US" dirty="0"/>
              <a:t>‘when the kindness and love of God our Savior appeared, </a:t>
            </a:r>
            <a:r>
              <a:rPr lang="en-US" b="1" baseline="30000" dirty="0"/>
              <a:t>5 </a:t>
            </a:r>
            <a:r>
              <a:rPr lang="en-US" dirty="0"/>
              <a:t>he saved us, not because of righteous things we had done, but because of his mercy. He saved us through the washing of rebirth and renewal by the Holy Spirit,</a:t>
            </a:r>
            <a:r>
              <a:rPr lang="en-US" b="1" baseline="30000" dirty="0"/>
              <a:t> </a:t>
            </a:r>
            <a:r>
              <a:rPr lang="en-US" dirty="0"/>
              <a:t>whom he poured out on us generously through Jesus Christ our Savior, so that, having been justified by his grace, we might become heirs having the hope of eternal life’ - Titus 3:4-7</a:t>
            </a:r>
            <a:endParaRPr lang="en-GB" dirty="0"/>
          </a:p>
        </p:txBody>
      </p:sp>
      <p:sp>
        <p:nvSpPr>
          <p:cNvPr id="6" name="TextBox 5">
            <a:extLst>
              <a:ext uri="{FF2B5EF4-FFF2-40B4-BE49-F238E27FC236}">
                <a16:creationId xmlns:a16="http://schemas.microsoft.com/office/drawing/2014/main" id="{C6793978-50D3-400E-A239-F86E3F50C834}"/>
              </a:ext>
            </a:extLst>
          </p:cNvPr>
          <p:cNvSpPr txBox="1"/>
          <p:nvPr/>
        </p:nvSpPr>
        <p:spPr>
          <a:xfrm>
            <a:off x="8848725" y="668763"/>
            <a:ext cx="2619375" cy="369332"/>
          </a:xfrm>
          <a:prstGeom prst="rect">
            <a:avLst/>
          </a:prstGeom>
          <a:noFill/>
        </p:spPr>
        <p:txBody>
          <a:bodyPr wrap="square" rtlCol="0">
            <a:spAutoFit/>
          </a:bodyPr>
          <a:lstStyle/>
          <a:p>
            <a:pPr algn="ctr"/>
            <a:r>
              <a:rPr lang="en-US" b="1" dirty="0">
                <a:solidFill>
                  <a:schemeClr val="tx2">
                    <a:lumMod val="50000"/>
                  </a:schemeClr>
                </a:solidFill>
                <a:latin typeface="Abadi" panose="020B0604020104020204" pitchFamily="34" charset="0"/>
              </a:rPr>
              <a:t>Do you know this verse?</a:t>
            </a:r>
            <a:endParaRPr lang="en-GB" b="1" dirty="0">
              <a:solidFill>
                <a:schemeClr val="tx2">
                  <a:lumMod val="50000"/>
                </a:schemeClr>
              </a:solidFill>
              <a:latin typeface="Abadi" panose="020B0604020104020204" pitchFamily="34" charset="0"/>
            </a:endParaRPr>
          </a:p>
        </p:txBody>
      </p:sp>
    </p:spTree>
    <p:extLst>
      <p:ext uri="{BB962C8B-B14F-4D97-AF65-F5344CB8AC3E}">
        <p14:creationId xmlns:p14="http://schemas.microsoft.com/office/powerpoint/2010/main" val="301044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37B1-0DC6-4C4B-930C-73C10C7811DF}"/>
              </a:ext>
            </a:extLst>
          </p:cNvPr>
          <p:cNvSpPr>
            <a:spLocks noGrp="1"/>
          </p:cNvSpPr>
          <p:nvPr>
            <p:ph type="title"/>
          </p:nvPr>
        </p:nvSpPr>
        <p:spPr>
          <a:xfrm>
            <a:off x="6347143" y="2103437"/>
            <a:ext cx="5946140" cy="1325563"/>
          </a:xfrm>
        </p:spPr>
        <p:txBody>
          <a:bodyPr/>
          <a:lstStyle/>
          <a:p>
            <a:r>
              <a:rPr lang="en-US" b="1" dirty="0">
                <a:solidFill>
                  <a:srgbClr val="7030A0"/>
                </a:solidFill>
                <a:latin typeface="Abadi" panose="020B0604020104020204" pitchFamily="34" charset="0"/>
              </a:rPr>
              <a:t>THANK YOU</a:t>
            </a:r>
            <a:endParaRPr lang="en-GB" b="1" dirty="0">
              <a:solidFill>
                <a:srgbClr val="7030A0"/>
              </a:solidFill>
              <a:latin typeface="Abadi" panose="020B0604020104020204" pitchFamily="34" charset="0"/>
            </a:endParaRPr>
          </a:p>
        </p:txBody>
      </p:sp>
      <p:sp>
        <p:nvSpPr>
          <p:cNvPr id="4" name="Content Placeholder 3">
            <a:extLst>
              <a:ext uri="{FF2B5EF4-FFF2-40B4-BE49-F238E27FC236}">
                <a16:creationId xmlns:a16="http://schemas.microsoft.com/office/drawing/2014/main" id="{B5CEED15-181E-454F-9B64-86D2DEE7492E}"/>
              </a:ext>
            </a:extLst>
          </p:cNvPr>
          <p:cNvSpPr>
            <a:spLocks noGrp="1"/>
          </p:cNvSpPr>
          <p:nvPr>
            <p:ph sz="half" idx="2"/>
          </p:nvPr>
        </p:nvSpPr>
        <p:spPr>
          <a:xfrm>
            <a:off x="6962776" y="3319464"/>
            <a:ext cx="4714874" cy="2043112"/>
          </a:xfrm>
        </p:spPr>
        <p:txBody>
          <a:bodyPr>
            <a:normAutofit fontScale="70000" lnSpcReduction="20000"/>
          </a:bodyPr>
          <a:lstStyle/>
          <a:p>
            <a:pPr marL="0" indent="0" algn="ctr">
              <a:buNone/>
            </a:pPr>
            <a:r>
              <a:rPr lang="en-US" b="1" dirty="0"/>
              <a:t>FOR MORE ACTIVITIES AND IDEAS PLEASE VISIT</a:t>
            </a:r>
          </a:p>
          <a:p>
            <a:pPr marL="0" indent="0">
              <a:buNone/>
            </a:pPr>
            <a:r>
              <a:rPr lang="en-GB" dirty="0">
                <a:hlinkClick r:id="rId3"/>
              </a:rPr>
              <a:t>1.http://littleevangelist.com/childrens_liturgy.php</a:t>
            </a:r>
            <a:endParaRPr lang="en-GB" dirty="0"/>
          </a:p>
          <a:p>
            <a:pPr marL="0" indent="0">
              <a:buNone/>
            </a:pPr>
            <a:r>
              <a:rPr lang="en-GB" dirty="0">
                <a:hlinkClick r:id="rId4"/>
              </a:rPr>
              <a:t>2.https://www.youtube.com/channel/UCndM2GK0dnpWg5ECUscdDcA</a:t>
            </a:r>
            <a:endParaRPr lang="en-US" dirty="0"/>
          </a:p>
          <a:p>
            <a:endParaRPr lang="en-GB" dirty="0"/>
          </a:p>
        </p:txBody>
      </p:sp>
      <p:pic>
        <p:nvPicPr>
          <p:cNvPr id="3" name="Online Media 2" title="Trinity Song">
            <a:hlinkClick r:id="" action="ppaction://media"/>
            <a:extLst>
              <a:ext uri="{FF2B5EF4-FFF2-40B4-BE49-F238E27FC236}">
                <a16:creationId xmlns:a16="http://schemas.microsoft.com/office/drawing/2014/main" id="{1430E6DD-0EAF-4223-AC60-255B54E80B56}"/>
              </a:ext>
            </a:extLst>
          </p:cNvPr>
          <p:cNvPicPr>
            <a:picLocks noRot="1" noChangeAspect="1"/>
          </p:cNvPicPr>
          <p:nvPr>
            <a:videoFile r:link="rId1"/>
          </p:nvPr>
        </p:nvPicPr>
        <p:blipFill>
          <a:blip r:embed="rId5"/>
          <a:stretch>
            <a:fillRect/>
          </a:stretch>
        </p:blipFill>
        <p:spPr>
          <a:xfrm>
            <a:off x="1160940" y="1033596"/>
            <a:ext cx="5270340" cy="3949884"/>
          </a:xfrm>
          <a:prstGeom prst="rect">
            <a:avLst/>
          </a:prstGeom>
        </p:spPr>
      </p:pic>
    </p:spTree>
    <p:extLst>
      <p:ext uri="{BB962C8B-B14F-4D97-AF65-F5344CB8AC3E}">
        <p14:creationId xmlns:p14="http://schemas.microsoft.com/office/powerpoint/2010/main" val="413730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3"/>
                </p:tgtEl>
              </p:cMediaNode>
            </p:video>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1126" y="182453"/>
            <a:ext cx="10364451" cy="771525"/>
          </a:xfrm>
        </p:spPr>
        <p:txBody>
          <a:bodyPr/>
          <a:lstStyle/>
          <a:p>
            <a:r>
              <a:rPr lang="en-US" dirty="0"/>
              <a:t>Let’s recap</a:t>
            </a:r>
          </a:p>
        </p:txBody>
      </p:sp>
      <p:sp>
        <p:nvSpPr>
          <p:cNvPr id="14" name="Content Placeholder 13"/>
          <p:cNvSpPr>
            <a:spLocks noGrp="1"/>
          </p:cNvSpPr>
          <p:nvPr>
            <p:ph idx="1"/>
          </p:nvPr>
        </p:nvSpPr>
        <p:spPr>
          <a:xfrm>
            <a:off x="913773" y="1209675"/>
            <a:ext cx="10364452" cy="4219575"/>
          </a:xfrm>
        </p:spPr>
        <p:txBody>
          <a:bodyPr>
            <a:normAutofit/>
          </a:bodyPr>
          <a:lstStyle/>
          <a:p>
            <a:pPr marL="0" lvl="0" indent="0">
              <a:buNone/>
            </a:pPr>
            <a:r>
              <a:rPr lang="en-US" sz="2400" b="1" dirty="0">
                <a:latin typeface="Abadi" panose="020B0604020104020204" pitchFamily="34" charset="0"/>
              </a:rPr>
              <a:t>WHAT DID WE CELEBRATE LAST SUNDAY?</a:t>
            </a:r>
          </a:p>
        </p:txBody>
      </p:sp>
      <p:sp>
        <p:nvSpPr>
          <p:cNvPr id="4" name="Title 12">
            <a:extLst>
              <a:ext uri="{FF2B5EF4-FFF2-40B4-BE49-F238E27FC236}">
                <a16:creationId xmlns:a16="http://schemas.microsoft.com/office/drawing/2014/main" id="{6B37C7BA-C0AA-46A3-94F3-CA126EFC63E9}"/>
              </a:ext>
            </a:extLst>
          </p:cNvPr>
          <p:cNvSpPr txBox="1">
            <a:spLocks/>
          </p:cNvSpPr>
          <p:nvPr/>
        </p:nvSpPr>
        <p:spPr>
          <a:xfrm>
            <a:off x="770900" y="3679078"/>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dirty="0"/>
              <a:t>WE CELEBRATED PENTECOST,</a:t>
            </a:r>
          </a:p>
          <a:p>
            <a:r>
              <a:rPr lang="en-US" dirty="0"/>
              <a:t>WHEN THE HOLY SPIRIT KINDLED THE APOSTLES</a:t>
            </a:r>
          </a:p>
        </p:txBody>
      </p:sp>
      <p:pic>
        <p:nvPicPr>
          <p:cNvPr id="1026" name="Picture 2" descr="1000 Images About Pentecost On Pinterest - Pentecost Tongues Of Fire Clip Art - Png Download (700x467), Png Download">
            <a:extLst>
              <a:ext uri="{FF2B5EF4-FFF2-40B4-BE49-F238E27FC236}">
                <a16:creationId xmlns:a16="http://schemas.microsoft.com/office/drawing/2014/main" id="{52AB32FB-2F5A-4820-8160-11F9E2861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1757316"/>
            <a:ext cx="3000375" cy="1764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CF3FB6-6A92-4687-BF75-109950D5F98F}"/>
              </a:ext>
            </a:extLst>
          </p:cNvPr>
          <p:cNvSpPr/>
          <p:nvPr/>
        </p:nvSpPr>
        <p:spPr>
          <a:xfrm>
            <a:off x="2868044" y="5231683"/>
            <a:ext cx="6455909" cy="923330"/>
          </a:xfrm>
          <a:prstGeom prst="rect">
            <a:avLst/>
          </a:prstGeom>
        </p:spPr>
        <p:txBody>
          <a:bodyPr wrap="square">
            <a:spAutoFit/>
          </a:bodyPr>
          <a:lstStyle/>
          <a:p>
            <a:r>
              <a:rPr lang="en-US" dirty="0"/>
              <a:t>THE HOLY SPIRIT, WHOM JESUS BREATHED UPON THE APOSTLES (THE PROMISE FROM THE FATHER), WAS INFLAMED ON THE DAY OF PENTECOST AS THEY WERE WAITING AND PRAYING</a:t>
            </a:r>
          </a:p>
        </p:txBody>
      </p:sp>
      <p:pic>
        <p:nvPicPr>
          <p:cNvPr id="3" name="Picture 2">
            <a:extLst>
              <a:ext uri="{FF2B5EF4-FFF2-40B4-BE49-F238E27FC236}">
                <a16:creationId xmlns:a16="http://schemas.microsoft.com/office/drawing/2014/main" id="{C0C8BE0D-965F-427B-A19F-A6DF3CD4E4FB}"/>
              </a:ext>
            </a:extLst>
          </p:cNvPr>
          <p:cNvPicPr>
            <a:picLocks noChangeAspect="1"/>
          </p:cNvPicPr>
          <p:nvPr/>
        </p:nvPicPr>
        <p:blipFill rotWithShape="1">
          <a:blip r:embed="rId3"/>
          <a:srcRect l="15515" t="7410" b="3683"/>
          <a:stretch/>
        </p:blipFill>
        <p:spPr>
          <a:xfrm>
            <a:off x="7669157" y="623318"/>
            <a:ext cx="3800194" cy="3062292"/>
          </a:xfrm>
          <a:prstGeom prst="rect">
            <a:avLst/>
          </a:prstGeom>
        </p:spPr>
      </p:pic>
    </p:spTree>
    <p:extLst>
      <p:ext uri="{BB962C8B-B14F-4D97-AF65-F5344CB8AC3E}">
        <p14:creationId xmlns:p14="http://schemas.microsoft.com/office/powerpoint/2010/main" val="244519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barn(inVertical)">
                                      <p:cBhvr>
                                        <p:cTn id="30" dur="5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CC2C51D-8E59-489A-9753-3EE264598398}"/>
              </a:ext>
            </a:extLst>
          </p:cNvPr>
          <p:cNvPicPr>
            <a:picLocks noChangeAspect="1"/>
          </p:cNvPicPr>
          <p:nvPr/>
        </p:nvPicPr>
        <p:blipFill>
          <a:blip r:embed="rId2"/>
          <a:stretch>
            <a:fillRect/>
          </a:stretch>
        </p:blipFill>
        <p:spPr>
          <a:xfrm>
            <a:off x="6688041" y="2107091"/>
            <a:ext cx="3950784" cy="3684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itle 1" title="Title and Content Layout with Chart">
            <a:extLst>
              <a:ext uri="{FF2B5EF4-FFF2-40B4-BE49-F238E27FC236}">
                <a16:creationId xmlns:a16="http://schemas.microsoft.com/office/drawing/2014/main" id="{8CE9FB7D-4ABE-4F9D-A3CD-2C4A0D02FE06}"/>
              </a:ext>
            </a:extLst>
          </p:cNvPr>
          <p:cNvSpPr>
            <a:spLocks noGrp="1"/>
          </p:cNvSpPr>
          <p:nvPr>
            <p:ph type="title"/>
          </p:nvPr>
        </p:nvSpPr>
        <p:spPr>
          <a:xfrm>
            <a:off x="6221490" y="5912307"/>
            <a:ext cx="5047650" cy="860927"/>
          </a:xfrm>
        </p:spPr>
        <p:txBody>
          <a:bodyPr>
            <a:normAutofit fontScale="90000"/>
          </a:bodyPr>
          <a:lstStyle/>
          <a:p>
            <a:r>
              <a:rPr lang="en-US" dirty="0"/>
              <a:t>ALL THREE PERSONS IN ONE</a:t>
            </a:r>
          </a:p>
        </p:txBody>
      </p:sp>
      <p:sp>
        <p:nvSpPr>
          <p:cNvPr id="16" name="Content Placeholder 3">
            <a:extLst>
              <a:ext uri="{FF2B5EF4-FFF2-40B4-BE49-F238E27FC236}">
                <a16:creationId xmlns:a16="http://schemas.microsoft.com/office/drawing/2014/main" id="{B11CFAF9-B230-4560-8F49-361D78AF6BBD}"/>
              </a:ext>
            </a:extLst>
          </p:cNvPr>
          <p:cNvSpPr>
            <a:spLocks noGrp="1"/>
          </p:cNvSpPr>
          <p:nvPr>
            <p:ph idx="1"/>
          </p:nvPr>
        </p:nvSpPr>
        <p:spPr>
          <a:xfrm>
            <a:off x="706555" y="1899228"/>
            <a:ext cx="5859982" cy="3888346"/>
          </a:xfrm>
        </p:spPr>
        <p:txBody>
          <a:bodyPr>
            <a:normAutofit/>
          </a:bodyPr>
          <a:lstStyle/>
          <a:p>
            <a:pPr marL="0" indent="0">
              <a:buNone/>
            </a:pPr>
            <a:r>
              <a:rPr lang="en-US" b="1" dirty="0"/>
              <a:t>DO YOU KNOW WHO IS THE MOST HOLY TRINITY?</a:t>
            </a:r>
          </a:p>
          <a:p>
            <a:pPr marL="0" indent="0">
              <a:buNone/>
            </a:pPr>
            <a:endParaRPr lang="en-US" b="1" dirty="0">
              <a:latin typeface="Abadi" panose="020B0604020104020204" pitchFamily="34" charset="0"/>
            </a:endParaRPr>
          </a:p>
          <a:p>
            <a:pPr marL="0" indent="0">
              <a:buNone/>
            </a:pPr>
            <a:r>
              <a:rPr lang="en-GB" b="1" dirty="0">
                <a:latin typeface="Abadi" panose="020B0604020104020204" pitchFamily="34" charset="0"/>
              </a:rPr>
              <a:t>CAN YOU COMPLETE THIS ?</a:t>
            </a:r>
          </a:p>
          <a:p>
            <a:pPr marL="0" indent="0">
              <a:buNone/>
            </a:pPr>
            <a:r>
              <a:rPr lang="en-GB" b="1" dirty="0">
                <a:latin typeface="Abadi" panose="020B0604020104020204" pitchFamily="34" charset="0"/>
              </a:rPr>
              <a:t>IN THE NAME OF THE…………..</a:t>
            </a:r>
          </a:p>
          <a:p>
            <a:pPr marL="0" indent="0">
              <a:buNone/>
            </a:pPr>
            <a:r>
              <a:rPr lang="en-GB" b="1" dirty="0">
                <a:latin typeface="Abadi" panose="020B0604020104020204" pitchFamily="34" charset="0"/>
              </a:rPr>
              <a:t>                         THE ………………….</a:t>
            </a:r>
          </a:p>
          <a:p>
            <a:pPr marL="0" indent="0">
              <a:buNone/>
            </a:pPr>
            <a:r>
              <a:rPr lang="en-GB" b="1" dirty="0">
                <a:latin typeface="Abadi" panose="020B0604020104020204" pitchFamily="34" charset="0"/>
              </a:rPr>
              <a:t>AND THE ……………………. AMEN</a:t>
            </a:r>
          </a:p>
        </p:txBody>
      </p:sp>
      <p:pic>
        <p:nvPicPr>
          <p:cNvPr id="17" name="Picture 16">
            <a:extLst>
              <a:ext uri="{FF2B5EF4-FFF2-40B4-BE49-F238E27FC236}">
                <a16:creationId xmlns:a16="http://schemas.microsoft.com/office/drawing/2014/main" id="{84483BAC-CCF9-4D6C-9385-181DD60CEB15}"/>
              </a:ext>
            </a:extLst>
          </p:cNvPr>
          <p:cNvPicPr>
            <a:picLocks noChangeAspect="1"/>
          </p:cNvPicPr>
          <p:nvPr/>
        </p:nvPicPr>
        <p:blipFill>
          <a:blip r:embed="rId3"/>
          <a:stretch>
            <a:fillRect/>
          </a:stretch>
        </p:blipFill>
        <p:spPr>
          <a:xfrm>
            <a:off x="8474430" y="4723343"/>
            <a:ext cx="615156" cy="714375"/>
          </a:xfrm>
          <a:prstGeom prst="rect">
            <a:avLst/>
          </a:prstGeom>
        </p:spPr>
      </p:pic>
      <p:pic>
        <p:nvPicPr>
          <p:cNvPr id="18" name="Picture 17">
            <a:extLst>
              <a:ext uri="{FF2B5EF4-FFF2-40B4-BE49-F238E27FC236}">
                <a16:creationId xmlns:a16="http://schemas.microsoft.com/office/drawing/2014/main" id="{0093E320-2138-4C0F-8685-E10DF901FD4F}"/>
              </a:ext>
            </a:extLst>
          </p:cNvPr>
          <p:cNvPicPr>
            <a:picLocks noChangeAspect="1"/>
          </p:cNvPicPr>
          <p:nvPr/>
        </p:nvPicPr>
        <p:blipFill>
          <a:blip r:embed="rId4"/>
          <a:stretch>
            <a:fillRect/>
          </a:stretch>
        </p:blipFill>
        <p:spPr>
          <a:xfrm>
            <a:off x="7400925" y="3026569"/>
            <a:ext cx="736522" cy="924410"/>
          </a:xfrm>
          <a:prstGeom prst="rect">
            <a:avLst/>
          </a:prstGeom>
        </p:spPr>
      </p:pic>
      <p:pic>
        <p:nvPicPr>
          <p:cNvPr id="19" name="Picture 18">
            <a:extLst>
              <a:ext uri="{FF2B5EF4-FFF2-40B4-BE49-F238E27FC236}">
                <a16:creationId xmlns:a16="http://schemas.microsoft.com/office/drawing/2014/main" id="{99C69F87-A038-4892-AE76-0CCC18035655}"/>
              </a:ext>
            </a:extLst>
          </p:cNvPr>
          <p:cNvPicPr>
            <a:picLocks noChangeAspect="1"/>
          </p:cNvPicPr>
          <p:nvPr/>
        </p:nvPicPr>
        <p:blipFill>
          <a:blip r:embed="rId5"/>
          <a:stretch>
            <a:fillRect/>
          </a:stretch>
        </p:blipFill>
        <p:spPr>
          <a:xfrm>
            <a:off x="9089586" y="3142514"/>
            <a:ext cx="859898" cy="806630"/>
          </a:xfrm>
          <a:prstGeom prst="rect">
            <a:avLst/>
          </a:prstGeom>
        </p:spPr>
      </p:pic>
      <p:sp>
        <p:nvSpPr>
          <p:cNvPr id="20" name="TextBox 19">
            <a:extLst>
              <a:ext uri="{FF2B5EF4-FFF2-40B4-BE49-F238E27FC236}">
                <a16:creationId xmlns:a16="http://schemas.microsoft.com/office/drawing/2014/main" id="{19863202-D37E-47C7-8EC9-3BEB745373C7}"/>
              </a:ext>
            </a:extLst>
          </p:cNvPr>
          <p:cNvSpPr txBox="1"/>
          <p:nvPr/>
        </p:nvSpPr>
        <p:spPr>
          <a:xfrm>
            <a:off x="7436853" y="3949144"/>
            <a:ext cx="818345" cy="307777"/>
          </a:xfrm>
          <a:prstGeom prst="rect">
            <a:avLst/>
          </a:prstGeom>
          <a:noFill/>
        </p:spPr>
        <p:txBody>
          <a:bodyPr wrap="square" rtlCol="0">
            <a:spAutoFit/>
          </a:bodyPr>
          <a:lstStyle/>
          <a:p>
            <a:r>
              <a:rPr lang="en-US" sz="1400" b="1" dirty="0">
                <a:latin typeface="Abadi" panose="020B0604020104020204" pitchFamily="34" charset="0"/>
              </a:rPr>
              <a:t>FATHER</a:t>
            </a:r>
            <a:endParaRPr lang="en-GB" sz="1400" b="1" dirty="0">
              <a:latin typeface="Abadi" panose="020B0604020104020204" pitchFamily="34" charset="0"/>
            </a:endParaRPr>
          </a:p>
        </p:txBody>
      </p:sp>
      <p:sp>
        <p:nvSpPr>
          <p:cNvPr id="21" name="TextBox 20">
            <a:extLst>
              <a:ext uri="{FF2B5EF4-FFF2-40B4-BE49-F238E27FC236}">
                <a16:creationId xmlns:a16="http://schemas.microsoft.com/office/drawing/2014/main" id="{2B2D42B9-C138-4C38-9F0D-397168B2679A}"/>
              </a:ext>
            </a:extLst>
          </p:cNvPr>
          <p:cNvSpPr txBox="1"/>
          <p:nvPr/>
        </p:nvSpPr>
        <p:spPr>
          <a:xfrm>
            <a:off x="9281812" y="3949144"/>
            <a:ext cx="638175" cy="338554"/>
          </a:xfrm>
          <a:prstGeom prst="rect">
            <a:avLst/>
          </a:prstGeom>
          <a:noFill/>
        </p:spPr>
        <p:txBody>
          <a:bodyPr wrap="square" rtlCol="0">
            <a:spAutoFit/>
          </a:bodyPr>
          <a:lstStyle/>
          <a:p>
            <a:r>
              <a:rPr lang="en-US" sz="1600" b="1" dirty="0">
                <a:latin typeface="Abadi" panose="020B0604020104020204" pitchFamily="34" charset="0"/>
              </a:rPr>
              <a:t>SON</a:t>
            </a:r>
            <a:endParaRPr lang="en-GB" sz="1600" b="1" dirty="0">
              <a:latin typeface="Abadi" panose="020B0604020104020204" pitchFamily="34" charset="0"/>
            </a:endParaRPr>
          </a:p>
        </p:txBody>
      </p:sp>
      <p:sp>
        <p:nvSpPr>
          <p:cNvPr id="22" name="TextBox 21">
            <a:extLst>
              <a:ext uri="{FF2B5EF4-FFF2-40B4-BE49-F238E27FC236}">
                <a16:creationId xmlns:a16="http://schemas.microsoft.com/office/drawing/2014/main" id="{E1A1BF95-5404-4A1C-9955-9183028BE4FB}"/>
              </a:ext>
            </a:extLst>
          </p:cNvPr>
          <p:cNvSpPr txBox="1"/>
          <p:nvPr/>
        </p:nvSpPr>
        <p:spPr>
          <a:xfrm>
            <a:off x="8268448" y="4486097"/>
            <a:ext cx="1467471" cy="307777"/>
          </a:xfrm>
          <a:prstGeom prst="rect">
            <a:avLst/>
          </a:prstGeom>
          <a:noFill/>
        </p:spPr>
        <p:txBody>
          <a:bodyPr wrap="square" rtlCol="0">
            <a:spAutoFit/>
          </a:bodyPr>
          <a:lstStyle/>
          <a:p>
            <a:r>
              <a:rPr lang="en-US" sz="1400" b="1" dirty="0">
                <a:latin typeface="Abadi" panose="020B0604020104020204" pitchFamily="34" charset="0"/>
              </a:rPr>
              <a:t>HOLY SPIRIT</a:t>
            </a:r>
            <a:endParaRPr lang="en-GB" sz="1400" b="1" dirty="0">
              <a:latin typeface="Abadi" panose="020B0604020104020204" pitchFamily="34" charset="0"/>
            </a:endParaRPr>
          </a:p>
        </p:txBody>
      </p:sp>
      <p:sp>
        <p:nvSpPr>
          <p:cNvPr id="23" name="Title 1" title="Title and Content Layout with Chart">
            <a:extLst>
              <a:ext uri="{FF2B5EF4-FFF2-40B4-BE49-F238E27FC236}">
                <a16:creationId xmlns:a16="http://schemas.microsoft.com/office/drawing/2014/main" id="{A605B75A-A5DD-4330-ABFA-DF22ED352D0C}"/>
              </a:ext>
            </a:extLst>
          </p:cNvPr>
          <p:cNvSpPr txBox="1">
            <a:spLocks/>
          </p:cNvSpPr>
          <p:nvPr/>
        </p:nvSpPr>
        <p:spPr>
          <a:xfrm>
            <a:off x="1005215" y="303051"/>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latin typeface="Abadi" panose="020B0604020104020204" pitchFamily="34" charset="0"/>
              </a:rPr>
              <a:t>TODAY IS THE FEAST OF THE MOST HOLY TRINITY</a:t>
            </a:r>
          </a:p>
        </p:txBody>
      </p:sp>
    </p:spTree>
    <p:extLst>
      <p:ext uri="{BB962C8B-B14F-4D97-AF65-F5344CB8AC3E}">
        <p14:creationId xmlns:p14="http://schemas.microsoft.com/office/powerpoint/2010/main" val="389118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barn(inVertical)">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barn(inVertical)">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7EB6-3DFE-49D5-A81B-F32DC5D50EDA}"/>
              </a:ext>
            </a:extLst>
          </p:cNvPr>
          <p:cNvSpPr>
            <a:spLocks noGrp="1"/>
          </p:cNvSpPr>
          <p:nvPr>
            <p:ph type="title"/>
          </p:nvPr>
        </p:nvSpPr>
        <p:spPr>
          <a:xfrm>
            <a:off x="838200" y="765175"/>
            <a:ext cx="10515600" cy="1325563"/>
          </a:xfrm>
        </p:spPr>
        <p:txBody>
          <a:bodyPr>
            <a:normAutofit fontScale="90000"/>
          </a:bodyPr>
          <a:lstStyle/>
          <a:p>
            <a:pPr algn="ctr"/>
            <a:r>
              <a:rPr lang="en-US" sz="4000" b="1" dirty="0">
                <a:latin typeface="Abadi" panose="020B0604020104020204" pitchFamily="34" charset="0"/>
              </a:rPr>
              <a:t>THE HOLY TRINITY: </a:t>
            </a:r>
            <a:br>
              <a:rPr lang="en-US" sz="4000" dirty="0"/>
            </a:br>
            <a:r>
              <a:rPr lang="en-US" sz="4000" b="1" dirty="0"/>
              <a:t>THE FATHER, THE SON AND THE HOLY SPIRIT </a:t>
            </a:r>
            <a:br>
              <a:rPr lang="en-US" sz="4000" b="1" dirty="0"/>
            </a:br>
            <a:r>
              <a:rPr lang="en-US" b="1" dirty="0">
                <a:solidFill>
                  <a:srgbClr val="FF0000"/>
                </a:solidFill>
              </a:rPr>
              <a:t>is the communion of love</a:t>
            </a:r>
            <a:br>
              <a:rPr lang="en-US" dirty="0"/>
            </a:br>
            <a:endParaRPr lang="en-GB" dirty="0"/>
          </a:p>
        </p:txBody>
      </p:sp>
      <p:sp>
        <p:nvSpPr>
          <p:cNvPr id="3" name="Content Placeholder 2">
            <a:extLst>
              <a:ext uri="{FF2B5EF4-FFF2-40B4-BE49-F238E27FC236}">
                <a16:creationId xmlns:a16="http://schemas.microsoft.com/office/drawing/2014/main" id="{A76A3E3D-4781-4E9D-B060-292790C7C43E}"/>
              </a:ext>
            </a:extLst>
          </p:cNvPr>
          <p:cNvSpPr>
            <a:spLocks noGrp="1"/>
          </p:cNvSpPr>
          <p:nvPr>
            <p:ph sz="half" idx="2"/>
          </p:nvPr>
        </p:nvSpPr>
        <p:spPr>
          <a:xfrm>
            <a:off x="577050" y="2374708"/>
            <a:ext cx="7019662" cy="2135821"/>
          </a:xfrm>
        </p:spPr>
        <p:txBody>
          <a:bodyPr>
            <a:normAutofit/>
          </a:bodyPr>
          <a:lstStyle/>
          <a:p>
            <a:pPr marL="0" indent="0" algn="ctr">
              <a:buNone/>
            </a:pPr>
            <a:r>
              <a:rPr lang="en-US" b="1" dirty="0">
                <a:solidFill>
                  <a:srgbClr val="0070C0"/>
                </a:solidFill>
                <a:latin typeface="Abadi" panose="020B0604020104020204" pitchFamily="34" charset="0"/>
              </a:rPr>
              <a:t>God is love and </a:t>
            </a:r>
          </a:p>
          <a:p>
            <a:pPr marL="0" indent="0" algn="ctr">
              <a:buNone/>
            </a:pPr>
            <a:r>
              <a:rPr lang="en-US" b="1" dirty="0">
                <a:solidFill>
                  <a:srgbClr val="0070C0"/>
                </a:solidFill>
                <a:latin typeface="Abadi" panose="020B0604020104020204" pitchFamily="34" charset="0"/>
              </a:rPr>
              <a:t>this love is Jesus and </a:t>
            </a:r>
          </a:p>
          <a:p>
            <a:pPr marL="0" indent="0" algn="ctr">
              <a:buNone/>
            </a:pPr>
            <a:r>
              <a:rPr lang="en-US" b="1" dirty="0">
                <a:solidFill>
                  <a:srgbClr val="0070C0"/>
                </a:solidFill>
                <a:latin typeface="Abadi" panose="020B0604020104020204" pitchFamily="34" charset="0"/>
              </a:rPr>
              <a:t>this love is poured out through Holy Spirit. </a:t>
            </a:r>
          </a:p>
          <a:p>
            <a:pPr marL="0" indent="0" algn="ctr">
              <a:buNone/>
            </a:pPr>
            <a:endParaRPr lang="en-US" b="1" dirty="0">
              <a:solidFill>
                <a:srgbClr val="0070C0"/>
              </a:solidFill>
              <a:latin typeface="Abadi" panose="020B0604020104020204" pitchFamily="34" charset="0"/>
            </a:endParaRPr>
          </a:p>
        </p:txBody>
      </p:sp>
      <p:sp>
        <p:nvSpPr>
          <p:cNvPr id="4" name="Rectangle 3">
            <a:extLst>
              <a:ext uri="{FF2B5EF4-FFF2-40B4-BE49-F238E27FC236}">
                <a16:creationId xmlns:a16="http://schemas.microsoft.com/office/drawing/2014/main" id="{4417DBDB-56B5-42EA-BA67-228461487D17}"/>
              </a:ext>
            </a:extLst>
          </p:cNvPr>
          <p:cNvSpPr/>
          <p:nvPr/>
        </p:nvSpPr>
        <p:spPr>
          <a:xfrm>
            <a:off x="2050937" y="5401767"/>
            <a:ext cx="7753350" cy="584775"/>
          </a:xfrm>
          <a:prstGeom prst="rect">
            <a:avLst/>
          </a:prstGeom>
        </p:spPr>
        <p:txBody>
          <a:bodyPr wrap="square">
            <a:spAutoFit/>
          </a:bodyPr>
          <a:lstStyle/>
          <a:p>
            <a:r>
              <a:rPr lang="en-US" sz="3200" b="1" dirty="0"/>
              <a:t>THREE PERSON IN ONE – </a:t>
            </a:r>
            <a:r>
              <a:rPr lang="en-US" sz="3200" b="1" dirty="0">
                <a:solidFill>
                  <a:schemeClr val="accent1">
                    <a:lumMod val="50000"/>
                  </a:schemeClr>
                </a:solidFill>
              </a:rPr>
              <a:t>THE TRIUNE GOD</a:t>
            </a:r>
            <a:endParaRPr lang="en-GB" sz="3200" b="1" dirty="0"/>
          </a:p>
        </p:txBody>
      </p:sp>
      <p:pic>
        <p:nvPicPr>
          <p:cNvPr id="5" name="Picture 4">
            <a:extLst>
              <a:ext uri="{FF2B5EF4-FFF2-40B4-BE49-F238E27FC236}">
                <a16:creationId xmlns:a16="http://schemas.microsoft.com/office/drawing/2014/main" id="{41C616B0-0AA3-426F-B5CD-D6D437D53065}"/>
              </a:ext>
            </a:extLst>
          </p:cNvPr>
          <p:cNvPicPr>
            <a:picLocks noChangeAspect="1"/>
          </p:cNvPicPr>
          <p:nvPr/>
        </p:nvPicPr>
        <p:blipFill>
          <a:blip r:embed="rId2"/>
          <a:stretch>
            <a:fillRect/>
          </a:stretch>
        </p:blipFill>
        <p:spPr>
          <a:xfrm>
            <a:off x="7969659" y="1946653"/>
            <a:ext cx="3669256" cy="3347045"/>
          </a:xfrm>
          <a:prstGeom prst="rect">
            <a:avLst/>
          </a:prstGeom>
        </p:spPr>
      </p:pic>
    </p:spTree>
    <p:extLst>
      <p:ext uri="{BB962C8B-B14F-4D97-AF65-F5344CB8AC3E}">
        <p14:creationId xmlns:p14="http://schemas.microsoft.com/office/powerpoint/2010/main" val="30517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6B3E-1C40-41FA-8F99-3AEEE07095C2}"/>
              </a:ext>
            </a:extLst>
          </p:cNvPr>
          <p:cNvSpPr>
            <a:spLocks noGrp="1"/>
          </p:cNvSpPr>
          <p:nvPr>
            <p:ph type="title"/>
          </p:nvPr>
        </p:nvSpPr>
        <p:spPr>
          <a:xfrm>
            <a:off x="913774" y="1518082"/>
            <a:ext cx="10364451" cy="4070778"/>
          </a:xfrm>
        </p:spPr>
        <p:txBody>
          <a:bodyPr>
            <a:normAutofit fontScale="90000"/>
          </a:bodyPr>
          <a:lstStyle/>
          <a:p>
            <a:pPr algn="ctr"/>
            <a:r>
              <a:rPr lang="en-US" dirty="0">
                <a:solidFill>
                  <a:srgbClr val="7030A0"/>
                </a:solidFill>
                <a:latin typeface="Abadi" panose="020B0604020104020204" pitchFamily="34" charset="0"/>
              </a:rPr>
              <a:t>“For God so loved the world that he gave his only Son, so that everyone who believes in him may not perish but may have eternal life.</a:t>
            </a:r>
            <a:br>
              <a:rPr lang="en-US" dirty="0">
                <a:solidFill>
                  <a:srgbClr val="7030A0"/>
                </a:solidFill>
                <a:latin typeface="Abadi" panose="020B0604020104020204" pitchFamily="34" charset="0"/>
              </a:rPr>
            </a:br>
            <a:br>
              <a:rPr lang="en-US" dirty="0">
                <a:solidFill>
                  <a:srgbClr val="7030A0"/>
                </a:solidFill>
                <a:latin typeface="Abadi" panose="020B0604020104020204" pitchFamily="34" charset="0"/>
              </a:rPr>
            </a:br>
            <a:r>
              <a:rPr lang="en-US" dirty="0">
                <a:solidFill>
                  <a:srgbClr val="7030A0"/>
                </a:solidFill>
                <a:latin typeface="Abadi" panose="020B0604020104020204" pitchFamily="34" charset="0"/>
              </a:rPr>
              <a:t>Indeed, God did not send the Son into the world to condemn the world, but in order that the world might be saved through him.” </a:t>
            </a:r>
            <a:br>
              <a:rPr lang="en-US" dirty="0">
                <a:solidFill>
                  <a:srgbClr val="7030A0"/>
                </a:solidFill>
                <a:latin typeface="Abadi" panose="020B0604020104020204" pitchFamily="34" charset="0"/>
              </a:rPr>
            </a:br>
            <a:r>
              <a:rPr lang="en-US" dirty="0">
                <a:solidFill>
                  <a:srgbClr val="7030A0"/>
                </a:solidFill>
                <a:latin typeface="Abadi" panose="020B0604020104020204" pitchFamily="34" charset="0"/>
              </a:rPr>
              <a:t>- John 3:16-17</a:t>
            </a:r>
            <a:br>
              <a:rPr lang="en-US" dirty="0">
                <a:solidFill>
                  <a:srgbClr val="7030A0"/>
                </a:solidFill>
                <a:latin typeface="Abadi" panose="020B0604020104020204" pitchFamily="34" charset="0"/>
              </a:rPr>
            </a:br>
            <a:endParaRPr lang="en-GB" dirty="0">
              <a:solidFill>
                <a:srgbClr val="7030A0"/>
              </a:solidFill>
              <a:latin typeface="Abadi" panose="020B0604020104020204" pitchFamily="34" charset="0"/>
            </a:endParaRPr>
          </a:p>
        </p:txBody>
      </p:sp>
      <p:sp>
        <p:nvSpPr>
          <p:cNvPr id="5" name="Title 1">
            <a:extLst>
              <a:ext uri="{FF2B5EF4-FFF2-40B4-BE49-F238E27FC236}">
                <a16:creationId xmlns:a16="http://schemas.microsoft.com/office/drawing/2014/main" id="{D7E5D515-AA3A-4A97-9478-A4E36253D4BA}"/>
              </a:ext>
            </a:extLst>
          </p:cNvPr>
          <p:cNvSpPr txBox="1">
            <a:spLocks/>
          </p:cNvSpPr>
          <p:nvPr/>
        </p:nvSpPr>
        <p:spPr>
          <a:xfrm>
            <a:off x="1751012" y="761417"/>
            <a:ext cx="8689976" cy="900096"/>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base"/>
            <a:r>
              <a:rPr lang="en-US" b="1" dirty="0">
                <a:latin typeface="Abadi" panose="020B0604020104020204" pitchFamily="34" charset="0"/>
              </a:rPr>
              <a:t>The FATHER’S LOVE</a:t>
            </a:r>
            <a:br>
              <a:rPr lang="en-US" b="1" dirty="0"/>
            </a:br>
            <a:endParaRPr lang="en-US" dirty="0"/>
          </a:p>
        </p:txBody>
      </p:sp>
    </p:spTree>
    <p:extLst>
      <p:ext uri="{BB962C8B-B14F-4D97-AF65-F5344CB8AC3E}">
        <p14:creationId xmlns:p14="http://schemas.microsoft.com/office/powerpoint/2010/main" val="375182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0175"/>
            <a:ext cx="10515600" cy="1325563"/>
          </a:xfrm>
        </p:spPr>
        <p:txBody>
          <a:bodyPr/>
          <a:lstStyle/>
          <a:p>
            <a:pPr algn="ctr"/>
            <a:r>
              <a:rPr lang="en-US" b="1" dirty="0">
                <a:solidFill>
                  <a:srgbClr val="7030A0"/>
                </a:solidFill>
                <a:latin typeface="Abadi" panose="020B0604020104020204" pitchFamily="34" charset="0"/>
              </a:rPr>
              <a:t>THE FATHER</a:t>
            </a:r>
          </a:p>
        </p:txBody>
      </p:sp>
      <p:sp>
        <p:nvSpPr>
          <p:cNvPr id="10" name="Content Placeholder 9"/>
          <p:cNvSpPr>
            <a:spLocks noGrp="1"/>
          </p:cNvSpPr>
          <p:nvPr>
            <p:ph sz="half" idx="2"/>
          </p:nvPr>
        </p:nvSpPr>
        <p:spPr>
          <a:xfrm>
            <a:off x="310718" y="1385887"/>
            <a:ext cx="11381219" cy="4811713"/>
          </a:xfrm>
        </p:spPr>
        <p:txBody>
          <a:bodyPr>
            <a:normAutofit fontScale="92500" lnSpcReduction="10000"/>
          </a:bodyPr>
          <a:lstStyle/>
          <a:p>
            <a:pPr marL="0" indent="0">
              <a:buNone/>
            </a:pPr>
            <a:r>
              <a:rPr lang="en-US" b="1" dirty="0"/>
              <a:t>The Father so loved each one of us that he sent his son to save us from the sins</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lgn="ctr">
              <a:lnSpc>
                <a:spcPct val="100000"/>
              </a:lnSpc>
              <a:buNone/>
            </a:pPr>
            <a:r>
              <a:rPr lang="en-US" sz="2800" b="1" dirty="0">
                <a:solidFill>
                  <a:srgbClr val="C00000"/>
                </a:solidFill>
                <a:latin typeface="Abadi" panose="020B0604020104020204" pitchFamily="34" charset="0"/>
              </a:rPr>
              <a:t>‘God’s love was revealed among us: God sent His one and only Son into the world, so that we might live through Him. And love consists in this: not that we loved God, but that He loved us and sent His son as the atoning sacrifice for our sins’ </a:t>
            </a:r>
            <a:r>
              <a:rPr lang="en-US" sz="2800" b="1" dirty="0">
                <a:solidFill>
                  <a:srgbClr val="C00000"/>
                </a:solidFill>
              </a:rPr>
              <a:t>- John 4:9-10</a:t>
            </a:r>
          </a:p>
        </p:txBody>
      </p:sp>
      <p:pic>
        <p:nvPicPr>
          <p:cNvPr id="1026" name="Picture 2" descr="Heaven Background Clipart, Download Free Images, Free Clip Art on ...">
            <a:extLst>
              <a:ext uri="{FF2B5EF4-FFF2-40B4-BE49-F238E27FC236}">
                <a16:creationId xmlns:a16="http://schemas.microsoft.com/office/drawing/2014/main" id="{2479C8B4-A2FA-493B-B752-D720485B3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957" y="2202315"/>
            <a:ext cx="3220085" cy="16243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5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down)">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barn(inVertical)">
                                      <p:cBhvr>
                                        <p:cTn id="2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624C-0387-4888-95A9-AE4E983AF191}"/>
              </a:ext>
            </a:extLst>
          </p:cNvPr>
          <p:cNvSpPr>
            <a:spLocks noGrp="1"/>
          </p:cNvSpPr>
          <p:nvPr>
            <p:ph type="title"/>
          </p:nvPr>
        </p:nvSpPr>
        <p:spPr>
          <a:xfrm>
            <a:off x="935917" y="36463"/>
            <a:ext cx="10364451" cy="822395"/>
          </a:xfrm>
        </p:spPr>
        <p:txBody>
          <a:bodyPr/>
          <a:lstStyle/>
          <a:p>
            <a:pPr algn="ctr"/>
            <a:r>
              <a:rPr lang="en-US" b="1" dirty="0">
                <a:latin typeface="Abadi" panose="020B0604020104020204" pitchFamily="34" charset="0"/>
              </a:rPr>
              <a:t>JESUS - THE SON</a:t>
            </a:r>
            <a:endParaRPr lang="en-GB" b="1" dirty="0">
              <a:latin typeface="Abadi" panose="020B0604020104020204" pitchFamily="34" charset="0"/>
            </a:endParaRPr>
          </a:p>
        </p:txBody>
      </p:sp>
      <p:sp>
        <p:nvSpPr>
          <p:cNvPr id="3" name="Content Placeholder 2">
            <a:extLst>
              <a:ext uri="{FF2B5EF4-FFF2-40B4-BE49-F238E27FC236}">
                <a16:creationId xmlns:a16="http://schemas.microsoft.com/office/drawing/2014/main" id="{E1EA7F2F-7723-48EC-882A-6D2324CDCBA3}"/>
              </a:ext>
            </a:extLst>
          </p:cNvPr>
          <p:cNvSpPr>
            <a:spLocks noGrp="1"/>
          </p:cNvSpPr>
          <p:nvPr>
            <p:ph sz="half" idx="2"/>
          </p:nvPr>
        </p:nvSpPr>
        <p:spPr>
          <a:xfrm>
            <a:off x="634948" y="1104075"/>
            <a:ext cx="10665420" cy="5513276"/>
          </a:xfrm>
        </p:spPr>
        <p:txBody>
          <a:bodyPr>
            <a:noAutofit/>
          </a:bodyPr>
          <a:lstStyle/>
          <a:p>
            <a:pPr marL="0" indent="0">
              <a:buNone/>
            </a:pPr>
            <a:r>
              <a:rPr lang="en-US" dirty="0">
                <a:latin typeface="Abadi" panose="020B0604020104020204" pitchFamily="34" charset="0"/>
              </a:rPr>
              <a:t>The love of father manifested </a:t>
            </a:r>
          </a:p>
          <a:p>
            <a:pPr marL="0" indent="0">
              <a:buNone/>
            </a:pPr>
            <a:r>
              <a:rPr lang="en-US" dirty="0">
                <a:latin typeface="Abadi" panose="020B0604020104020204" pitchFamily="34" charset="0"/>
              </a:rPr>
              <a:t>He came down to live with us.</a:t>
            </a:r>
          </a:p>
          <a:p>
            <a:pPr marL="0" indent="0">
              <a:buNone/>
            </a:pPr>
            <a:r>
              <a:rPr lang="en-US" dirty="0">
                <a:latin typeface="Abadi" panose="020B0604020104020204" pitchFamily="34" charset="0"/>
              </a:rPr>
              <a:t>He showed us the way to life</a:t>
            </a:r>
          </a:p>
          <a:p>
            <a:pPr marL="0" indent="0">
              <a:buNone/>
            </a:pPr>
            <a:r>
              <a:rPr lang="en-US" dirty="0">
                <a:latin typeface="Abadi" panose="020B0604020104020204" pitchFamily="34" charset="0"/>
              </a:rPr>
              <a:t>He took all our sins and died for us, freeing us all from the sins</a:t>
            </a:r>
          </a:p>
          <a:p>
            <a:pPr marL="0" indent="0">
              <a:buNone/>
            </a:pPr>
            <a:r>
              <a:rPr lang="en-US" dirty="0">
                <a:latin typeface="Abadi" panose="020B0604020104020204" pitchFamily="34" charset="0"/>
              </a:rPr>
              <a:t>He resurrected giving us new hope and showering Grace upon us</a:t>
            </a:r>
          </a:p>
          <a:p>
            <a:pPr marL="0" indent="0">
              <a:buNone/>
            </a:pPr>
            <a:endParaRPr lang="en-US" dirty="0">
              <a:latin typeface="Abadi" panose="020B0604020104020204" pitchFamily="34" charset="0"/>
            </a:endParaRPr>
          </a:p>
          <a:p>
            <a:pPr marL="0" indent="0" algn="ctr">
              <a:buNone/>
            </a:pPr>
            <a:r>
              <a:rPr lang="en-US" b="1" dirty="0">
                <a:solidFill>
                  <a:srgbClr val="C00000"/>
                </a:solidFill>
                <a:latin typeface="Abadi" panose="020B0604020104020204" pitchFamily="34" charset="0"/>
              </a:rPr>
              <a:t>Those who believes in him have eternal life. God sent his son not to condemn the world, but to save the world through him. (John 3:16)</a:t>
            </a:r>
            <a:endParaRPr lang="en-US" dirty="0">
              <a:latin typeface="Abadi" panose="020B0604020104020204" pitchFamily="34" charset="0"/>
            </a:endParaRPr>
          </a:p>
          <a:p>
            <a:pPr marL="0" indent="0" algn="ctr">
              <a:lnSpc>
                <a:spcPct val="100000"/>
              </a:lnSpc>
              <a:buNone/>
            </a:pPr>
            <a:r>
              <a:rPr lang="en-US" dirty="0">
                <a:latin typeface="Abadi" panose="020B0604020104020204" pitchFamily="34" charset="0"/>
              </a:rPr>
              <a:t>Before going to father, he promised us </a:t>
            </a:r>
          </a:p>
          <a:p>
            <a:pPr marL="0" indent="0" algn="ctr">
              <a:lnSpc>
                <a:spcPct val="100000"/>
              </a:lnSpc>
              <a:buNone/>
            </a:pPr>
            <a:r>
              <a:rPr lang="en-US" dirty="0">
                <a:latin typeface="Abadi" panose="020B0604020104020204" pitchFamily="34" charset="0"/>
              </a:rPr>
              <a:t>the Holy Spirit to all who believes in him </a:t>
            </a:r>
            <a:endParaRPr lang="en-GB" dirty="0">
              <a:latin typeface="Abadi" panose="020B0604020104020204" pitchFamily="34" charset="0"/>
            </a:endParaRPr>
          </a:p>
        </p:txBody>
      </p:sp>
      <p:sp>
        <p:nvSpPr>
          <p:cNvPr id="4" name="Rectangle 3">
            <a:extLst>
              <a:ext uri="{FF2B5EF4-FFF2-40B4-BE49-F238E27FC236}">
                <a16:creationId xmlns:a16="http://schemas.microsoft.com/office/drawing/2014/main" id="{C03B39B9-CE7F-4558-966F-FA77D113A7A8}"/>
              </a:ext>
            </a:extLst>
          </p:cNvPr>
          <p:cNvSpPr/>
          <p:nvPr/>
        </p:nvSpPr>
        <p:spPr>
          <a:xfrm>
            <a:off x="4006025" y="654672"/>
            <a:ext cx="4224233" cy="400110"/>
          </a:xfrm>
          <a:prstGeom prst="rect">
            <a:avLst/>
          </a:prstGeom>
        </p:spPr>
        <p:txBody>
          <a:bodyPr wrap="none">
            <a:spAutoFit/>
          </a:bodyPr>
          <a:lstStyle/>
          <a:p>
            <a:r>
              <a:rPr lang="en-US" sz="2000" b="1" dirty="0">
                <a:solidFill>
                  <a:srgbClr val="C00000"/>
                </a:solidFill>
                <a:latin typeface="Abadi" panose="020B0604020104020204" pitchFamily="34" charset="0"/>
              </a:rPr>
              <a:t>THE EXPRESSION OF FATHER’S LOVE</a:t>
            </a:r>
            <a:endParaRPr lang="en-GB" sz="2000" b="1" dirty="0">
              <a:solidFill>
                <a:srgbClr val="C00000"/>
              </a:solidFill>
              <a:latin typeface="Abadi" panose="020B0604020104020204" pitchFamily="34" charset="0"/>
            </a:endParaRPr>
          </a:p>
        </p:txBody>
      </p:sp>
      <p:pic>
        <p:nvPicPr>
          <p:cNvPr id="5" name="Picture 4">
            <a:extLst>
              <a:ext uri="{FF2B5EF4-FFF2-40B4-BE49-F238E27FC236}">
                <a16:creationId xmlns:a16="http://schemas.microsoft.com/office/drawing/2014/main" id="{487B7830-3651-4A39-B60D-0C5B072B3837}"/>
              </a:ext>
            </a:extLst>
          </p:cNvPr>
          <p:cNvPicPr>
            <a:picLocks noChangeAspect="1"/>
          </p:cNvPicPr>
          <p:nvPr/>
        </p:nvPicPr>
        <p:blipFill>
          <a:blip r:embed="rId2"/>
          <a:stretch>
            <a:fillRect/>
          </a:stretch>
        </p:blipFill>
        <p:spPr>
          <a:xfrm>
            <a:off x="6625907" y="1098095"/>
            <a:ext cx="2325053" cy="1507071"/>
          </a:xfrm>
          <a:prstGeom prst="rect">
            <a:avLst/>
          </a:prstGeom>
        </p:spPr>
      </p:pic>
      <p:pic>
        <p:nvPicPr>
          <p:cNvPr id="2050" name="Picture 2" descr="Library of crucifixion vector free download free png files ...">
            <a:extLst>
              <a:ext uri="{FF2B5EF4-FFF2-40B4-BE49-F238E27FC236}">
                <a16:creationId xmlns:a16="http://schemas.microsoft.com/office/drawing/2014/main" id="{3E687985-D3B2-40C1-8824-93F815504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063" y="626936"/>
            <a:ext cx="1920240" cy="173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8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Vertic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wipe(down)">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6465-C170-4064-84D1-839EBF78AC3A}"/>
              </a:ext>
            </a:extLst>
          </p:cNvPr>
          <p:cNvSpPr>
            <a:spLocks noGrp="1"/>
          </p:cNvSpPr>
          <p:nvPr>
            <p:ph type="title"/>
          </p:nvPr>
        </p:nvSpPr>
        <p:spPr>
          <a:xfrm>
            <a:off x="1056608" y="68495"/>
            <a:ext cx="10364451" cy="1596177"/>
          </a:xfrm>
        </p:spPr>
        <p:txBody>
          <a:bodyPr/>
          <a:lstStyle/>
          <a:p>
            <a:pPr algn="ctr"/>
            <a:r>
              <a:rPr lang="en-US" b="1" dirty="0">
                <a:latin typeface="Abadi" panose="020B0604020104020204" pitchFamily="34" charset="0"/>
              </a:rPr>
              <a:t>THE HOLY SPIRIT</a:t>
            </a:r>
            <a:endParaRPr lang="en-GB" b="1" dirty="0">
              <a:latin typeface="Abadi" panose="020B0604020104020204" pitchFamily="34" charset="0"/>
            </a:endParaRPr>
          </a:p>
        </p:txBody>
      </p:sp>
      <p:sp>
        <p:nvSpPr>
          <p:cNvPr id="3" name="Content Placeholder 2">
            <a:extLst>
              <a:ext uri="{FF2B5EF4-FFF2-40B4-BE49-F238E27FC236}">
                <a16:creationId xmlns:a16="http://schemas.microsoft.com/office/drawing/2014/main" id="{531B8EE5-9A72-4EAA-B081-19B4E5EB4528}"/>
              </a:ext>
            </a:extLst>
          </p:cNvPr>
          <p:cNvSpPr>
            <a:spLocks noGrp="1"/>
          </p:cNvSpPr>
          <p:nvPr>
            <p:ph sz="half" idx="2"/>
          </p:nvPr>
        </p:nvSpPr>
        <p:spPr>
          <a:xfrm>
            <a:off x="1135077" y="1549262"/>
            <a:ext cx="9921845" cy="4000500"/>
          </a:xfrm>
        </p:spPr>
        <p:txBody>
          <a:bodyPr>
            <a:normAutofit/>
          </a:bodyPr>
          <a:lstStyle/>
          <a:p>
            <a:r>
              <a:rPr lang="en-US" sz="2600" dirty="0">
                <a:latin typeface="Abadi" panose="020B0604020104020204" pitchFamily="34" charset="0"/>
              </a:rPr>
              <a:t>Our helper WHOM father sent through Jesus Holy spirit, through our faith and baptism in the name of Jesus, came into us to live in us in fellowship with us, making us </a:t>
            </a:r>
            <a:r>
              <a:rPr lang="en-US" sz="2600" dirty="0">
                <a:solidFill>
                  <a:schemeClr val="accent2">
                    <a:lumMod val="50000"/>
                  </a:schemeClr>
                </a:solidFill>
                <a:latin typeface="Abadi" panose="020B0604020104020204" pitchFamily="34" charset="0"/>
              </a:rPr>
              <a:t>the children of god</a:t>
            </a:r>
          </a:p>
          <a:p>
            <a:r>
              <a:rPr lang="en-US" sz="2600" dirty="0">
                <a:latin typeface="Abadi" panose="020B0604020104020204" pitchFamily="34" charset="0"/>
              </a:rPr>
              <a:t>Through him, gods love is poured into our hearts</a:t>
            </a:r>
          </a:p>
          <a:p>
            <a:r>
              <a:rPr lang="en-US" sz="2600" dirty="0">
                <a:latin typeface="Abadi" panose="020B0604020104020204" pitchFamily="34" charset="0"/>
              </a:rPr>
              <a:t>THROUGH WHOM GOD CAME DOWN TO LIVE IN US FOREVER</a:t>
            </a:r>
          </a:p>
          <a:p>
            <a:pPr marL="0" indent="0">
              <a:buNone/>
            </a:pPr>
            <a:endParaRPr lang="en-GB" dirty="0"/>
          </a:p>
        </p:txBody>
      </p:sp>
      <p:sp>
        <p:nvSpPr>
          <p:cNvPr id="4" name="Rectangle 3">
            <a:extLst>
              <a:ext uri="{FF2B5EF4-FFF2-40B4-BE49-F238E27FC236}">
                <a16:creationId xmlns:a16="http://schemas.microsoft.com/office/drawing/2014/main" id="{9A4C2A1A-D24B-487B-8815-21269FCF039D}"/>
              </a:ext>
            </a:extLst>
          </p:cNvPr>
          <p:cNvSpPr/>
          <p:nvPr/>
        </p:nvSpPr>
        <p:spPr>
          <a:xfrm>
            <a:off x="4506629" y="1049893"/>
            <a:ext cx="3464410" cy="400110"/>
          </a:xfrm>
          <a:prstGeom prst="rect">
            <a:avLst/>
          </a:prstGeom>
        </p:spPr>
        <p:txBody>
          <a:bodyPr wrap="none">
            <a:spAutoFit/>
          </a:bodyPr>
          <a:lstStyle/>
          <a:p>
            <a:r>
              <a:rPr lang="en-US" sz="2000" b="1" dirty="0">
                <a:solidFill>
                  <a:srgbClr val="FF0000"/>
                </a:solidFill>
                <a:latin typeface="Abadi" panose="020B0604020104020204" pitchFamily="34" charset="0"/>
              </a:rPr>
              <a:t>-THE CARRIER OF GODS LOVE</a:t>
            </a:r>
            <a:endParaRPr lang="en-GB" sz="2000" b="1" dirty="0">
              <a:solidFill>
                <a:srgbClr val="FF0000"/>
              </a:solidFill>
              <a:latin typeface="Abadi" panose="020B0604020104020204" pitchFamily="34" charset="0"/>
            </a:endParaRPr>
          </a:p>
        </p:txBody>
      </p:sp>
      <p:sp>
        <p:nvSpPr>
          <p:cNvPr id="5" name="Rectangle 4">
            <a:extLst>
              <a:ext uri="{FF2B5EF4-FFF2-40B4-BE49-F238E27FC236}">
                <a16:creationId xmlns:a16="http://schemas.microsoft.com/office/drawing/2014/main" id="{B42AE945-F7C8-456D-AF44-682A6BE81E1D}"/>
              </a:ext>
            </a:extLst>
          </p:cNvPr>
          <p:cNvSpPr/>
          <p:nvPr/>
        </p:nvSpPr>
        <p:spPr>
          <a:xfrm>
            <a:off x="2809875" y="4952676"/>
            <a:ext cx="6286500" cy="1569660"/>
          </a:xfrm>
          <a:prstGeom prst="rect">
            <a:avLst/>
          </a:prstGeom>
        </p:spPr>
        <p:txBody>
          <a:bodyPr wrap="square">
            <a:spAutoFit/>
          </a:bodyPr>
          <a:lstStyle/>
          <a:p>
            <a:pPr algn="ctr"/>
            <a:r>
              <a:rPr lang="en-US" sz="2400" b="1" dirty="0">
                <a:solidFill>
                  <a:srgbClr val="0070C0"/>
                </a:solidFill>
                <a:latin typeface="Abadi" panose="020B0604020104020204" pitchFamily="34" charset="0"/>
              </a:rPr>
              <a:t>“If you love me, you will keep my commandments. </a:t>
            </a:r>
            <a:r>
              <a:rPr lang="en-US" sz="2400" b="1" baseline="30000" dirty="0">
                <a:solidFill>
                  <a:srgbClr val="0070C0"/>
                </a:solidFill>
                <a:latin typeface="Abadi" panose="020B0604020104020204" pitchFamily="34" charset="0"/>
              </a:rPr>
              <a:t> </a:t>
            </a:r>
            <a:r>
              <a:rPr lang="en-US" sz="2400" b="1" dirty="0">
                <a:solidFill>
                  <a:srgbClr val="0070C0"/>
                </a:solidFill>
                <a:latin typeface="Abadi" panose="020B0604020104020204" pitchFamily="34" charset="0"/>
              </a:rPr>
              <a:t>And I will ask the Father, and he will give you another Advocate,</a:t>
            </a:r>
            <a:r>
              <a:rPr lang="en-US" sz="2400" b="1" baseline="30000" dirty="0">
                <a:solidFill>
                  <a:srgbClr val="0070C0"/>
                </a:solidFill>
                <a:latin typeface="Abadi" panose="020B0604020104020204" pitchFamily="34" charset="0"/>
              </a:rPr>
              <a:t> </a:t>
            </a:r>
            <a:r>
              <a:rPr lang="en-US" sz="2400" b="1" dirty="0">
                <a:solidFill>
                  <a:srgbClr val="0070C0"/>
                </a:solidFill>
                <a:latin typeface="Abadi" panose="020B0604020104020204" pitchFamily="34" charset="0"/>
              </a:rPr>
              <a:t>to be with you forever. - John 14:15-16</a:t>
            </a:r>
          </a:p>
        </p:txBody>
      </p:sp>
      <p:pic>
        <p:nvPicPr>
          <p:cNvPr id="6" name="Picture 5">
            <a:extLst>
              <a:ext uri="{FF2B5EF4-FFF2-40B4-BE49-F238E27FC236}">
                <a16:creationId xmlns:a16="http://schemas.microsoft.com/office/drawing/2014/main" id="{4AAA7A2A-867D-4AAB-8B1C-8DF3D7501C65}"/>
              </a:ext>
            </a:extLst>
          </p:cNvPr>
          <p:cNvPicPr>
            <a:picLocks noChangeAspect="1"/>
          </p:cNvPicPr>
          <p:nvPr/>
        </p:nvPicPr>
        <p:blipFill rotWithShape="1">
          <a:blip r:embed="rId2"/>
          <a:srcRect l="9249" t="7096"/>
          <a:stretch/>
        </p:blipFill>
        <p:spPr>
          <a:xfrm>
            <a:off x="10911469" y="-2991"/>
            <a:ext cx="1267761" cy="1712053"/>
          </a:xfrm>
          <a:prstGeom prst="rect">
            <a:avLst/>
          </a:prstGeom>
          <a:ln>
            <a:noFill/>
          </a:ln>
          <a:effectLst>
            <a:softEdge rad="112500"/>
          </a:effectLst>
        </p:spPr>
      </p:pic>
    </p:spTree>
    <p:extLst>
      <p:ext uri="{BB962C8B-B14F-4D97-AF65-F5344CB8AC3E}">
        <p14:creationId xmlns:p14="http://schemas.microsoft.com/office/powerpoint/2010/main" val="146870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ABF0-38C0-4B2F-8EBD-88520DFB0C76}"/>
              </a:ext>
            </a:extLst>
          </p:cNvPr>
          <p:cNvSpPr>
            <a:spLocks noGrp="1"/>
          </p:cNvSpPr>
          <p:nvPr>
            <p:ph type="title"/>
          </p:nvPr>
        </p:nvSpPr>
        <p:spPr>
          <a:xfrm>
            <a:off x="828050" y="0"/>
            <a:ext cx="10364451" cy="1596177"/>
          </a:xfrm>
        </p:spPr>
        <p:txBody>
          <a:bodyPr/>
          <a:lstStyle/>
          <a:p>
            <a:pPr algn="ctr"/>
            <a:r>
              <a:rPr lang="en-US" b="1" dirty="0">
                <a:latin typeface="Abadi" panose="020B0604020104020204" pitchFamily="34" charset="0"/>
              </a:rPr>
              <a:t> LET US GET TRY TO UNDERSTAND MORE</a:t>
            </a:r>
            <a:endParaRPr lang="en-GB" b="1" dirty="0">
              <a:latin typeface="Abadi" panose="020B0604020104020204" pitchFamily="34" charset="0"/>
            </a:endParaRPr>
          </a:p>
        </p:txBody>
      </p:sp>
      <p:sp>
        <p:nvSpPr>
          <p:cNvPr id="3" name="Content Placeholder 2">
            <a:extLst>
              <a:ext uri="{FF2B5EF4-FFF2-40B4-BE49-F238E27FC236}">
                <a16:creationId xmlns:a16="http://schemas.microsoft.com/office/drawing/2014/main" id="{CCACD3BA-D98E-435F-BADE-E8E11950D5FC}"/>
              </a:ext>
            </a:extLst>
          </p:cNvPr>
          <p:cNvSpPr>
            <a:spLocks noGrp="1"/>
          </p:cNvSpPr>
          <p:nvPr>
            <p:ph sz="quarter" idx="13"/>
          </p:nvPr>
        </p:nvSpPr>
        <p:spPr>
          <a:xfrm>
            <a:off x="594994" y="1362413"/>
            <a:ext cx="6054376" cy="3429255"/>
          </a:xfrm>
        </p:spPr>
        <p:txBody>
          <a:bodyPr>
            <a:normAutofit/>
          </a:bodyPr>
          <a:lstStyle/>
          <a:p>
            <a:pPr marL="0" indent="0">
              <a:buNone/>
            </a:pPr>
            <a:r>
              <a:rPr lang="en-US" b="1" dirty="0">
                <a:latin typeface="Abadi" panose="020B0604020104020204" pitchFamily="34" charset="0"/>
              </a:rPr>
              <a:t> LET US THINK OF THE </a:t>
            </a:r>
            <a:r>
              <a:rPr lang="en-US" b="1" dirty="0">
                <a:solidFill>
                  <a:srgbClr val="FF0000"/>
                </a:solidFill>
                <a:latin typeface="Abadi" panose="020B0604020104020204" pitchFamily="34" charset="0"/>
              </a:rPr>
              <a:t>SUN</a:t>
            </a:r>
          </a:p>
          <a:p>
            <a:pPr marL="0" indent="0">
              <a:buNone/>
            </a:pPr>
            <a:endParaRPr lang="en-US" b="1" dirty="0">
              <a:latin typeface="Abadi" panose="020B0604020104020204" pitchFamily="34" charset="0"/>
            </a:endParaRPr>
          </a:p>
          <a:p>
            <a:pPr marL="0" indent="0">
              <a:buNone/>
            </a:pPr>
            <a:r>
              <a:rPr lang="en-US" b="1" dirty="0">
                <a:latin typeface="Abadi" panose="020B0604020104020204" pitchFamily="34" charset="0"/>
              </a:rPr>
              <a:t>THE SUN GIVES US </a:t>
            </a:r>
            <a:r>
              <a:rPr lang="en-US" b="1" dirty="0">
                <a:solidFill>
                  <a:srgbClr val="FF0000"/>
                </a:solidFill>
                <a:latin typeface="Abadi" panose="020B0604020104020204" pitchFamily="34" charset="0"/>
              </a:rPr>
              <a:t>LIGHT</a:t>
            </a:r>
          </a:p>
          <a:p>
            <a:pPr marL="0" indent="0">
              <a:buNone/>
            </a:pPr>
            <a:endParaRPr lang="en-US" b="1" dirty="0">
              <a:latin typeface="Abadi" panose="020B0604020104020204" pitchFamily="34" charset="0"/>
            </a:endParaRPr>
          </a:p>
          <a:p>
            <a:pPr marL="0" indent="0">
              <a:buNone/>
            </a:pPr>
            <a:r>
              <a:rPr lang="en-US" b="1" dirty="0">
                <a:latin typeface="Abadi" panose="020B0604020104020204" pitchFamily="34" charset="0"/>
              </a:rPr>
              <a:t>THE SUN ALSO GIVES US </a:t>
            </a:r>
            <a:r>
              <a:rPr lang="en-US" b="1" dirty="0">
                <a:solidFill>
                  <a:srgbClr val="FF0000"/>
                </a:solidFill>
                <a:latin typeface="Abadi" panose="020B0604020104020204" pitchFamily="34" charset="0"/>
              </a:rPr>
              <a:t>HEAT </a:t>
            </a:r>
            <a:r>
              <a:rPr lang="en-US" b="1" dirty="0">
                <a:latin typeface="Abadi" panose="020B0604020104020204" pitchFamily="34" charset="0"/>
              </a:rPr>
              <a:t>THROUGH this LIGHT </a:t>
            </a:r>
            <a:endParaRPr lang="en-US" b="1" dirty="0">
              <a:solidFill>
                <a:srgbClr val="FF0000"/>
              </a:solidFill>
              <a:latin typeface="Abadi" panose="020B0604020104020204" pitchFamily="34" charset="0"/>
            </a:endParaRPr>
          </a:p>
          <a:p>
            <a:pPr marL="0" indent="0">
              <a:buNone/>
            </a:pPr>
            <a:endParaRPr lang="en-US" dirty="0"/>
          </a:p>
          <a:p>
            <a:pPr marL="0" indent="0">
              <a:buNone/>
            </a:pPr>
            <a:endParaRPr lang="en-GB" dirty="0"/>
          </a:p>
        </p:txBody>
      </p:sp>
      <p:sp>
        <p:nvSpPr>
          <p:cNvPr id="4" name="Content Placeholder 3">
            <a:extLst>
              <a:ext uri="{FF2B5EF4-FFF2-40B4-BE49-F238E27FC236}">
                <a16:creationId xmlns:a16="http://schemas.microsoft.com/office/drawing/2014/main" id="{E1C696F3-55C3-4E09-8498-CDA5AFBA7182}"/>
              </a:ext>
            </a:extLst>
          </p:cNvPr>
          <p:cNvSpPr>
            <a:spLocks noGrp="1"/>
          </p:cNvSpPr>
          <p:nvPr>
            <p:ph sz="half" idx="2"/>
          </p:nvPr>
        </p:nvSpPr>
        <p:spPr>
          <a:xfrm>
            <a:off x="1857041" y="4791668"/>
            <a:ext cx="5384800" cy="1143015"/>
          </a:xfrm>
        </p:spPr>
        <p:txBody>
          <a:bodyPr/>
          <a:lstStyle/>
          <a:p>
            <a:pPr marL="0" indent="0">
              <a:buNone/>
            </a:pPr>
            <a:r>
              <a:rPr lang="en-US" b="1" dirty="0">
                <a:solidFill>
                  <a:srgbClr val="7030A0"/>
                </a:solidFill>
                <a:latin typeface="Abadi" panose="020B0604020104020204" pitchFamily="34" charset="0"/>
              </a:rPr>
              <a:t>THE LIGHT AND THE HEAT COMES FROM THE SAME SOURCE THE SUN</a:t>
            </a:r>
            <a:endParaRPr lang="en-GB" b="1" dirty="0">
              <a:solidFill>
                <a:srgbClr val="7030A0"/>
              </a:solidFill>
              <a:latin typeface="Abadi" panose="020B0604020104020204" pitchFamily="34" charset="0"/>
            </a:endParaRPr>
          </a:p>
          <a:p>
            <a:endParaRPr lang="en-GB" dirty="0"/>
          </a:p>
        </p:txBody>
      </p:sp>
      <p:pic>
        <p:nvPicPr>
          <p:cNvPr id="5" name="Picture 4">
            <a:extLst>
              <a:ext uri="{FF2B5EF4-FFF2-40B4-BE49-F238E27FC236}">
                <a16:creationId xmlns:a16="http://schemas.microsoft.com/office/drawing/2014/main" id="{EDD5128C-4243-43AD-896E-ECF39AAFBCD7}"/>
              </a:ext>
            </a:extLst>
          </p:cNvPr>
          <p:cNvPicPr>
            <a:picLocks noChangeAspect="1"/>
          </p:cNvPicPr>
          <p:nvPr/>
        </p:nvPicPr>
        <p:blipFill>
          <a:blip r:embed="rId2"/>
          <a:stretch>
            <a:fillRect/>
          </a:stretch>
        </p:blipFill>
        <p:spPr>
          <a:xfrm>
            <a:off x="7716021" y="1243055"/>
            <a:ext cx="1204913" cy="1009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E4295F2E-ADE9-44DD-BB73-B1991469FEC2}"/>
              </a:ext>
            </a:extLst>
          </p:cNvPr>
          <p:cNvPicPr>
            <a:picLocks noChangeAspect="1"/>
          </p:cNvPicPr>
          <p:nvPr/>
        </p:nvPicPr>
        <p:blipFill rotWithShape="1">
          <a:blip r:embed="rId3"/>
          <a:srcRect t="4737" r="5123"/>
          <a:stretch/>
        </p:blipFill>
        <p:spPr>
          <a:xfrm rot="19871577">
            <a:off x="7072288" y="1892485"/>
            <a:ext cx="2492377" cy="3206462"/>
          </a:xfrm>
          <a:prstGeom prst="rect">
            <a:avLst/>
          </a:prstGeom>
          <a:ln>
            <a:noFill/>
          </a:ln>
          <a:effectLst>
            <a:softEdge rad="112500"/>
          </a:effectLst>
        </p:spPr>
      </p:pic>
      <p:pic>
        <p:nvPicPr>
          <p:cNvPr id="8" name="Picture 7">
            <a:extLst>
              <a:ext uri="{FF2B5EF4-FFF2-40B4-BE49-F238E27FC236}">
                <a16:creationId xmlns:a16="http://schemas.microsoft.com/office/drawing/2014/main" id="{331C8A1D-4ED5-40B2-B85B-E22000E03252}"/>
              </a:ext>
            </a:extLst>
          </p:cNvPr>
          <p:cNvPicPr>
            <a:picLocks noChangeAspect="1"/>
          </p:cNvPicPr>
          <p:nvPr/>
        </p:nvPicPr>
        <p:blipFill rotWithShape="1">
          <a:blip r:embed="rId4"/>
          <a:srcRect l="6549" t="9773"/>
          <a:stretch/>
        </p:blipFill>
        <p:spPr>
          <a:xfrm>
            <a:off x="7359255" y="4486004"/>
            <a:ext cx="2269791" cy="1143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80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barn(inVertical)">
                                      <p:cBhvr>
                                        <p:cTn id="3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358</TotalTime>
  <Words>1072</Words>
  <Application>Microsoft Office PowerPoint</Application>
  <PresentationFormat>Widescreen</PresentationFormat>
  <Paragraphs>98</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Abadi</vt:lpstr>
      <vt:lpstr>Arial</vt:lpstr>
      <vt:lpstr>Palatino Linotype</vt:lpstr>
      <vt:lpstr>Tw Cen MT</vt:lpstr>
      <vt:lpstr>Droplet</vt:lpstr>
      <vt:lpstr>The Most Holy Trinity </vt:lpstr>
      <vt:lpstr>Let’s recap</vt:lpstr>
      <vt:lpstr>ALL THREE PERSONS IN ONE</vt:lpstr>
      <vt:lpstr>THE HOLY TRINITY:  THE FATHER, THE SON AND THE HOLY SPIRIT  is the communion of love </vt:lpstr>
      <vt:lpstr>“For God so loved the world that he gave his only Son, so that everyone who believes in him may not perish but may have eternal life.  Indeed, God did not send the Son into the world to condemn the world, but in order that the world might be saved through him.”  - John 3:16-17 </vt:lpstr>
      <vt:lpstr>THE FATHER</vt:lpstr>
      <vt:lpstr>JESUS - THE SON</vt:lpstr>
      <vt:lpstr>THE HOLY SPIRIT</vt:lpstr>
      <vt:lpstr> LET US GET TRY TO UNDERSTAND MORE</vt:lpstr>
      <vt:lpstr>NOW THINK OF THE HOLY TRINITY</vt:lpstr>
      <vt:lpstr>PowerPoint Presentation</vt:lpstr>
      <vt:lpstr>Joined to family of divine love</vt:lpstr>
      <vt:lpstr>Verse for the week</vt:lpstr>
      <vt:lpstr>LET US PRAY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Holy Trinity</dc:title>
  <dc:creator>Sajin Cheruvathoor</dc:creator>
  <cp:lastModifiedBy>Sajin Cheruvathoor</cp:lastModifiedBy>
  <cp:revision>108</cp:revision>
  <dcterms:created xsi:type="dcterms:W3CDTF">2020-06-06T09:20:42Z</dcterms:created>
  <dcterms:modified xsi:type="dcterms:W3CDTF">2020-06-06T23:26:30Z</dcterms:modified>
</cp:coreProperties>
</file>