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7" r:id="rId11"/>
    <p:sldId id="27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5/16/2020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5/16/2020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5/16/2020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5/16/2020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5/16/2020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5/16/2020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5/16/2020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Mu6T-a1ay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ndM2GK0dnpWg5ECUscdDcA" TargetMode="External"/><Relationship Id="rId2" Type="http://schemas.openxmlformats.org/officeDocument/2006/relationships/hyperlink" Target="http://littleevangelist.com/childrens_liturgy.php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0"/>
            <a:ext cx="9144000" cy="2651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The Advocate to be with us always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THE SPIRIT OF TRUTH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2771775"/>
            <a:ext cx="9144000" cy="1082939"/>
          </a:xfrm>
        </p:spPr>
        <p:txBody>
          <a:bodyPr/>
          <a:lstStyle/>
          <a:p>
            <a:pPr lvl="0" algn="l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Cambria"/>
              </a:rPr>
              <a:t>Children’s Liturgy – Sixth Sunday of Easter</a:t>
            </a:r>
          </a:p>
          <a:p>
            <a:pPr lvl="0" algn="l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Cambria"/>
              </a:rPr>
              <a:t>                     May 17</a:t>
            </a:r>
            <a:r>
              <a:rPr lang="en-US" sz="2800" baseline="30000" dirty="0">
                <a:solidFill>
                  <a:srgbClr val="000000"/>
                </a:solidFill>
                <a:latin typeface="Cambria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2020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B3469-5F0D-4F46-94B0-AB65A01333EF}"/>
              </a:ext>
            </a:extLst>
          </p:cNvPr>
          <p:cNvSpPr/>
          <p:nvPr/>
        </p:nvSpPr>
        <p:spPr>
          <a:xfrm>
            <a:off x="4317336" y="4163059"/>
            <a:ext cx="27029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Cambria"/>
              </a:rPr>
              <a:t>GOSPEL: JOHN 14:15-21</a:t>
            </a:r>
          </a:p>
        </p:txBody>
      </p:sp>
    </p:spTree>
    <p:extLst>
      <p:ext uri="{BB962C8B-B14F-4D97-AF65-F5344CB8AC3E}">
        <p14:creationId xmlns:p14="http://schemas.microsoft.com/office/powerpoint/2010/main" val="5282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PRAY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1343025" y="1809749"/>
            <a:ext cx="9324975" cy="4482597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US" b="1" dirty="0"/>
              <a:t>DEAR JESUS INCREASE OUR FAITH AS WE MEDITATE ON YOUR WORDS, GIVE US GRACE TO KEEP YOUR WORDS AND WORKS, SO WE LOVE YOU MORE AND MORE.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en-US" b="1" dirty="0"/>
              <a:t>SEND FORTH YOUR HOLY SPIRIT TO HELP US AND LEAD US TO THE TRUTH - THAT IS YOU ITSELF, AS WE SAY WITH OUR MOTHER MARY ‘LET IT BE DONE ACCORDING TO THY WORD’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en-US" sz="2100" b="1" dirty="0"/>
              <a:t>WE PRAY FOR ALL WHO HAVE CHALLENGES IN THEIR FAITH , GIVE THEM STRENGTH . IN JESUS NAME WE PRAY, AMEN</a:t>
            </a:r>
            <a:endParaRPr lang="en-GB" sz="2100" b="1" dirty="0"/>
          </a:p>
          <a:p>
            <a:pPr marL="45720" indent="0" algn="ctr">
              <a:lnSpc>
                <a:spcPct val="15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36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6A16-ADFC-4B50-BA64-3CB6EA26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3051678"/>
            <a:ext cx="91440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Verses for today: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“If you love me, you will keep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 commandments. 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I will ask the Father, and he will give you another Advocate, to be with you forever. 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is the Spirit of truth,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-John 14:15-17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Online Media 11" title="The Holy Spirit of My Helper - Divine Hymns - Lyrics Video">
            <a:hlinkClick r:id="" action="ppaction://media"/>
            <a:extLst>
              <a:ext uri="{FF2B5EF4-FFF2-40B4-BE49-F238E27FC236}">
                <a16:creationId xmlns:a16="http://schemas.microsoft.com/office/drawing/2014/main" id="{54827006-B42D-4826-8C3F-A66314B59A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10472" y="4194678"/>
            <a:ext cx="4409205" cy="24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3" y="1698117"/>
            <a:ext cx="3200400" cy="21945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63231F-6543-407C-B93F-6FA26A8CB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6" y="5093208"/>
            <a:ext cx="5133974" cy="1764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b="1" spc="-1" dirty="0">
                <a:solidFill>
                  <a:srgbClr val="404040"/>
                </a:solidFill>
                <a:latin typeface="Calibri"/>
              </a:rPr>
              <a:t>For more ideas and activities, Please visit: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GB" spc="-1" dirty="0">
                <a:solidFill>
                  <a:srgbClr val="404040"/>
                </a:solidFill>
                <a:latin typeface="Arial"/>
                <a:hlinkClick r:id="rId2"/>
              </a:rPr>
              <a:t>http://littleevangelist.com/childrens_liturgy.php</a:t>
            </a:r>
            <a:endParaRPr lang="en-US" spc="-1" dirty="0">
              <a:latin typeface="Arial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GB" spc="-1" dirty="0">
                <a:solidFill>
                  <a:srgbClr val="404040"/>
                </a:solidFill>
                <a:latin typeface="Arial"/>
                <a:hlinkClick r:id="rId3"/>
              </a:rPr>
              <a:t>https://www.youtube.com/channel/UCndM2GK0dnpWg5ECUscdDcA</a:t>
            </a:r>
            <a:endParaRPr lang="en-US" spc="-1" dirty="0">
              <a:latin typeface="Arial"/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00B7D5-98C1-4BE0-92CB-44BCA103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674" y="439197"/>
            <a:ext cx="6329763" cy="37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81075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/>
              <a:t>I WILL NEVER LEAVE YOU AS ORPHANS!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025" y="2091323"/>
            <a:ext cx="9144000" cy="41148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The disciples were very sad as Jesus revealed that He is going to suffer, die, resurrect and is going back to Father.</a:t>
            </a:r>
          </a:p>
          <a:p>
            <a:pPr marL="4572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IMAGINE IF SOMEONE SO DEAR TO YOU SAYS THIS!!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          The DISCIPLES started to feel a bit left out and tensed.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A6CA6-5373-4720-B784-1B00B9DEDA33}"/>
              </a:ext>
            </a:extLst>
          </p:cNvPr>
          <p:cNvSpPr/>
          <p:nvPr/>
        </p:nvSpPr>
        <p:spPr>
          <a:xfrm>
            <a:off x="1524000" y="5092018"/>
            <a:ext cx="9810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dirty="0"/>
              <a:t>DISCIPLES FELT SAD BECAUSE </a:t>
            </a:r>
            <a:r>
              <a:rPr lang="en-US" b="1" dirty="0"/>
              <a:t>THEY LOVED JESUS. </a:t>
            </a:r>
          </a:p>
          <a:p>
            <a:pPr marL="45720" indent="0">
              <a:buNone/>
            </a:pPr>
            <a:r>
              <a:rPr lang="en-US" dirty="0"/>
              <a:t>THEY LOVED JESUS BECAUSE …THEY WERE WITH HIM FOR SO LONG AND </a:t>
            </a:r>
          </a:p>
          <a:p>
            <a:pPr marL="45720" indent="0">
              <a:buNone/>
            </a:pPr>
            <a:r>
              <a:rPr lang="en-US" dirty="0"/>
              <a:t>THEY HEARD HIS WORDS AND  SAW WHAT HE DID- </a:t>
            </a:r>
          </a:p>
          <a:p>
            <a:pPr marL="45720" indent="0" algn="ctr">
              <a:buNone/>
            </a:pPr>
            <a:r>
              <a:rPr lang="en-US" b="1" dirty="0"/>
              <a:t>THEY TRUSTED IN JESUS!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4B291-78D1-4F8F-9E79-10AE2CA8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74823"/>
            <a:ext cx="1223962" cy="125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833E4-7D45-436D-83AB-45C7E6D51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587" y="3726625"/>
            <a:ext cx="985837" cy="121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11" y="5191125"/>
            <a:ext cx="9144000" cy="2028826"/>
          </a:xfrm>
        </p:spPr>
        <p:txBody>
          <a:bodyPr>
            <a:normAutofit/>
          </a:bodyPr>
          <a:lstStyle/>
          <a:p>
            <a:pPr marL="45720" indent="0" algn="ctr"/>
            <a:br>
              <a:rPr lang="en-US" dirty="0"/>
            </a:br>
            <a:r>
              <a:rPr lang="en-US" b="1" dirty="0">
                <a:latin typeface="Comic Sans MS" panose="030F0702030302020204" pitchFamily="66" charset="0"/>
              </a:rPr>
              <a:t>HOW CAN THE DISCIPLES RECEIVE THIS HELPER?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2549" y="1238250"/>
            <a:ext cx="9991725" cy="202882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/>
              <a:t>In today’s Gospel, we see Jesus assuring the DISCIPLES about a </a:t>
            </a:r>
            <a:r>
              <a:rPr lang="en-US" sz="2800" b="1" dirty="0">
                <a:solidFill>
                  <a:srgbClr val="FFC000"/>
                </a:solidFill>
              </a:rPr>
              <a:t>HELPER</a:t>
            </a:r>
            <a:r>
              <a:rPr lang="en-US" sz="2800" b="1" dirty="0"/>
              <a:t> that they will receive to be with them always and that He and Father will come and live in them.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CC70-4609-4EB9-A1F4-70C0EE95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3" y="2609418"/>
            <a:ext cx="595856" cy="14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64F6F-7EFF-4526-9E5A-0DC938E5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48" y="3829050"/>
            <a:ext cx="596371" cy="150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0"/>
            <a:ext cx="9422296" cy="1143000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LOVE JESUS - THEN you will OBEY HIS WORDS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42BD6-270F-4579-BD9B-4519D5B3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04203"/>
            <a:ext cx="9144000" cy="1948947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/>
              <a:t>AND YOU WILL RECEIVE THE HELPER FROM FATHER IN HEAVEN TO BE WITH YOU FOREVER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F0CF58-7E0E-4F12-86F9-F28FF2786BC7}"/>
              </a:ext>
            </a:extLst>
          </p:cNvPr>
          <p:cNvSpPr txBox="1">
            <a:spLocks/>
          </p:cNvSpPr>
          <p:nvPr/>
        </p:nvSpPr>
        <p:spPr>
          <a:xfrm>
            <a:off x="1666875" y="17896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‘JESUS TOLD THEM,</a:t>
            </a:r>
            <a:r>
              <a:rPr lang="en-US" dirty="0"/>
              <a:t> “If you </a:t>
            </a:r>
            <a:r>
              <a:rPr lang="en-US" b="1" dirty="0"/>
              <a:t>love</a:t>
            </a:r>
            <a:r>
              <a:rPr lang="en-US" dirty="0"/>
              <a:t> me, you will </a:t>
            </a:r>
            <a:r>
              <a:rPr lang="en-US" b="1" dirty="0"/>
              <a:t>keep</a:t>
            </a:r>
            <a:r>
              <a:rPr lang="en-US" dirty="0"/>
              <a:t> my commandments. And I will </a:t>
            </a:r>
            <a:r>
              <a:rPr lang="en-US" b="1" dirty="0"/>
              <a:t>ask the Father</a:t>
            </a:r>
            <a:r>
              <a:rPr lang="en-US" dirty="0"/>
              <a:t>, and he will </a:t>
            </a:r>
            <a:r>
              <a:rPr lang="en-US" b="1" dirty="0"/>
              <a:t>give</a:t>
            </a:r>
            <a:r>
              <a:rPr lang="en-US" dirty="0"/>
              <a:t> you another Advocate, to be </a:t>
            </a:r>
            <a:r>
              <a:rPr lang="en-US" b="1" dirty="0"/>
              <a:t>with you forever</a:t>
            </a:r>
            <a:r>
              <a:rPr lang="en-US" dirty="0"/>
              <a:t>. This is </a:t>
            </a:r>
            <a:r>
              <a:rPr lang="en-US" b="1" dirty="0"/>
              <a:t>the Spirit of truth</a:t>
            </a:r>
            <a:r>
              <a:rPr lang="en-US" sz="2800" b="1" dirty="0"/>
              <a:t> –JOHN 14:15-17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F98B4-66BD-46E0-8091-022EB2D94EC1}"/>
              </a:ext>
            </a:extLst>
          </p:cNvPr>
          <p:cNvSpPr/>
          <p:nvPr/>
        </p:nvSpPr>
        <p:spPr>
          <a:xfrm>
            <a:off x="3498974" y="5354134"/>
            <a:ext cx="5194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SPIRIT OF TRUTH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D09847D3-E7D0-404B-8564-72F7E8208CDE}"/>
              </a:ext>
            </a:extLst>
          </p:cNvPr>
          <p:cNvSpPr/>
          <p:nvPr/>
        </p:nvSpPr>
        <p:spPr>
          <a:xfrm>
            <a:off x="9115425" y="5267325"/>
            <a:ext cx="1438275" cy="1238250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493DD-320D-482E-AD73-2F701293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130" y="4560114"/>
            <a:ext cx="804863" cy="1007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THERE ARE MORE PROMISES </a:t>
            </a:r>
            <a:br>
              <a:rPr lang="en-US" sz="2800" b="1" dirty="0"/>
            </a:br>
            <a:r>
              <a:rPr lang="en-US" sz="2800" b="1" dirty="0"/>
              <a:t>                FOR THOSE WHO KEEP HIS WORDS…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7FB7F-E9B7-45ED-9813-EAB5908F6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9225" y="1904999"/>
            <a:ext cx="9248775" cy="411480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They who have my commandments and keep them are those who love me; and those who love me will be loved by my Father, and I will love them and reveal myself to them.”(JOHN 14:21)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09532C7-225E-4711-B84E-55CD8E65BD82}"/>
              </a:ext>
            </a:extLst>
          </p:cNvPr>
          <p:cNvSpPr txBox="1">
            <a:spLocks/>
          </p:cNvSpPr>
          <p:nvPr/>
        </p:nvSpPr>
        <p:spPr>
          <a:xfrm>
            <a:off x="1419224" y="1904998"/>
            <a:ext cx="9248775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They who have my commandments and keep them are those who love me; and those who love me will be loved by my Father, and I will love them and reveal myself to them.”(JOHN 14:21)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DBA413-9890-410F-BB49-1CAFCC761351}"/>
              </a:ext>
            </a:extLst>
          </p:cNvPr>
          <p:cNvSpPr txBox="1">
            <a:spLocks/>
          </p:cNvSpPr>
          <p:nvPr/>
        </p:nvSpPr>
        <p:spPr>
          <a:xfrm>
            <a:off x="1628775" y="459104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omic Sans MS" panose="030F0702030302020204" pitchFamily="66" charset="0"/>
              </a:rPr>
              <a:t>THEY WILL BE LOVED BY 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FATHER AND JESUS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59E2DE-E428-495D-8ED6-DFA5F87914D1}"/>
              </a:ext>
            </a:extLst>
          </p:cNvPr>
          <p:cNvSpPr txBox="1">
            <a:spLocks/>
          </p:cNvSpPr>
          <p:nvPr/>
        </p:nvSpPr>
        <p:spPr>
          <a:xfrm>
            <a:off x="6919912" y="4657723"/>
            <a:ext cx="38004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omic Sans MS" panose="030F0702030302020204" pitchFamily="66" charset="0"/>
              </a:rPr>
              <a:t>JESUS WILL REVEAL HIMSELF TO THEM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5A3A63-C78C-40F4-AB9E-6EEC8673BFB7}"/>
              </a:ext>
            </a:extLst>
          </p:cNvPr>
          <p:cNvSpPr txBox="1">
            <a:spLocks/>
          </p:cNvSpPr>
          <p:nvPr/>
        </p:nvSpPr>
        <p:spPr>
          <a:xfrm>
            <a:off x="1733550" y="550068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6"/>
                </a:solidFill>
                <a:latin typeface="Abadi" panose="020B0604020104020204" pitchFamily="34" charset="0"/>
              </a:rPr>
              <a:t>THIS PROMISE IS FOR EACH OF US WHO OBEYS HIS WORD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A235DE-760B-4F80-9B23-D49C512F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3459955"/>
            <a:ext cx="1355651" cy="14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8C8A79-C58D-4B31-B75D-CC37DE0C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070" y="3451970"/>
            <a:ext cx="1081088" cy="152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878"/>
            <a:ext cx="10344150" cy="1143000"/>
          </a:xfrm>
        </p:spPr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WE CANNOT OBEY HIM UNLESS WE LOVE HIM OR BELIEVE IN HIM..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186732" y="1586991"/>
            <a:ext cx="4389120" cy="683106"/>
          </a:xfrm>
        </p:spPr>
        <p:txBody>
          <a:bodyPr>
            <a:normAutofit/>
          </a:bodyPr>
          <a:lstStyle/>
          <a:p>
            <a:r>
              <a:rPr lang="en-US" dirty="0"/>
              <a:t>HOW IS THIS POSSIBLE?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781675" y="1554830"/>
            <a:ext cx="6461677" cy="683106"/>
          </a:xfrm>
        </p:spPr>
        <p:txBody>
          <a:bodyPr>
            <a:normAutofit/>
          </a:bodyPr>
          <a:lstStyle/>
          <a:p>
            <a:r>
              <a:rPr lang="en-US" dirty="0"/>
              <a:t>WHAT DID JESUS TELL US LAST SUNDAY?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79586-A6CD-4168-86B6-1B7F997C193D}"/>
              </a:ext>
            </a:extLst>
          </p:cNvPr>
          <p:cNvSpPr/>
          <p:nvPr/>
        </p:nvSpPr>
        <p:spPr>
          <a:xfrm>
            <a:off x="3381292" y="2652615"/>
            <a:ext cx="579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JESUS TOLD TO BELIEVE IN HIM</a:t>
            </a:r>
            <a:endParaRPr lang="en-GB" sz="24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54F2E3-49F0-48A5-AAC1-A89E15DDE7BC}"/>
              </a:ext>
            </a:extLst>
          </p:cNvPr>
          <p:cNvSpPr txBox="1">
            <a:spLocks/>
          </p:cNvSpPr>
          <p:nvPr/>
        </p:nvSpPr>
        <p:spPr>
          <a:xfrm>
            <a:off x="1524000" y="4638622"/>
            <a:ext cx="4076700" cy="68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BY THE WORDS HE SPEAK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65EC4-0477-4A8C-81C7-72456D7B088D}"/>
              </a:ext>
            </a:extLst>
          </p:cNvPr>
          <p:cNvSpPr/>
          <p:nvPr/>
        </p:nvSpPr>
        <p:spPr>
          <a:xfrm>
            <a:off x="7045636" y="4638622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BY THE WORKS HE DOES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0862DA-D6D6-48AC-878E-8821CDE89C90}"/>
              </a:ext>
            </a:extLst>
          </p:cNvPr>
          <p:cNvCxnSpPr>
            <a:cxnSpLocks/>
          </p:cNvCxnSpPr>
          <p:nvPr/>
        </p:nvCxnSpPr>
        <p:spPr>
          <a:xfrm flipH="1">
            <a:off x="4257675" y="3170673"/>
            <a:ext cx="952502" cy="121552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542432-6BFF-4C9E-A2D2-EC3F439ECC48}"/>
              </a:ext>
            </a:extLst>
          </p:cNvPr>
          <p:cNvCxnSpPr>
            <a:cxnSpLocks/>
          </p:cNvCxnSpPr>
          <p:nvPr/>
        </p:nvCxnSpPr>
        <p:spPr>
          <a:xfrm>
            <a:off x="7358527" y="3114280"/>
            <a:ext cx="893919" cy="132830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263F3EA-5C84-4509-99A8-FEB4B3714673}"/>
              </a:ext>
            </a:extLst>
          </p:cNvPr>
          <p:cNvSpPr/>
          <p:nvPr/>
        </p:nvSpPr>
        <p:spPr>
          <a:xfrm>
            <a:off x="2788920" y="5366764"/>
            <a:ext cx="697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words that I say to you I do not speak on my own; but the Father who dwells in me does his works. 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11 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Believe me that I am in the Father and the Father is in me; but if you do not, then believe me because of the works themselves. John 14:10-11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3" grpId="0"/>
      <p:bldP spid="11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4000501"/>
            <a:ext cx="1010628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KNOW JESUS MORE..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TRUST HIM MORE,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LOVE HIM MORE,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OBEY HIM MORE AND MORE.</a:t>
            </a:r>
            <a:br>
              <a:rPr lang="en-US" dirty="0"/>
            </a:br>
            <a:br>
              <a:rPr lang="en-US" dirty="0"/>
            </a:br>
            <a:r>
              <a:rPr lang="en-US" sz="2700" b="1" dirty="0"/>
              <a:t>AND RECEIVE THE HELPER TO BE WITH US FOREVER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9A7AA7-569D-49A9-B431-E7646A6FD042}"/>
              </a:ext>
            </a:extLst>
          </p:cNvPr>
          <p:cNvSpPr/>
          <p:nvPr/>
        </p:nvSpPr>
        <p:spPr>
          <a:xfrm>
            <a:off x="856924" y="5644634"/>
            <a:ext cx="1069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Increase in BELIEF increases our LOVE that increases our OBEDIENCE</a:t>
            </a:r>
            <a:endParaRPr lang="en-GB" sz="24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E47059B-A4EE-4F92-8DBF-5389E1260F35}"/>
              </a:ext>
            </a:extLst>
          </p:cNvPr>
          <p:cNvSpPr/>
          <p:nvPr/>
        </p:nvSpPr>
        <p:spPr>
          <a:xfrm>
            <a:off x="8010525" y="285750"/>
            <a:ext cx="3714750" cy="1981200"/>
          </a:xfrm>
          <a:prstGeom prst="wedgeEllipse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6CAEE-B9AE-4B32-9A0B-4EC1109EE998}"/>
              </a:ext>
            </a:extLst>
          </p:cNvPr>
          <p:cNvSpPr txBox="1"/>
          <p:nvPr/>
        </p:nvSpPr>
        <p:spPr>
          <a:xfrm>
            <a:off x="8305800" y="798552"/>
            <a:ext cx="314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mic Sans MS" panose="030F0702030302020204" pitchFamily="66" charset="0"/>
              </a:rPr>
              <a:t>TAKE YOUR BIBLE…READ IT</a:t>
            </a:r>
          </a:p>
          <a:p>
            <a:pPr algn="ctr"/>
            <a:r>
              <a:rPr lang="en-US" sz="1600" b="1" dirty="0">
                <a:latin typeface="Comic Sans MS" panose="030F0702030302020204" pitchFamily="66" charset="0"/>
              </a:rPr>
              <a:t>YOU WILL BE HELPED BY THE HELPER FROM HEAVEN TO KNOW JESUS MORE..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11FA4-76EB-477A-9388-686F1183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2181757"/>
            <a:ext cx="1052513" cy="216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9DEE8F-B085-4666-8CBF-213A991E0469}"/>
              </a:ext>
            </a:extLst>
          </p:cNvPr>
          <p:cNvSpPr/>
          <p:nvPr/>
        </p:nvSpPr>
        <p:spPr>
          <a:xfrm>
            <a:off x="2140248" y="443984"/>
            <a:ext cx="7300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WORLD CANNOT RECEIVE HIM</a:t>
            </a:r>
            <a:endParaRPr lang="en-GB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28FC0-2734-4819-9A91-DD18AB79A58D}"/>
              </a:ext>
            </a:extLst>
          </p:cNvPr>
          <p:cNvSpPr/>
          <p:nvPr/>
        </p:nvSpPr>
        <p:spPr>
          <a:xfrm>
            <a:off x="1685926" y="1643360"/>
            <a:ext cx="809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THE WORLD CANNOT RECEIVE OR SEE HIM BECAUSE THEY DIDN’T BELIEVE IN JESUS OR KEEP HIS WORDS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84D9C79D-B77B-4FF5-A4B8-BD9EE745C07D}"/>
              </a:ext>
            </a:extLst>
          </p:cNvPr>
          <p:cNvSpPr/>
          <p:nvPr/>
        </p:nvSpPr>
        <p:spPr>
          <a:xfrm rot="1743797">
            <a:off x="7736575" y="2763831"/>
            <a:ext cx="4307248" cy="3910147"/>
          </a:xfrm>
          <a:prstGeom prst="irregularSeal2">
            <a:avLst/>
          </a:prstGeom>
          <a:ln>
            <a:noFill/>
          </a:ln>
          <a:effectLst>
            <a:glow rad="101600">
              <a:srgbClr val="FFFF66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6F0329-9377-48BC-901A-234898814AEF}"/>
              </a:ext>
            </a:extLst>
          </p:cNvPr>
          <p:cNvSpPr/>
          <p:nvPr/>
        </p:nvSpPr>
        <p:spPr>
          <a:xfrm>
            <a:off x="8085211" y="4057184"/>
            <a:ext cx="3609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 world will no longer 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see me, but you will see me; because I live, you also will live. John 14:19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368C0-51E8-4CC3-B9DD-28246A08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8" t="9751" r="6082" b="8497"/>
          <a:stretch/>
        </p:blipFill>
        <p:spPr>
          <a:xfrm>
            <a:off x="1190626" y="3143250"/>
            <a:ext cx="409575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925" y="1301115"/>
            <a:ext cx="5172075" cy="21945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RECEIVE THE POWER FROM ABOVE - </a:t>
            </a:r>
            <a:br>
              <a:rPr lang="en-US" dirty="0"/>
            </a:br>
            <a:r>
              <a:rPr lang="en-US" dirty="0"/>
              <a:t>THE HOLY SPIRIT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5275" y="586162"/>
            <a:ext cx="6400800" cy="5181600"/>
          </a:xfrm>
        </p:spPr>
        <p:txBody>
          <a:bodyPr/>
          <a:lstStyle/>
          <a:p>
            <a:r>
              <a:rPr lang="en-US" dirty="0"/>
              <a:t>When we receive a word from God, let us accept it as our own</a:t>
            </a:r>
          </a:p>
          <a:p>
            <a:r>
              <a:rPr lang="en-US" dirty="0"/>
              <a:t>Have full TRUST that we will receive HELP FROM THE HEAVENLY HELPER - THE HOLY SPIRIT, to accomplish it in God’s will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867276" y="5391151"/>
            <a:ext cx="6138672" cy="1761373"/>
          </a:xfrm>
        </p:spPr>
        <p:txBody>
          <a:bodyPr/>
          <a:lstStyle/>
          <a:p>
            <a:r>
              <a:rPr lang="en-US" b="1" dirty="0"/>
              <a:t>CAN WE FIND OUT FROM THE BIBLE THE PERSONS WHO RECEIVED THE POWER OF HOLY SPIRIT TO ACCOMPLISH GOD’S WILL THROUGH THEIR LIFE?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8CA5A-D18A-4D69-B476-CE5EC1528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3176962"/>
            <a:ext cx="2296288" cy="281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9119D-0C9A-4562-B39A-17549DEE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88" y="3507641"/>
            <a:ext cx="1119187" cy="188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192</TotalTime>
  <Words>823</Words>
  <Application>Microsoft Office PowerPoint</Application>
  <PresentationFormat>Widescreen</PresentationFormat>
  <Paragraphs>54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</vt:lpstr>
      <vt:lpstr>Aharoni</vt:lpstr>
      <vt:lpstr>Arial</vt:lpstr>
      <vt:lpstr>Calibri</vt:lpstr>
      <vt:lpstr>Cambria</vt:lpstr>
      <vt:lpstr>Century Schoolbook</vt:lpstr>
      <vt:lpstr>Comic Sans MS</vt:lpstr>
      <vt:lpstr>FLOWERS 16X9</vt:lpstr>
      <vt:lpstr>The Advocate to be with us always  THE SPIRIT OF TRUTH</vt:lpstr>
      <vt:lpstr>I WILL NEVER LEAVE YOU AS ORPHANS!</vt:lpstr>
      <vt:lpstr> HOW CAN THE DISCIPLES RECEIVE THIS HELPER? </vt:lpstr>
      <vt:lpstr> IF YOU LOVE JESUS - THEN you will OBEY HIS WORDS</vt:lpstr>
      <vt:lpstr>THERE ARE MORE PROMISES                  FOR THOSE WHO KEEP HIS WORDS…</vt:lpstr>
      <vt:lpstr>WE CANNOT OBEY HIM UNLESS WE LOVE HIM OR BELIEVE IN HIM..</vt:lpstr>
      <vt:lpstr>KNOW JESUS MORE..  TO TRUST HIM MORE,  TO LOVE HIM MORE,  TO OBEY HIM MORE AND MORE.  AND RECEIVE THE HELPER TO BE WITH US FOREVER</vt:lpstr>
      <vt:lpstr>PowerPoint Presentation</vt:lpstr>
      <vt:lpstr>RECEIVE THE POWER FROM ABOVE -  THE HOLY SPIRIT</vt:lpstr>
      <vt:lpstr>LET US PRAY</vt:lpstr>
      <vt:lpstr>Verses for today:   “If you love me, you will keep my commandments.  And I will ask the Father, and he will give you another Advocate, to be with you forever.  This is the Spirit of truth,  -John 14:15-17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Advocate to be with us always  THE SPIRIT OF TRUTH</dc:title>
  <dc:creator>Sajin Cheruvathoor</dc:creator>
  <cp:lastModifiedBy>Sajin Cheruvathoor</cp:lastModifiedBy>
  <cp:revision>59</cp:revision>
  <dcterms:created xsi:type="dcterms:W3CDTF">2020-05-16T06:05:05Z</dcterms:created>
  <dcterms:modified xsi:type="dcterms:W3CDTF">2020-05-16T20:19:32Z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