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handoutMasterIdLst>
    <p:handoutMasterId r:id="rId17"/>
  </p:handoutMasterIdLst>
  <p:sldIdLst>
    <p:sldId id="270" r:id="rId2"/>
    <p:sldId id="271" r:id="rId3"/>
    <p:sldId id="272" r:id="rId4"/>
    <p:sldId id="273" r:id="rId5"/>
    <p:sldId id="277" r:id="rId6"/>
    <p:sldId id="274" r:id="rId7"/>
    <p:sldId id="275" r:id="rId8"/>
    <p:sldId id="284" r:id="rId9"/>
    <p:sldId id="278" r:id="rId10"/>
    <p:sldId id="285" r:id="rId11"/>
    <p:sldId id="286" r:id="rId12"/>
    <p:sldId id="281" r:id="rId13"/>
    <p:sldId id="282"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9A3D"/>
    <a:srgbClr val="0070C0"/>
    <a:srgbClr val="624080"/>
    <a:srgbClr val="1D1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1" d="100"/>
          <a:sy n="61" d="100"/>
        </p:scale>
        <p:origin x="884" y="36"/>
      </p:cViewPr>
      <p:guideLst>
        <p:guide orient="horz" pos="2160"/>
        <p:guide pos="3840"/>
        <p:guide orient="horz" pos="3960"/>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C3787-D225-4F78-8E71-4DD8FC1EC8F1}" type="datetimeFigureOut">
              <a:rPr lang="en-US" smtClean="0"/>
              <a:t>1/16/2021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B2D29-8AC0-4FB1-933D-AD24ECC4354D}" type="slidenum">
              <a:rPr lang="en-US" smtClean="0"/>
              <a:t>‹#›</a:t>
            </a:fld>
            <a:endParaRPr lang="en-US"/>
          </a:p>
        </p:txBody>
      </p:sp>
    </p:spTree>
    <p:extLst>
      <p:ext uri="{BB962C8B-B14F-4D97-AF65-F5344CB8AC3E}">
        <p14:creationId xmlns:p14="http://schemas.microsoft.com/office/powerpoint/2010/main" val="197354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E625E-096F-494B-B7CE-A49E276A3A39}" type="datetimeFigureOut">
              <a:rPr lang="en-US" smtClean="0"/>
              <a:t>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2C895-EB1C-4157-9E46-0DF3298BA9C2}" type="slidenum">
              <a:rPr lang="en-US" smtClean="0"/>
              <a:t>‹#›</a:t>
            </a:fld>
            <a:endParaRPr lang="en-US"/>
          </a:p>
        </p:txBody>
      </p:sp>
    </p:spTree>
    <p:extLst>
      <p:ext uri="{BB962C8B-B14F-4D97-AF65-F5344CB8AC3E}">
        <p14:creationId xmlns:p14="http://schemas.microsoft.com/office/powerpoint/2010/main" val="216766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2</a:t>
            </a:fld>
            <a:endParaRPr lang="en-US"/>
          </a:p>
        </p:txBody>
      </p:sp>
    </p:spTree>
    <p:extLst>
      <p:ext uri="{BB962C8B-B14F-4D97-AF65-F5344CB8AC3E}">
        <p14:creationId xmlns:p14="http://schemas.microsoft.com/office/powerpoint/2010/main" val="393823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8</a:t>
            </a:fld>
            <a:endParaRPr lang="en-US"/>
          </a:p>
        </p:txBody>
      </p:sp>
    </p:spTree>
    <p:extLst>
      <p:ext uri="{BB962C8B-B14F-4D97-AF65-F5344CB8AC3E}">
        <p14:creationId xmlns:p14="http://schemas.microsoft.com/office/powerpoint/2010/main" val="159912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rotWithShape="1">
          <a:gsLst>
            <a:gs pos="0">
              <a:schemeClr val="bg2"/>
            </a:gs>
            <a:gs pos="62000">
              <a:schemeClr val="bg2">
                <a:tint val="92000"/>
                <a:shade val="66000"/>
                <a:satMod val="110000"/>
                <a:lumMod val="80000"/>
              </a:schemeClr>
            </a:gs>
            <a:gs pos="100000">
              <a:schemeClr val="accent3"/>
            </a:gs>
          </a:gsLst>
          <a:lin ang="5400000" scaled="0"/>
        </a:gradFill>
        <a:effectLst/>
      </p:bgPr>
    </p:bg>
    <p:spTree>
      <p:nvGrpSpPr>
        <p:cNvPr id="1" name=""/>
        <p:cNvGrpSpPr/>
        <p:nvPr/>
      </p:nvGrpSpPr>
      <p:grpSpPr>
        <a:xfrm>
          <a:off x="0" y="0"/>
          <a:ext cx="0" cy="0"/>
          <a:chOff x="0" y="0"/>
          <a:chExt cx="0" cy="0"/>
        </a:xfrm>
      </p:grpSpPr>
      <p:grpSp>
        <p:nvGrpSpPr>
          <p:cNvPr id="43" name="Group 42"/>
          <p:cNvGrpSpPr/>
          <p:nvPr/>
        </p:nvGrpSpPr>
        <p:grpSpPr bwMode="invGray">
          <a:xfrm>
            <a:off x="-509872" y="0"/>
            <a:ext cx="13243109" cy="6858000"/>
            <a:chOff x="-382404" y="0"/>
            <a:chExt cx="9932332" cy="6858000"/>
          </a:xfrm>
        </p:grpSpPr>
        <p:grpSp>
          <p:nvGrpSpPr>
            <p:cNvPr id="44" name="Group 44"/>
            <p:cNvGrpSpPr/>
            <p:nvPr/>
          </p:nvGrpSpPr>
          <p:grpSpPr bwMode="invGray">
            <a:xfrm>
              <a:off x="0" y="0"/>
              <a:ext cx="9144000" cy="6858000"/>
              <a:chOff x="0" y="0"/>
              <a:chExt cx="9144000" cy="6858000"/>
            </a:xfrm>
          </p:grpSpPr>
          <p:grpSp>
            <p:nvGrpSpPr>
              <p:cNvPr id="70" name="Group 4"/>
              <p:cNvGrpSpPr/>
              <p:nvPr/>
            </p:nvGrpSpPr>
            <p:grpSpPr bwMode="invGray">
              <a:xfrm>
                <a:off x="0" y="0"/>
                <a:ext cx="2514600" cy="6858000"/>
                <a:chOff x="0" y="0"/>
                <a:chExt cx="2514600" cy="6858000"/>
              </a:xfrm>
            </p:grpSpPr>
            <p:sp>
              <p:nvSpPr>
                <p:cNvPr id="115" name="Rectangle 114"/>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bwMode="invGray">
              <a:xfrm>
                <a:off x="422910" y="0"/>
                <a:ext cx="2514600" cy="6858000"/>
                <a:chOff x="0" y="0"/>
                <a:chExt cx="2514600" cy="6858000"/>
              </a:xfrm>
            </p:grpSpPr>
            <p:sp>
              <p:nvSpPr>
                <p:cNvPr id="85" name="Rectangle 84"/>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bwMode="invGray">
              <a:xfrm rot="10800000">
                <a:off x="6629400" y="0"/>
                <a:ext cx="2514600" cy="6858000"/>
                <a:chOff x="0" y="0"/>
                <a:chExt cx="2514600" cy="6858000"/>
              </a:xfrm>
            </p:grpSpPr>
            <p:sp>
              <p:nvSpPr>
                <p:cNvPr id="78" name="Rectangle 77"/>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88"/>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bwMode="ltGray">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8" name="Picture Placeholder 7" descr="An empty placeholder to add an image. Click on the placeholder and select the image that you wish to add"/>
          <p:cNvSpPr>
            <a:spLocks noGrp="1"/>
          </p:cNvSpPr>
          <p:nvPr>
            <p:ph type="pic" sz="quarter" idx="13" hasCustomPrompt="1"/>
          </p:nvPr>
        </p:nvSpPr>
        <p:spPr>
          <a:xfrm>
            <a:off x="1195939" y="2695635"/>
            <a:ext cx="4414838" cy="3551578"/>
          </a:xfrm>
        </p:spPr>
        <p:txBody>
          <a:bodyPr/>
          <a:lstStyle>
            <a:lvl1pPr marL="68580" indent="0">
              <a:buNone/>
              <a:defRPr/>
            </a:lvl1pPr>
          </a:lstStyle>
          <a:p>
            <a:r>
              <a:rPr lang="en-US" dirty="0"/>
              <a:t>Insert product photo here</a:t>
            </a:r>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lumMod val="50000"/>
                  </a:schemeClr>
                </a:solidFill>
              </a:defRPr>
            </a:lvl1pPr>
          </a:lstStyle>
          <a:p>
            <a:fld id="{401CF334-2D5C-4859-84A6-CA7E6E43FAEB}" type="slidenum">
              <a:rPr lang="en-US" smtClean="0"/>
              <a:pPr/>
              <a:t>‹#›</a:t>
            </a:fld>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lumMod val="50000"/>
                  </a:schemeClr>
                </a:solidFill>
              </a:defRPr>
            </a:lvl1pPr>
          </a:lstStyle>
          <a:p>
            <a:r>
              <a:rPr lang="en-US"/>
              <a:t>Add a footer</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5FB4A4D-BEB3-42DE-8D0E-DB8F0B5DA3ED}" type="datetime1">
              <a:rPr lang="en-US" smtClean="0"/>
              <a:t>1/16/2021</a:t>
            </a:fld>
            <a:endParaRPr lang="en-US"/>
          </a:p>
        </p:txBody>
      </p:sp>
    </p:spTree>
    <p:extLst>
      <p:ext uri="{BB962C8B-B14F-4D97-AF65-F5344CB8AC3E}">
        <p14:creationId xmlns:p14="http://schemas.microsoft.com/office/powerpoint/2010/main" val="40354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23DA557D-1DB1-46C0-998A-94433545C341}" type="datetime1">
              <a:rPr lang="en-US" smtClean="0"/>
              <a:t>1/16/2021</a:t>
            </a:fld>
            <a:endParaRPr lang="en-US"/>
          </a:p>
        </p:txBody>
      </p:sp>
    </p:spTree>
    <p:extLst>
      <p:ext uri="{BB962C8B-B14F-4D97-AF65-F5344CB8AC3E}">
        <p14:creationId xmlns:p14="http://schemas.microsoft.com/office/powerpoint/2010/main" val="38573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979A610B-0B0E-4C6C-A7A6-0853CA34DDCA}" type="datetime1">
              <a:rPr lang="en-US" smtClean="0"/>
              <a:t>1/16/2021</a:t>
            </a:fld>
            <a:endParaRPr lang="en-US"/>
          </a:p>
        </p:txBody>
      </p:sp>
    </p:spTree>
    <p:extLst>
      <p:ext uri="{BB962C8B-B14F-4D97-AF65-F5344CB8AC3E}">
        <p14:creationId xmlns:p14="http://schemas.microsoft.com/office/powerpoint/2010/main" val="37812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2FF0C144-8206-4C57-B7F2-12168FDC6C23}" type="datetime1">
              <a:rPr lang="en-US" smtClean="0"/>
              <a:t>1/16/2021</a:t>
            </a:fld>
            <a:endParaRPr lang="en-US"/>
          </a:p>
        </p:txBody>
      </p:sp>
    </p:spTree>
    <p:extLst>
      <p:ext uri="{BB962C8B-B14F-4D97-AF65-F5344CB8AC3E}">
        <p14:creationId xmlns:p14="http://schemas.microsoft.com/office/powerpoint/2010/main" val="196381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4" name="Date Placeholder 3"/>
          <p:cNvSpPr>
            <a:spLocks noGrp="1"/>
          </p:cNvSpPr>
          <p:nvPr>
            <p:ph type="dt" sz="half" idx="10"/>
          </p:nvPr>
        </p:nvSpPr>
        <p:spPr/>
        <p:txBody>
          <a:bodyPr/>
          <a:lstStyle/>
          <a:p>
            <a:fld id="{664C8FB8-1142-402E-8BCA-4DC30F103E56}" type="datetime1">
              <a:rPr lang="en-US" smtClean="0"/>
              <a:t>1/16/2021</a:t>
            </a:fld>
            <a:endParaRPr lang="en-US"/>
          </a:p>
        </p:txBody>
      </p:sp>
    </p:spTree>
    <p:extLst>
      <p:ext uri="{BB962C8B-B14F-4D97-AF65-F5344CB8AC3E}">
        <p14:creationId xmlns:p14="http://schemas.microsoft.com/office/powerpoint/2010/main" val="39930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 name="Date Placeholder 4"/>
          <p:cNvSpPr>
            <a:spLocks noGrp="1"/>
          </p:cNvSpPr>
          <p:nvPr>
            <p:ph type="dt" sz="half" idx="10"/>
          </p:nvPr>
        </p:nvSpPr>
        <p:spPr/>
        <p:txBody>
          <a:bodyPr/>
          <a:lstStyle/>
          <a:p>
            <a:fld id="{065BCBAD-D360-40D3-A33A-B189CE27C2FB}" type="datetime1">
              <a:rPr lang="en-US" smtClean="0"/>
              <a:t>1/16/2021</a:t>
            </a:fld>
            <a:endParaRPr lang="en-US"/>
          </a:p>
        </p:txBody>
      </p:sp>
    </p:spTree>
    <p:extLst>
      <p:ext uri="{BB962C8B-B14F-4D97-AF65-F5344CB8AC3E}">
        <p14:creationId xmlns:p14="http://schemas.microsoft.com/office/powerpoint/2010/main" val="5694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7" name="Date Placeholder 6"/>
          <p:cNvSpPr>
            <a:spLocks noGrp="1"/>
          </p:cNvSpPr>
          <p:nvPr>
            <p:ph type="dt" sz="half" idx="10"/>
          </p:nvPr>
        </p:nvSpPr>
        <p:spPr/>
        <p:txBody>
          <a:bodyPr/>
          <a:lstStyle/>
          <a:p>
            <a:fld id="{6A93471D-48A1-4899-AFFF-8ACC56D03BF3}" type="datetime1">
              <a:rPr lang="en-US" smtClean="0"/>
              <a:t>1/16/2021</a:t>
            </a:fld>
            <a:endParaRPr lang="en-US"/>
          </a:p>
        </p:txBody>
      </p:sp>
    </p:spTree>
    <p:extLst>
      <p:ext uri="{BB962C8B-B14F-4D97-AF65-F5344CB8AC3E}">
        <p14:creationId xmlns:p14="http://schemas.microsoft.com/office/powerpoint/2010/main" val="42415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3" name="Date Placeholder 2"/>
          <p:cNvSpPr>
            <a:spLocks noGrp="1"/>
          </p:cNvSpPr>
          <p:nvPr>
            <p:ph type="dt" sz="half" idx="10"/>
          </p:nvPr>
        </p:nvSpPr>
        <p:spPr/>
        <p:txBody>
          <a:bodyPr/>
          <a:lstStyle/>
          <a:p>
            <a:fld id="{44400513-7D68-4635-8489-06A9AFAAD13D}" type="datetime1">
              <a:rPr lang="en-US" smtClean="0"/>
              <a:t>1/16/2021</a:t>
            </a:fld>
            <a:endParaRPr lang="en-US"/>
          </a:p>
        </p:txBody>
      </p:sp>
    </p:spTree>
    <p:extLst>
      <p:ext uri="{BB962C8B-B14F-4D97-AF65-F5344CB8AC3E}">
        <p14:creationId xmlns:p14="http://schemas.microsoft.com/office/powerpoint/2010/main" val="18822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
        <p:nvSpPr>
          <p:cNvPr id="2" name="Date Placeholder 1"/>
          <p:cNvSpPr>
            <a:spLocks noGrp="1"/>
          </p:cNvSpPr>
          <p:nvPr>
            <p:ph type="dt" sz="half" idx="10"/>
          </p:nvPr>
        </p:nvSpPr>
        <p:spPr/>
        <p:txBody>
          <a:bodyPr/>
          <a:lstStyle/>
          <a:p>
            <a:fld id="{746736AC-4807-4E91-B671-F9B91617C7B3}" type="datetime1">
              <a:rPr lang="en-US" smtClean="0"/>
              <a:t>1/16/2021</a:t>
            </a:fld>
            <a:endParaRPr lang="en-US"/>
          </a:p>
        </p:txBody>
      </p:sp>
    </p:spTree>
    <p:extLst>
      <p:ext uri="{BB962C8B-B14F-4D97-AF65-F5344CB8AC3E}">
        <p14:creationId xmlns:p14="http://schemas.microsoft.com/office/powerpoint/2010/main" val="16921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bwMode="invGray">
          <a:xfrm>
            <a:off x="-509872" y="0"/>
            <a:ext cx="13243109" cy="6858000"/>
            <a:chOff x="-382404" y="0"/>
            <a:chExt cx="9932332" cy="6858000"/>
          </a:xfrm>
        </p:grpSpPr>
        <p:grpSp>
          <p:nvGrpSpPr>
            <p:cNvPr id="45" name="Group 44"/>
            <p:cNvGrpSpPr/>
            <p:nvPr/>
          </p:nvGrpSpPr>
          <p:grpSpPr bwMode="invGray">
            <a:xfrm>
              <a:off x="0" y="0"/>
              <a:ext cx="9144000" cy="6858000"/>
              <a:chOff x="0" y="0"/>
              <a:chExt cx="9144000" cy="6858000"/>
            </a:xfrm>
          </p:grpSpPr>
          <p:grpSp>
            <p:nvGrpSpPr>
              <p:cNvPr id="72" name="Group 4"/>
              <p:cNvGrpSpPr/>
              <p:nvPr/>
            </p:nvGrpSpPr>
            <p:grpSpPr bwMode="invGray">
              <a:xfrm>
                <a:off x="0" y="0"/>
                <a:ext cx="2514600" cy="6858000"/>
                <a:chOff x="0" y="0"/>
                <a:chExt cx="2514600" cy="6858000"/>
              </a:xfrm>
            </p:grpSpPr>
            <p:sp>
              <p:nvSpPr>
                <p:cNvPr id="84" name="Rectangle 83"/>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bwMode="invGray">
              <a:xfrm>
                <a:off x="422910" y="0"/>
                <a:ext cx="2514600" cy="6858000"/>
                <a:chOff x="0" y="0"/>
                <a:chExt cx="2514600" cy="6858000"/>
              </a:xfrm>
            </p:grpSpPr>
            <p:sp>
              <p:nvSpPr>
                <p:cNvPr id="81" name="Rectangle 80"/>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bwMode="invGray">
              <a:xfrm rot="10800000">
                <a:off x="6629400" y="0"/>
                <a:ext cx="2514600" cy="6858000"/>
                <a:chOff x="0" y="0"/>
                <a:chExt cx="2514600" cy="6858000"/>
              </a:xfrm>
            </p:grpSpPr>
            <p:sp>
              <p:nvSpPr>
                <p:cNvPr id="78" name="Rectangle 77"/>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Rectangle 60"/>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6188597" y="5724836"/>
            <a:ext cx="4658219" cy="365125"/>
          </a:xfrm>
        </p:spPr>
        <p:txBody>
          <a:bodyPr>
            <a:normAutofit/>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 name="Date Placeholder 4"/>
          <p:cNvSpPr>
            <a:spLocks noGrp="1"/>
          </p:cNvSpPr>
          <p:nvPr>
            <p:ph type="dt" sz="half" idx="10"/>
          </p:nvPr>
        </p:nvSpPr>
        <p:spPr/>
        <p:txBody>
          <a:bodyPr/>
          <a:lstStyle/>
          <a:p>
            <a:fld id="{1222DBCC-10C7-4CB5-9734-C5542D870FBB}" type="datetime1">
              <a:rPr lang="en-US" smtClean="0"/>
              <a:t>1/16/2021</a:t>
            </a:fld>
            <a:endParaRPr lang="en-US"/>
          </a:p>
        </p:txBody>
      </p:sp>
    </p:spTree>
    <p:extLst>
      <p:ext uri="{BB962C8B-B14F-4D97-AF65-F5344CB8AC3E}">
        <p14:creationId xmlns:p14="http://schemas.microsoft.com/office/powerpoint/2010/main" val="12119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bwMode="invGray">
          <a:xfrm>
            <a:off x="-509872" y="0"/>
            <a:ext cx="13243109" cy="6858000"/>
            <a:chOff x="-382404" y="0"/>
            <a:chExt cx="9932332" cy="6858000"/>
          </a:xfrm>
        </p:grpSpPr>
        <p:grpSp>
          <p:nvGrpSpPr>
            <p:cNvPr id="45" name="Group 44"/>
            <p:cNvGrpSpPr/>
            <p:nvPr/>
          </p:nvGrpSpPr>
          <p:grpSpPr bwMode="invGray">
            <a:xfrm>
              <a:off x="0" y="0"/>
              <a:ext cx="9144000" cy="6858000"/>
              <a:chOff x="0" y="0"/>
              <a:chExt cx="9144000" cy="6858000"/>
            </a:xfrm>
          </p:grpSpPr>
          <p:grpSp>
            <p:nvGrpSpPr>
              <p:cNvPr id="75" name="Group 4"/>
              <p:cNvGrpSpPr/>
              <p:nvPr/>
            </p:nvGrpSpPr>
            <p:grpSpPr bwMode="invGray">
              <a:xfrm>
                <a:off x="0" y="0"/>
                <a:ext cx="2514600" cy="6858000"/>
                <a:chOff x="0" y="0"/>
                <a:chExt cx="2514600" cy="6858000"/>
              </a:xfrm>
            </p:grpSpPr>
            <p:sp>
              <p:nvSpPr>
                <p:cNvPr id="87" name="Rectangle 86"/>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bwMode="invGray">
              <a:xfrm>
                <a:off x="422910" y="0"/>
                <a:ext cx="2514600" cy="6858000"/>
                <a:chOff x="0" y="0"/>
                <a:chExt cx="2514600" cy="6858000"/>
              </a:xfrm>
            </p:grpSpPr>
            <p:sp>
              <p:nvSpPr>
                <p:cNvPr id="84" name="Rectangle 83"/>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bwMode="invGray">
              <a:xfrm rot="10800000">
                <a:off x="6629400" y="0"/>
                <a:ext cx="2514600" cy="6858000"/>
                <a:chOff x="0" y="0"/>
                <a:chExt cx="2514600" cy="6858000"/>
              </a:xfrm>
            </p:grpSpPr>
            <p:sp>
              <p:nvSpPr>
                <p:cNvPr id="81" name="Rectangle 80"/>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340278" y="693795"/>
            <a:ext cx="4479497" cy="5468112"/>
          </a:xfrm>
        </p:spPr>
        <p:txBody>
          <a:bodyPr/>
          <a:lstStyle>
            <a:lvl1pPr marL="0" indent="0">
              <a:buNone/>
              <a:defRPr sz="3200">
                <a:solidFill>
                  <a:schemeClr val="accent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5" name="Date Placeholder 4"/>
          <p:cNvSpPr>
            <a:spLocks noGrp="1"/>
          </p:cNvSpPr>
          <p:nvPr>
            <p:ph type="dt" sz="half" idx="10"/>
          </p:nvPr>
        </p:nvSpPr>
        <p:spPr/>
        <p:txBody>
          <a:bodyPr/>
          <a:lstStyle/>
          <a:p>
            <a:fld id="{223346AD-5C1D-4E35-A3CE-CF8952DE9936}" type="datetime1">
              <a:rPr lang="en-US" smtClean="0"/>
              <a:t>1/16/2021</a:t>
            </a:fld>
            <a:endParaRPr lang="en-US"/>
          </a:p>
        </p:txBody>
      </p:sp>
    </p:spTree>
    <p:extLst>
      <p:ext uri="{BB962C8B-B14F-4D97-AF65-F5344CB8AC3E}">
        <p14:creationId xmlns:p14="http://schemas.microsoft.com/office/powerpoint/2010/main" val="32921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bwMode="invGray">
          <a:xfrm>
            <a:off x="-506608" y="0"/>
            <a:ext cx="13243109" cy="6858000"/>
            <a:chOff x="-382404" y="0"/>
            <a:chExt cx="9932332" cy="6858000"/>
          </a:xfrm>
        </p:grpSpPr>
        <p:grpSp>
          <p:nvGrpSpPr>
            <p:cNvPr id="43" name="Group 44"/>
            <p:cNvGrpSpPr/>
            <p:nvPr/>
          </p:nvGrpSpPr>
          <p:grpSpPr bwMode="invGray">
            <a:xfrm>
              <a:off x="0" y="0"/>
              <a:ext cx="9144000" cy="6858000"/>
              <a:chOff x="0" y="0"/>
              <a:chExt cx="9144000" cy="6858000"/>
            </a:xfrm>
          </p:grpSpPr>
          <p:grpSp>
            <p:nvGrpSpPr>
              <p:cNvPr id="101" name="Group 4"/>
              <p:cNvGrpSpPr/>
              <p:nvPr/>
            </p:nvGrpSpPr>
            <p:grpSpPr bwMode="invGray">
              <a:xfrm>
                <a:off x="0" y="0"/>
                <a:ext cx="2514600" cy="6858000"/>
                <a:chOff x="0" y="0"/>
                <a:chExt cx="2514600" cy="6858000"/>
              </a:xfrm>
            </p:grpSpPr>
            <p:sp>
              <p:nvSpPr>
                <p:cNvPr id="113" name="Rectangle 112"/>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bwMode="invGray">
              <a:xfrm>
                <a:off x="422910" y="0"/>
                <a:ext cx="2514600" cy="6858000"/>
                <a:chOff x="0" y="0"/>
                <a:chExt cx="2514600" cy="6858000"/>
              </a:xfrm>
            </p:grpSpPr>
            <p:sp>
              <p:nvSpPr>
                <p:cNvPr id="110" name="Rectangle 109"/>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bwMode="invGray">
              <a:xfrm rot="10800000">
                <a:off x="6629400" y="0"/>
                <a:ext cx="2514600" cy="6858000"/>
                <a:chOff x="0" y="0"/>
                <a:chExt cx="2514600" cy="6858000"/>
              </a:xfrm>
            </p:grpSpPr>
            <p:sp>
              <p:nvSpPr>
                <p:cNvPr id="107" name="Rectangle 106"/>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39097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100">
                <a:solidFill>
                  <a:schemeClr val="accent1">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100">
                <a:solidFill>
                  <a:srgbClr val="FEFEFE"/>
                </a:solidFill>
              </a:defRPr>
            </a:lvl1pPr>
          </a:lstStyle>
          <a:p>
            <a:fld id="{401CF334-2D5C-4859-84A6-CA7E6E43FAEB}" type="slidenum">
              <a:rPr lang="en-US" smtClean="0"/>
              <a:pPr/>
              <a:t>‹#›</a:t>
            </a:fld>
            <a:endParaRPr lang="en-US"/>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100">
                <a:solidFill>
                  <a:srgbClr val="FEFEFE"/>
                </a:solidFill>
              </a:defRPr>
            </a:lvl1pPr>
          </a:lstStyle>
          <a:p>
            <a:fld id="{EED287B1-10B2-498E-AB88-8F08CA169E5C}" type="datetime1">
              <a:rPr lang="en-US" smtClean="0"/>
              <a:pPr/>
              <a:t>1/16/2021</a:t>
            </a:fld>
            <a:endParaRPr lang="en-US" dirty="0"/>
          </a:p>
        </p:txBody>
      </p:sp>
    </p:spTree>
    <p:extLst>
      <p:ext uri="{BB962C8B-B14F-4D97-AF65-F5344CB8AC3E}">
        <p14:creationId xmlns:p14="http://schemas.microsoft.com/office/powerpoint/2010/main" val="2008559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0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864">
          <p15:clr>
            <a:srgbClr val="F26B43"/>
          </p15:clr>
        </p15:guide>
        <p15:guide id="3" pos="67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7466" y="2332685"/>
            <a:ext cx="4417807" cy="1702160"/>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ctr"/>
            <a:r>
              <a:rPr lang="en-US" sz="4800" b="1" dirty="0">
                <a:latin typeface="Abadi" panose="020B0604020104020204" pitchFamily="34" charset="0"/>
              </a:rPr>
              <a:t>COME, SEE AND SPREAD JESUS.</a:t>
            </a:r>
          </a:p>
        </p:txBody>
      </p:sp>
      <p:sp>
        <p:nvSpPr>
          <p:cNvPr id="3" name="Subtitle 2"/>
          <p:cNvSpPr>
            <a:spLocks noGrp="1"/>
          </p:cNvSpPr>
          <p:nvPr>
            <p:ph type="subTitle" idx="1"/>
          </p:nvPr>
        </p:nvSpPr>
        <p:spPr>
          <a:xfrm>
            <a:off x="6342685" y="833210"/>
            <a:ext cx="4413071" cy="1260629"/>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ctr"/>
            <a:r>
              <a:rPr lang="en-US" sz="3600" b="1" dirty="0">
                <a:latin typeface="Abadi" panose="020B0604020104020204" pitchFamily="34" charset="0"/>
              </a:rPr>
              <a:t>Gospel: John 1:35-42</a:t>
            </a:r>
          </a:p>
        </p:txBody>
      </p:sp>
      <p:sp>
        <p:nvSpPr>
          <p:cNvPr id="8" name="TextBox 7">
            <a:extLst>
              <a:ext uri="{FF2B5EF4-FFF2-40B4-BE49-F238E27FC236}">
                <a16:creationId xmlns:a16="http://schemas.microsoft.com/office/drawing/2014/main" id="{C7BA9914-9619-4474-997E-A453AB7608FD}"/>
              </a:ext>
            </a:extLst>
          </p:cNvPr>
          <p:cNvSpPr txBox="1"/>
          <p:nvPr/>
        </p:nvSpPr>
        <p:spPr>
          <a:xfrm>
            <a:off x="6096000" y="3675284"/>
            <a:ext cx="520524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a:latin typeface="Abadi" panose="020B0604020104020204" pitchFamily="34" charset="0"/>
              </a:rPr>
              <a:t>Children’s Liturgy January 17</a:t>
            </a:r>
            <a:r>
              <a:rPr lang="en-US" sz="2400" b="1" baseline="30000" dirty="0">
                <a:latin typeface="Abadi" panose="020B0604020104020204" pitchFamily="34" charset="0"/>
              </a:rPr>
              <a:t>th</a:t>
            </a:r>
            <a:r>
              <a:rPr lang="en-US" sz="2400" b="1" dirty="0">
                <a:latin typeface="Abadi" panose="020B0604020104020204" pitchFamily="34" charset="0"/>
              </a:rPr>
              <a:t> ,2021</a:t>
            </a:r>
            <a:endParaRPr lang="en-GB" sz="2400" dirty="0"/>
          </a:p>
        </p:txBody>
      </p:sp>
    </p:spTree>
    <p:extLst>
      <p:ext uri="{BB962C8B-B14F-4D97-AF65-F5344CB8AC3E}">
        <p14:creationId xmlns:p14="http://schemas.microsoft.com/office/powerpoint/2010/main" val="2289298588"/>
      </p:ext>
    </p:extLst>
  </p:cSld>
  <p:clrMapOvr>
    <a:masterClrMapping/>
  </p:clrMapOvr>
  <mc:AlternateContent xmlns:mc="http://schemas.openxmlformats.org/markup-compatibility/2006" xmlns:p14="http://schemas.microsoft.com/office/powerpoint/2010/main">
    <mc:Choice Requires="p14">
      <p:transition spd="med" p14:dur="700" advTm="7174">
        <p:fade/>
      </p:transition>
    </mc:Choice>
    <mc:Fallback xmlns="">
      <p:transition spd="med" advTm="7174">
        <p:fade/>
      </p:transition>
    </mc:Fallback>
  </mc:AlternateContent>
  <p:extLst>
    <p:ext uri="{E180D4A7-C9FB-4DFB-919C-405C955672EB}">
      <p14:showEvtLst xmlns:p14="http://schemas.microsoft.com/office/powerpoint/2010/main">
        <p14:playEvt time="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6B50BF-1DED-42F7-853C-8FB0C8FBF14B}"/>
              </a:ext>
            </a:extLst>
          </p:cNvPr>
          <p:cNvSpPr txBox="1">
            <a:spLocks noGrp="1"/>
          </p:cNvSpPr>
          <p:nvPr>
            <p:ph type="title"/>
          </p:nvPr>
        </p:nvSpPr>
        <p:spPr>
          <a:xfrm>
            <a:off x="864811" y="763761"/>
            <a:ext cx="10612486"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800" b="1" dirty="0">
                <a:solidFill>
                  <a:srgbClr val="C00000"/>
                </a:solidFill>
                <a:effectLst/>
                <a:latin typeface="+mj-lt"/>
                <a:ea typeface="Calibri" panose="020F0502020204030204" pitchFamily="34" charset="0"/>
                <a:cs typeface="Times New Roman" panose="02020603050405020304" pitchFamily="18" charset="0"/>
              </a:rPr>
              <a:t>WHAT DID ANDREW DO AFTER HE KNEW ‘JESUS THE MESSIAH’? </a:t>
            </a:r>
            <a:endParaRPr lang="en-GB" sz="2800" dirty="0">
              <a:solidFill>
                <a:srgbClr val="C00000"/>
              </a:solidFill>
              <a:latin typeface="+mj-lt"/>
            </a:endParaRPr>
          </a:p>
        </p:txBody>
      </p:sp>
      <p:sp>
        <p:nvSpPr>
          <p:cNvPr id="5" name="TextBox 4">
            <a:extLst>
              <a:ext uri="{FF2B5EF4-FFF2-40B4-BE49-F238E27FC236}">
                <a16:creationId xmlns:a16="http://schemas.microsoft.com/office/drawing/2014/main" id="{A775C4DA-9A01-4A30-886D-E25E89E270C3}"/>
              </a:ext>
            </a:extLst>
          </p:cNvPr>
          <p:cNvSpPr txBox="1"/>
          <p:nvPr/>
        </p:nvSpPr>
        <p:spPr>
          <a:xfrm>
            <a:off x="2153887" y="1472842"/>
            <a:ext cx="9171574"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Andrew went to his brother and </a:t>
            </a:r>
            <a:r>
              <a:rPr lang="en-GB" sz="2800" b="1" dirty="0">
                <a:solidFill>
                  <a:srgbClr val="0070C0"/>
                </a:solidFill>
                <a:latin typeface="Abadi" panose="020B0604020104020204" pitchFamily="34" charset="0"/>
                <a:ea typeface="Calibri" panose="020F0502020204030204" pitchFamily="34" charset="0"/>
                <a:cs typeface="Times New Roman" panose="02020603050405020304" pitchFamily="18" charset="0"/>
              </a:rPr>
              <a:t>shared</a:t>
            </a:r>
            <a:r>
              <a:rPr lang="en-GB" sz="2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 about</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Jesus.</a:t>
            </a:r>
            <a:endParaRPr lang="en-GB" sz="2800" dirty="0"/>
          </a:p>
        </p:txBody>
      </p:sp>
      <p:sp>
        <p:nvSpPr>
          <p:cNvPr id="7" name="Content Placeholder 2">
            <a:extLst>
              <a:ext uri="{FF2B5EF4-FFF2-40B4-BE49-F238E27FC236}">
                <a16:creationId xmlns:a16="http://schemas.microsoft.com/office/drawing/2014/main" id="{EFAA1B3A-5EAA-4E19-970E-8351A4B1C127}"/>
              </a:ext>
            </a:extLst>
          </p:cNvPr>
          <p:cNvSpPr>
            <a:spLocks noGrp="1"/>
          </p:cNvSpPr>
          <p:nvPr>
            <p:ph idx="1"/>
          </p:nvPr>
        </p:nvSpPr>
        <p:spPr>
          <a:xfrm>
            <a:off x="697642" y="3898189"/>
            <a:ext cx="7531958" cy="432073"/>
          </a:xfrm>
        </p:spPr>
        <p:txBody>
          <a:bodyPr>
            <a:normAutofit fontScale="92500" lnSpcReduction="20000"/>
          </a:bodyPr>
          <a:lstStyle/>
          <a:p>
            <a:pPr marL="68580" indent="0">
              <a:buNone/>
            </a:pPr>
            <a:r>
              <a:rPr lang="en-GB" sz="28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We too must allow </a:t>
            </a:r>
            <a:r>
              <a:rPr lang="en-GB" sz="2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Jesus to </a:t>
            </a:r>
            <a:r>
              <a:rPr lang="en-GB" sz="2800" b="1" dirty="0">
                <a:solidFill>
                  <a:srgbClr val="FF0000"/>
                </a:solidFill>
                <a:latin typeface="Abadi" panose="020B0604020104020204" pitchFamily="34" charset="0"/>
                <a:ea typeface="Calibri" panose="020F0502020204030204" pitchFamily="34" charset="0"/>
                <a:cs typeface="Times New Roman" panose="02020603050405020304" pitchFamily="18" charset="0"/>
              </a:rPr>
              <a:t>transform</a:t>
            </a:r>
            <a:r>
              <a:rPr lang="en-GB" sz="2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us and others. </a:t>
            </a:r>
            <a:endParaRPr lang="en-GB" sz="28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endParaRPr>
          </a:p>
          <a:p>
            <a:pPr marL="68580" indent="0">
              <a:buNone/>
            </a:pPr>
            <a:endParaRPr lang="en-US" sz="3600" dirty="0">
              <a:solidFill>
                <a:schemeClr val="accent1">
                  <a:lumMod val="75000"/>
                </a:schemeClr>
              </a:solidFill>
            </a:endParaRPr>
          </a:p>
        </p:txBody>
      </p:sp>
      <p:sp>
        <p:nvSpPr>
          <p:cNvPr id="8" name="Content Placeholder 2">
            <a:extLst>
              <a:ext uri="{FF2B5EF4-FFF2-40B4-BE49-F238E27FC236}">
                <a16:creationId xmlns:a16="http://schemas.microsoft.com/office/drawing/2014/main" id="{4A685097-4388-4464-A735-64A95F08F7C5}"/>
              </a:ext>
            </a:extLst>
          </p:cNvPr>
          <p:cNvSpPr txBox="1">
            <a:spLocks/>
          </p:cNvSpPr>
          <p:nvPr/>
        </p:nvSpPr>
        <p:spPr>
          <a:xfrm>
            <a:off x="3501261" y="2430482"/>
            <a:ext cx="7407164" cy="897769"/>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a:lstStyle>
          <a:p>
            <a:pPr marL="68580" indent="0">
              <a:buFont typeface="Wingdings 2" pitchFamily="18" charset="2"/>
              <a:buNone/>
            </a:pPr>
            <a:r>
              <a:rPr lang="en-US" b="1" dirty="0">
                <a:solidFill>
                  <a:srgbClr val="00B050"/>
                </a:solidFill>
              </a:rPr>
              <a:t>He brought his brother to Jesus, </a:t>
            </a:r>
          </a:p>
          <a:p>
            <a:pPr marL="68580" indent="0">
              <a:buFont typeface="Wingdings 2" pitchFamily="18" charset="2"/>
              <a:buNone/>
            </a:pPr>
            <a:r>
              <a:rPr lang="en-US" b="1" dirty="0">
                <a:solidFill>
                  <a:srgbClr val="00B050"/>
                </a:solidFill>
              </a:rPr>
              <a:t>who changed his life.</a:t>
            </a:r>
          </a:p>
        </p:txBody>
      </p:sp>
      <p:pic>
        <p:nvPicPr>
          <p:cNvPr id="11" name="Picture 10">
            <a:extLst>
              <a:ext uri="{FF2B5EF4-FFF2-40B4-BE49-F238E27FC236}">
                <a16:creationId xmlns:a16="http://schemas.microsoft.com/office/drawing/2014/main" id="{E6994480-596A-4C41-BA4B-088AD566D743}"/>
              </a:ext>
            </a:extLst>
          </p:cNvPr>
          <p:cNvPicPr>
            <a:picLocks noChangeAspect="1"/>
          </p:cNvPicPr>
          <p:nvPr/>
        </p:nvPicPr>
        <p:blipFill>
          <a:blip r:embed="rId3"/>
          <a:stretch>
            <a:fillRect/>
          </a:stretch>
        </p:blipFill>
        <p:spPr>
          <a:xfrm>
            <a:off x="803882" y="2194483"/>
            <a:ext cx="2697379" cy="1530656"/>
          </a:xfrm>
          <a:prstGeom prst="rect">
            <a:avLst/>
          </a:prstGeom>
        </p:spPr>
      </p:pic>
      <p:pic>
        <p:nvPicPr>
          <p:cNvPr id="13" name="Picture 12">
            <a:extLst>
              <a:ext uri="{FF2B5EF4-FFF2-40B4-BE49-F238E27FC236}">
                <a16:creationId xmlns:a16="http://schemas.microsoft.com/office/drawing/2014/main" id="{4527B55B-E388-46B5-842C-4289A389B750}"/>
              </a:ext>
            </a:extLst>
          </p:cNvPr>
          <p:cNvPicPr>
            <a:picLocks noChangeAspect="1"/>
          </p:cNvPicPr>
          <p:nvPr/>
        </p:nvPicPr>
        <p:blipFill>
          <a:blip r:embed="rId4"/>
          <a:stretch>
            <a:fillRect/>
          </a:stretch>
        </p:blipFill>
        <p:spPr>
          <a:xfrm>
            <a:off x="8446257" y="2511060"/>
            <a:ext cx="3584028" cy="3892780"/>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BA3DE933-1171-47B9-A457-BA66976B607D}"/>
              </a:ext>
            </a:extLst>
          </p:cNvPr>
          <p:cNvSpPr txBox="1"/>
          <p:nvPr/>
        </p:nvSpPr>
        <p:spPr>
          <a:xfrm>
            <a:off x="6986931" y="42413"/>
            <a:ext cx="6216868"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3200" b="1" dirty="0">
                <a:solidFill>
                  <a:srgbClr val="FFC000"/>
                </a:solidFill>
              </a:rPr>
              <a:t>SPREAD JESUS</a:t>
            </a:r>
            <a:endParaRPr lang="en-GB" sz="3200" b="1" dirty="0">
              <a:solidFill>
                <a:srgbClr val="FFC000"/>
              </a:solidFill>
            </a:endParaRPr>
          </a:p>
        </p:txBody>
      </p:sp>
      <p:sp>
        <p:nvSpPr>
          <p:cNvPr id="10" name="TextBox 9">
            <a:extLst>
              <a:ext uri="{FF2B5EF4-FFF2-40B4-BE49-F238E27FC236}">
                <a16:creationId xmlns:a16="http://schemas.microsoft.com/office/drawing/2014/main" id="{064C55FC-98D4-48A4-A1A4-B3F48A4B5192}"/>
              </a:ext>
            </a:extLst>
          </p:cNvPr>
          <p:cNvSpPr txBox="1"/>
          <p:nvPr/>
        </p:nvSpPr>
        <p:spPr>
          <a:xfrm>
            <a:off x="697642" y="4632641"/>
            <a:ext cx="7257552" cy="181588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68580" indent="0">
              <a:buNone/>
            </a:pPr>
            <a:r>
              <a:rPr lang="en-GB" sz="2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In Whatever we do or say, </a:t>
            </a:r>
            <a:r>
              <a:rPr lang="en-GB" sz="28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We must </a:t>
            </a:r>
            <a:r>
              <a:rPr lang="en-GB" sz="2800" b="1" dirty="0">
                <a:solidFill>
                  <a:srgbClr val="FF0000"/>
                </a:solidFill>
                <a:latin typeface="Abadi" panose="020B0604020104020204" pitchFamily="34" charset="0"/>
                <a:ea typeface="Calibri" panose="020F0502020204030204" pitchFamily="34" charset="0"/>
                <a:cs typeface="Times New Roman" panose="02020603050405020304" pitchFamily="18" charset="0"/>
              </a:rPr>
              <a:t>reflect</a:t>
            </a:r>
            <a:r>
              <a:rPr lang="en-GB" sz="2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and </a:t>
            </a:r>
            <a:r>
              <a:rPr lang="en-GB" sz="2800" b="1" dirty="0">
                <a:solidFill>
                  <a:srgbClr val="FF0000"/>
                </a:solidFill>
                <a:latin typeface="Abadi" panose="020B0604020104020204" pitchFamily="34" charset="0"/>
                <a:ea typeface="Calibri" panose="020F0502020204030204" pitchFamily="34" charset="0"/>
                <a:cs typeface="Times New Roman" panose="02020603050405020304" pitchFamily="18" charset="0"/>
              </a:rPr>
              <a:t>witness</a:t>
            </a:r>
            <a:r>
              <a:rPr lang="en-GB" sz="2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‘Jesus’ in whom we abide </a:t>
            </a:r>
            <a:r>
              <a:rPr lang="en-GB" sz="2800" b="1">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with and lead </a:t>
            </a:r>
            <a:r>
              <a:rPr lang="en-GB" sz="2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others to </a:t>
            </a:r>
            <a:r>
              <a:rPr lang="en-GB" sz="28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Jesus who is the real LIFE</a:t>
            </a:r>
            <a:r>
              <a:rPr lang="en-GB" sz="28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a:t>
            </a:r>
            <a:r>
              <a:rPr lang="en-GB" sz="28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CHANGER.</a:t>
            </a:r>
          </a:p>
        </p:txBody>
      </p:sp>
      <p:pic>
        <p:nvPicPr>
          <p:cNvPr id="12" name="Picture 11">
            <a:extLst>
              <a:ext uri="{FF2B5EF4-FFF2-40B4-BE49-F238E27FC236}">
                <a16:creationId xmlns:a16="http://schemas.microsoft.com/office/drawing/2014/main" id="{6C4D36FB-605D-4F2F-A532-BCA5619F1463}"/>
              </a:ext>
            </a:extLst>
          </p:cNvPr>
          <p:cNvPicPr>
            <a:picLocks noChangeAspect="1"/>
          </p:cNvPicPr>
          <p:nvPr/>
        </p:nvPicPr>
        <p:blipFill>
          <a:blip r:embed="rId5"/>
          <a:stretch>
            <a:fillRect/>
          </a:stretch>
        </p:blipFill>
        <p:spPr>
          <a:xfrm>
            <a:off x="587225" y="1201684"/>
            <a:ext cx="1322919" cy="122879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00628087"/>
      </p:ext>
    </p:extLst>
  </p:cSld>
  <p:clrMapOvr>
    <a:masterClrMapping/>
  </p:clrMapOvr>
  <mc:AlternateContent xmlns:mc="http://schemas.openxmlformats.org/markup-compatibility/2006" xmlns:p14="http://schemas.microsoft.com/office/powerpoint/2010/main">
    <mc:Choice Requires="p14">
      <p:transition spd="med" p14:dur="700" advTm="57346">
        <p:fade/>
      </p:transition>
    </mc:Choice>
    <mc:Fallback xmlns="">
      <p:transition spd="med" advTm="573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arn(inVertical)">
                                      <p:cBhvr>
                                        <p:cTn id="30" dur="500"/>
                                        <p:tgtEl>
                                          <p:spTgt spid="7">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p"/>
      <p:bldP spid="8"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6087EC-D869-45B3-86F2-1DA26C135395}"/>
              </a:ext>
            </a:extLst>
          </p:cNvPr>
          <p:cNvSpPr txBox="1">
            <a:spLocks noGrp="1"/>
          </p:cNvSpPr>
          <p:nvPr>
            <p:ph type="title"/>
          </p:nvPr>
        </p:nvSpPr>
        <p:spPr>
          <a:xfrm>
            <a:off x="1180114" y="616029"/>
            <a:ext cx="10002565" cy="59561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107000"/>
              </a:lnSpc>
              <a:spcAft>
                <a:spcPts val="800"/>
              </a:spcAft>
            </a:pPr>
            <a:r>
              <a:rPr lang="en-GB" sz="3200" b="1" dirty="0">
                <a:solidFill>
                  <a:schemeClr val="tx1"/>
                </a:solidFill>
                <a:effectLst/>
                <a:latin typeface="Abadi" panose="020B0604020104020204" pitchFamily="34" charset="0"/>
                <a:ea typeface="Calibri" panose="020F0502020204030204" pitchFamily="34" charset="0"/>
                <a:cs typeface="Times New Roman" panose="02020603050405020304" pitchFamily="18" charset="0"/>
              </a:rPr>
              <a:t>So, let us,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B328458-C408-489F-AAF6-F0034A34C0E6}"/>
              </a:ext>
            </a:extLst>
          </p:cNvPr>
          <p:cNvSpPr txBox="1"/>
          <p:nvPr/>
        </p:nvSpPr>
        <p:spPr>
          <a:xfrm>
            <a:off x="1038498" y="1365235"/>
            <a:ext cx="7732985" cy="523220"/>
          </a:xfrm>
          <a:prstGeom prst="rect">
            <a:avLst/>
          </a:prstGeom>
          <a:noFill/>
          <a:ln>
            <a:solidFill>
              <a:schemeClr val="bg2"/>
            </a:solidFill>
          </a:ln>
        </p:spPr>
        <p:txBody>
          <a:bodyPr wrap="square">
            <a:spAutoFit/>
          </a:bodyPr>
          <a:lstStyle/>
          <a:p>
            <a:r>
              <a:rPr lang="en-GB" sz="2800" b="1" dirty="0">
                <a:solidFill>
                  <a:srgbClr val="C39A3D"/>
                </a:solidFill>
                <a:effectLst/>
                <a:latin typeface="Abadi" panose="020B0604020104020204" pitchFamily="34" charset="0"/>
                <a:ea typeface="Calibri" panose="020F0502020204030204" pitchFamily="34" charset="0"/>
                <a:cs typeface="Times New Roman" panose="02020603050405020304" pitchFamily="18" charset="0"/>
              </a:rPr>
              <a:t>HEAR</a:t>
            </a:r>
            <a:r>
              <a:rPr lang="en-GB" sz="2400" b="1" dirty="0">
                <a:solidFill>
                  <a:srgbClr val="C39A3D"/>
                </a:solidFill>
                <a:effectLst/>
                <a:latin typeface="Abadi" panose="020B0604020104020204" pitchFamily="34" charset="0"/>
                <a:ea typeface="Calibri" panose="020F0502020204030204" pitchFamily="34" charset="0"/>
                <a:cs typeface="Times New Roman" panose="02020603050405020304" pitchFamily="18" charset="0"/>
              </a:rPr>
              <a:t>, </a:t>
            </a:r>
            <a:r>
              <a:rPr lang="en-GB" sz="2400" b="1"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FOLLOW</a:t>
            </a:r>
            <a:r>
              <a:rPr lang="en-GB" sz="2400" b="1" dirty="0">
                <a:solidFill>
                  <a:srgbClr val="C39A3D"/>
                </a:solidFill>
                <a:effectLst/>
                <a:latin typeface="Abadi" panose="020B0604020104020204" pitchFamily="34" charset="0"/>
                <a:ea typeface="Calibri" panose="020F0502020204030204" pitchFamily="34" charset="0"/>
                <a:cs typeface="Times New Roman" panose="02020603050405020304" pitchFamily="18" charset="0"/>
              </a:rPr>
              <a:t> AND </a:t>
            </a:r>
            <a:r>
              <a:rPr lang="en-GB" sz="28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SEEK</a:t>
            </a:r>
            <a:r>
              <a:rPr lang="en-GB" sz="18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the real way of salvation </a:t>
            </a:r>
            <a:r>
              <a:rPr lang="en-GB" sz="24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a:t>
            </a:r>
            <a:r>
              <a:rPr lang="en-GB" sz="24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J</a:t>
            </a:r>
            <a:r>
              <a:rPr lang="en-GB" sz="24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esus’.</a:t>
            </a:r>
            <a:r>
              <a:rPr lang="en-GB" sz="18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a:t>
            </a:r>
            <a:endParaRPr lang="en-GB" dirty="0"/>
          </a:p>
        </p:txBody>
      </p:sp>
      <p:sp>
        <p:nvSpPr>
          <p:cNvPr id="8" name="TextBox 7">
            <a:extLst>
              <a:ext uri="{FF2B5EF4-FFF2-40B4-BE49-F238E27FC236}">
                <a16:creationId xmlns:a16="http://schemas.microsoft.com/office/drawing/2014/main" id="{F1831C85-A267-452D-B2B4-4F3D41644001}"/>
              </a:ext>
            </a:extLst>
          </p:cNvPr>
          <p:cNvSpPr txBox="1"/>
          <p:nvPr/>
        </p:nvSpPr>
        <p:spPr>
          <a:xfrm>
            <a:off x="2916419" y="2210792"/>
            <a:ext cx="6216868" cy="523220"/>
          </a:xfrm>
          <a:prstGeom prst="rect">
            <a:avLst/>
          </a:prstGeom>
          <a:noFill/>
          <a:ln>
            <a:solidFill>
              <a:schemeClr val="bg2"/>
            </a:solidFill>
          </a:ln>
        </p:spPr>
        <p:txBody>
          <a:bodyPr wrap="square">
            <a:spAutoFit/>
          </a:bodyPr>
          <a:lstStyle/>
          <a:p>
            <a:r>
              <a:rPr lang="en-GB" sz="2800" b="1"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ABIDE </a:t>
            </a:r>
            <a:r>
              <a:rPr lang="en-GB" sz="24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in Jesus </a:t>
            </a:r>
            <a:r>
              <a:rPr lang="en-GB" sz="2800" b="1" dirty="0">
                <a:solidFill>
                  <a:srgbClr val="FF0000"/>
                </a:solidFill>
                <a:latin typeface="Abadi" panose="020B0604020104020204" pitchFamily="34" charset="0"/>
                <a:ea typeface="Calibri" panose="020F0502020204030204" pitchFamily="34" charset="0"/>
                <a:cs typeface="Times New Roman" panose="02020603050405020304" pitchFamily="18" charset="0"/>
              </a:rPr>
              <a:t>and </a:t>
            </a:r>
            <a:r>
              <a:rPr lang="en-GB" sz="2800" b="1" dirty="0">
                <a:solidFill>
                  <a:srgbClr val="0070C0"/>
                </a:solidFill>
                <a:latin typeface="Abadi" panose="020B0604020104020204" pitchFamily="34" charset="0"/>
                <a:ea typeface="Calibri" panose="020F0502020204030204" pitchFamily="34" charset="0"/>
                <a:cs typeface="Times New Roman" panose="02020603050405020304" pitchFamily="18" charset="0"/>
              </a:rPr>
              <a:t>KNOW </a:t>
            </a:r>
            <a:r>
              <a:rPr lang="en-GB" sz="24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him more.</a:t>
            </a:r>
            <a:endParaRPr lang="en-GB" dirty="0">
              <a:solidFill>
                <a:schemeClr val="accent1">
                  <a:lumMod val="75000"/>
                </a:schemeClr>
              </a:solidFill>
            </a:endParaRPr>
          </a:p>
        </p:txBody>
      </p:sp>
      <p:sp>
        <p:nvSpPr>
          <p:cNvPr id="10" name="TextBox 9">
            <a:extLst>
              <a:ext uri="{FF2B5EF4-FFF2-40B4-BE49-F238E27FC236}">
                <a16:creationId xmlns:a16="http://schemas.microsoft.com/office/drawing/2014/main" id="{5CD53D45-2EA8-46AC-B405-7852985833CE}"/>
              </a:ext>
            </a:extLst>
          </p:cNvPr>
          <p:cNvSpPr txBox="1"/>
          <p:nvPr/>
        </p:nvSpPr>
        <p:spPr>
          <a:xfrm>
            <a:off x="3064094" y="4181014"/>
            <a:ext cx="6589986" cy="1261884"/>
          </a:xfrm>
          <a:prstGeom prst="rect">
            <a:avLst/>
          </a:prstGeom>
          <a:noFill/>
          <a:ln>
            <a:solidFill>
              <a:schemeClr val="bg2"/>
            </a:solidFill>
          </a:ln>
        </p:spPr>
        <p:txBody>
          <a:bodyPr wrap="square">
            <a:spAutoFit/>
          </a:bodyPr>
          <a:lstStyle/>
          <a:p>
            <a:r>
              <a:rPr lang="en-GB" sz="2800" b="1" dirty="0">
                <a:solidFill>
                  <a:srgbClr val="FFC000"/>
                </a:solidFill>
                <a:effectLst/>
                <a:latin typeface="Abadi" panose="020B0604020104020204" pitchFamily="34" charset="0"/>
                <a:ea typeface="Calibri" panose="020F0502020204030204" pitchFamily="34" charset="0"/>
                <a:cs typeface="Times New Roman" panose="02020603050405020304" pitchFamily="18" charset="0"/>
              </a:rPr>
              <a:t>SHARE</a:t>
            </a:r>
            <a:r>
              <a:rPr lang="en-GB" sz="2800" b="1" dirty="0">
                <a:solidFill>
                  <a:schemeClr val="accent5">
                    <a:lumMod val="50000"/>
                  </a:schemeClr>
                </a:solidFill>
                <a:effectLst/>
                <a:latin typeface="Abadi" panose="020B0604020104020204" pitchFamily="34" charset="0"/>
                <a:ea typeface="Calibri" panose="020F0502020204030204" pitchFamily="34" charset="0"/>
                <a:cs typeface="Times New Roman" panose="02020603050405020304" pitchFamily="18" charset="0"/>
              </a:rPr>
              <a:t> JESUS AND LEAD </a:t>
            </a:r>
            <a:r>
              <a:rPr lang="en-GB" sz="18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a:t>
            </a:r>
            <a:r>
              <a:rPr lang="en-GB" sz="2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a</a:t>
            </a:r>
            <a:r>
              <a:rPr lang="en-GB" sz="20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ll to Jesus, the real life-giver</a:t>
            </a:r>
            <a:r>
              <a:rPr lang="en-GB" sz="2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by </a:t>
            </a: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TESTIFYING </a:t>
            </a:r>
            <a:r>
              <a:rPr lang="en-GB" sz="28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Jesus</a:t>
            </a:r>
            <a:r>
              <a:rPr lang="en-GB" sz="20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through our</a:t>
            </a:r>
            <a:r>
              <a:rPr lang="en-GB" sz="2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a:t>
            </a:r>
            <a:r>
              <a:rPr lang="en-GB" sz="20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life in Christ. </a:t>
            </a:r>
            <a:endParaRPr lang="en-GB" dirty="0"/>
          </a:p>
        </p:txBody>
      </p:sp>
      <p:sp>
        <p:nvSpPr>
          <p:cNvPr id="9" name="TextBox 8">
            <a:extLst>
              <a:ext uri="{FF2B5EF4-FFF2-40B4-BE49-F238E27FC236}">
                <a16:creationId xmlns:a16="http://schemas.microsoft.com/office/drawing/2014/main" id="{751C4D99-D60A-4607-9963-D086994BC116}"/>
              </a:ext>
            </a:extLst>
          </p:cNvPr>
          <p:cNvSpPr txBox="1"/>
          <p:nvPr/>
        </p:nvSpPr>
        <p:spPr>
          <a:xfrm>
            <a:off x="3615558" y="3107207"/>
            <a:ext cx="741012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800" b="1" dirty="0">
                <a:solidFill>
                  <a:srgbClr val="92D050"/>
                </a:solidFill>
                <a:latin typeface="Abadi" panose="020B0604020104020204" pitchFamily="34" charset="0"/>
                <a:ea typeface="Calibri" panose="020F0502020204030204" pitchFamily="34" charset="0"/>
                <a:cs typeface="Times New Roman" panose="02020603050405020304" pitchFamily="18" charset="0"/>
              </a:rPr>
              <a:t>L</a:t>
            </a:r>
            <a:r>
              <a:rPr lang="en-GB" sz="2800" b="1" dirty="0">
                <a:solidFill>
                  <a:srgbClr val="92D050"/>
                </a:solidFill>
                <a:effectLst/>
                <a:latin typeface="Abadi" panose="020B0604020104020204" pitchFamily="34" charset="0"/>
                <a:ea typeface="Calibri" panose="020F0502020204030204" pitchFamily="34" charset="0"/>
                <a:cs typeface="Times New Roman" panose="02020603050405020304" pitchFamily="18" charset="0"/>
              </a:rPr>
              <a:t>et Jesus </a:t>
            </a:r>
            <a:r>
              <a:rPr lang="en-GB" sz="32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TRANSFORM </a:t>
            </a:r>
            <a:r>
              <a:rPr lang="en-GB" sz="2800" b="1" dirty="0">
                <a:solidFill>
                  <a:srgbClr val="92D050"/>
                </a:solidFill>
                <a:effectLst/>
                <a:latin typeface="Abadi" panose="020B0604020104020204" pitchFamily="34" charset="0"/>
                <a:ea typeface="Calibri" panose="020F0502020204030204" pitchFamily="34" charset="0"/>
                <a:cs typeface="Times New Roman" panose="02020603050405020304" pitchFamily="18" charset="0"/>
              </a:rPr>
              <a:t>us.</a:t>
            </a:r>
            <a:endParaRPr lang="en-GB" sz="3200" dirty="0">
              <a:solidFill>
                <a:srgbClr val="92D050"/>
              </a:solidFill>
            </a:endParaRPr>
          </a:p>
        </p:txBody>
      </p:sp>
      <p:pic>
        <p:nvPicPr>
          <p:cNvPr id="11" name="Picture 10">
            <a:extLst>
              <a:ext uri="{FF2B5EF4-FFF2-40B4-BE49-F238E27FC236}">
                <a16:creationId xmlns:a16="http://schemas.microsoft.com/office/drawing/2014/main" id="{66BA1398-2BFD-4FC0-AC19-13D9C6472C61}"/>
              </a:ext>
            </a:extLst>
          </p:cNvPr>
          <p:cNvPicPr>
            <a:picLocks noChangeAspect="1"/>
          </p:cNvPicPr>
          <p:nvPr/>
        </p:nvPicPr>
        <p:blipFill>
          <a:blip r:embed="rId3"/>
          <a:stretch>
            <a:fillRect/>
          </a:stretch>
        </p:blipFill>
        <p:spPr>
          <a:xfrm>
            <a:off x="613086" y="3860059"/>
            <a:ext cx="2285268" cy="1999610"/>
          </a:xfrm>
          <a:prstGeom prst="rect">
            <a:avLst/>
          </a:prstGeom>
        </p:spPr>
      </p:pic>
      <p:sp>
        <p:nvSpPr>
          <p:cNvPr id="12" name="TextBox 11">
            <a:extLst>
              <a:ext uri="{FF2B5EF4-FFF2-40B4-BE49-F238E27FC236}">
                <a16:creationId xmlns:a16="http://schemas.microsoft.com/office/drawing/2014/main" id="{98CA1022-8C87-4A2F-847B-B3B0230589B1}"/>
              </a:ext>
            </a:extLst>
          </p:cNvPr>
          <p:cNvSpPr txBox="1"/>
          <p:nvPr/>
        </p:nvSpPr>
        <p:spPr>
          <a:xfrm>
            <a:off x="1884394" y="5868482"/>
            <a:ext cx="9209524" cy="584775"/>
          </a:xfrm>
          <a:prstGeom prst="rect">
            <a:avLst/>
          </a:prstGeom>
          <a:noFill/>
          <a:ln>
            <a:solidFill>
              <a:schemeClr val="bg2"/>
            </a:solidFill>
          </a:ln>
        </p:spPr>
        <p:txBody>
          <a:bodyPr wrap="square">
            <a:spAutoFit/>
          </a:bodyPr>
          <a:lstStyle/>
          <a:p>
            <a:pPr algn="ctr"/>
            <a:r>
              <a:rPr lang="en-GB" sz="3200" b="1" dirty="0">
                <a:solidFill>
                  <a:srgbClr val="C39A3D"/>
                </a:solidFill>
                <a:effectLst/>
                <a:latin typeface="Abadi" panose="020B0604020104020204" pitchFamily="34" charset="0"/>
                <a:ea typeface="Calibri" panose="020F0502020204030204" pitchFamily="34" charset="0"/>
                <a:cs typeface="Times New Roman" panose="02020603050405020304" pitchFamily="18" charset="0"/>
              </a:rPr>
              <a:t>LET IT BE DONE IN US ACCORDING TO HIS WORD.</a:t>
            </a:r>
            <a:endParaRPr lang="en-GB" sz="3200" dirty="0">
              <a:solidFill>
                <a:srgbClr val="C39A3D"/>
              </a:solidFill>
            </a:endParaRPr>
          </a:p>
        </p:txBody>
      </p:sp>
      <p:pic>
        <p:nvPicPr>
          <p:cNvPr id="13" name="Picture 12">
            <a:extLst>
              <a:ext uri="{FF2B5EF4-FFF2-40B4-BE49-F238E27FC236}">
                <a16:creationId xmlns:a16="http://schemas.microsoft.com/office/drawing/2014/main" id="{377C4C53-9877-4239-A0EF-18E0E8A35181}"/>
              </a:ext>
            </a:extLst>
          </p:cNvPr>
          <p:cNvPicPr>
            <a:picLocks noChangeAspect="1"/>
          </p:cNvPicPr>
          <p:nvPr/>
        </p:nvPicPr>
        <p:blipFill>
          <a:blip r:embed="rId4"/>
          <a:stretch>
            <a:fillRect/>
          </a:stretch>
        </p:blipFill>
        <p:spPr>
          <a:xfrm>
            <a:off x="8965253" y="1365234"/>
            <a:ext cx="2188249" cy="1973011"/>
          </a:xfrm>
          <a:prstGeom prst="rect">
            <a:avLst/>
          </a:prstGeom>
        </p:spPr>
      </p:pic>
      <p:pic>
        <p:nvPicPr>
          <p:cNvPr id="15" name="Picture 14">
            <a:extLst>
              <a:ext uri="{FF2B5EF4-FFF2-40B4-BE49-F238E27FC236}">
                <a16:creationId xmlns:a16="http://schemas.microsoft.com/office/drawing/2014/main" id="{794C8D2D-DA9F-41FC-BA42-761E8849E6B4}"/>
              </a:ext>
            </a:extLst>
          </p:cNvPr>
          <p:cNvPicPr>
            <a:picLocks noChangeAspect="1"/>
          </p:cNvPicPr>
          <p:nvPr/>
        </p:nvPicPr>
        <p:blipFill>
          <a:blip r:embed="rId5"/>
          <a:stretch>
            <a:fillRect/>
          </a:stretch>
        </p:blipFill>
        <p:spPr>
          <a:xfrm>
            <a:off x="1238095" y="2032861"/>
            <a:ext cx="1292599" cy="1509125"/>
          </a:xfrm>
          <a:prstGeom prst="rect">
            <a:avLst/>
          </a:prstGeom>
        </p:spPr>
      </p:pic>
      <p:pic>
        <p:nvPicPr>
          <p:cNvPr id="16" name="Picture 15">
            <a:extLst>
              <a:ext uri="{FF2B5EF4-FFF2-40B4-BE49-F238E27FC236}">
                <a16:creationId xmlns:a16="http://schemas.microsoft.com/office/drawing/2014/main" id="{4E48EB32-A3B4-4B23-ACD5-CDC14A499981}"/>
              </a:ext>
            </a:extLst>
          </p:cNvPr>
          <p:cNvPicPr>
            <a:picLocks noChangeAspect="1"/>
          </p:cNvPicPr>
          <p:nvPr/>
        </p:nvPicPr>
        <p:blipFill>
          <a:blip r:embed="rId6"/>
          <a:stretch>
            <a:fillRect/>
          </a:stretch>
        </p:blipFill>
        <p:spPr>
          <a:xfrm>
            <a:off x="9702760" y="4375447"/>
            <a:ext cx="1322919" cy="122879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397571617"/>
      </p:ext>
    </p:extLst>
  </p:cSld>
  <p:clrMapOvr>
    <a:masterClrMapping/>
  </p:clrMapOvr>
  <mc:AlternateContent xmlns:mc="http://schemas.openxmlformats.org/markup-compatibility/2006" xmlns:p14="http://schemas.microsoft.com/office/powerpoint/2010/main">
    <mc:Choice Requires="p14">
      <p:transition spd="med" p14:dur="700" advTm="44794">
        <p:fade/>
      </p:transition>
    </mc:Choice>
    <mc:Fallback xmlns="">
      <p:transition spd="med" advTm="447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out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41C1-BFA9-45E4-8E8D-26872DBC0943}"/>
              </a:ext>
            </a:extLst>
          </p:cNvPr>
          <p:cNvSpPr>
            <a:spLocks noGrp="1"/>
          </p:cNvSpPr>
          <p:nvPr>
            <p:ph type="title"/>
          </p:nvPr>
        </p:nvSpPr>
        <p:spPr>
          <a:xfrm>
            <a:off x="2621030" y="449924"/>
            <a:ext cx="9366325" cy="1143000"/>
          </a:xfrm>
        </p:spPr>
        <p:txBody>
          <a:bodyPr>
            <a:normAutofit/>
          </a:bodyPr>
          <a:lstStyle/>
          <a:p>
            <a:r>
              <a:rPr lang="en-US" dirty="0"/>
              <a:t>LET US PRAY,</a:t>
            </a:r>
            <a:endParaRPr lang="en-GB" dirty="0"/>
          </a:p>
        </p:txBody>
      </p:sp>
      <p:sp>
        <p:nvSpPr>
          <p:cNvPr id="3" name="Content Placeholder 2">
            <a:extLst>
              <a:ext uri="{FF2B5EF4-FFF2-40B4-BE49-F238E27FC236}">
                <a16:creationId xmlns:a16="http://schemas.microsoft.com/office/drawing/2014/main" id="{31F093C6-1571-4E78-8C16-2C2A4C92BEFE}"/>
              </a:ext>
            </a:extLst>
          </p:cNvPr>
          <p:cNvSpPr>
            <a:spLocks noGrp="1"/>
          </p:cNvSpPr>
          <p:nvPr>
            <p:ph idx="1"/>
          </p:nvPr>
        </p:nvSpPr>
        <p:spPr>
          <a:xfrm>
            <a:off x="1400511" y="1674511"/>
            <a:ext cx="9782496" cy="4652717"/>
          </a:xfrm>
        </p:spPr>
        <p:txBody>
          <a:bodyPr>
            <a:normAutofit/>
          </a:bodyPr>
          <a:lstStyle/>
          <a:p>
            <a:pPr marL="68580" indent="0" algn="ctr">
              <a:buNone/>
            </a:pPr>
            <a:r>
              <a:rPr lang="en-US" sz="2800" b="1" dirty="0"/>
              <a:t>Dear Lord, we thank you for giving us Jesus, our salvation. We thank you for everyone and everything that is helping us to reach Jesus. Give us your grace and wisdom by the power of Holy Spirit to abide with Jesus always and to know him more and more. Give us the courage to lead others to Jesus-your transforming love, by reflecting him through our life, words and actions. Let Jesus increase and we decrease.</a:t>
            </a:r>
          </a:p>
          <a:p>
            <a:pPr marL="68580" indent="0" algn="ctr">
              <a:buNone/>
            </a:pPr>
            <a:r>
              <a:rPr lang="en-US" sz="2800" b="1" dirty="0"/>
              <a:t> In Jesus’ name we pray, amen.</a:t>
            </a:r>
            <a:endParaRPr lang="en-GB" sz="2800" b="1" dirty="0"/>
          </a:p>
        </p:txBody>
      </p:sp>
      <p:pic>
        <p:nvPicPr>
          <p:cNvPr id="7" name="Picture 6">
            <a:extLst>
              <a:ext uri="{FF2B5EF4-FFF2-40B4-BE49-F238E27FC236}">
                <a16:creationId xmlns:a16="http://schemas.microsoft.com/office/drawing/2014/main" id="{06CB062A-EC33-4205-BA47-9107AF995CF4}"/>
              </a:ext>
            </a:extLst>
          </p:cNvPr>
          <p:cNvPicPr>
            <a:picLocks noChangeAspect="1"/>
          </p:cNvPicPr>
          <p:nvPr/>
        </p:nvPicPr>
        <p:blipFill>
          <a:blip r:embed="rId3"/>
          <a:stretch>
            <a:fillRect/>
          </a:stretch>
        </p:blipFill>
        <p:spPr>
          <a:xfrm>
            <a:off x="1008993" y="449924"/>
            <a:ext cx="1272054" cy="139289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263459907"/>
      </p:ext>
    </p:extLst>
  </p:cSld>
  <p:clrMapOvr>
    <a:masterClrMapping/>
  </p:clrMapOvr>
  <mc:AlternateContent xmlns:mc="http://schemas.openxmlformats.org/markup-compatibility/2006" xmlns:p14="http://schemas.microsoft.com/office/powerpoint/2010/main">
    <mc:Choice Requires="p14">
      <p:transition spd="med" p14:dur="700" advTm="44270">
        <p:fade/>
      </p:transition>
    </mc:Choice>
    <mc:Fallback xmlns="">
      <p:transition spd="med" advTm="442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CB4E-AF5E-45E3-B624-DBCF9A726CCD}"/>
              </a:ext>
            </a:extLst>
          </p:cNvPr>
          <p:cNvSpPr>
            <a:spLocks noGrp="1"/>
          </p:cNvSpPr>
          <p:nvPr>
            <p:ph type="title"/>
          </p:nvPr>
        </p:nvSpPr>
        <p:spPr>
          <a:xfrm>
            <a:off x="1412837" y="201288"/>
            <a:ext cx="9366325" cy="1143000"/>
          </a:xfrm>
        </p:spPr>
        <p:txBody>
          <a:bodyPr/>
          <a:lstStyle/>
          <a:p>
            <a:pPr algn="ctr"/>
            <a:r>
              <a:rPr lang="en-US" b="1" dirty="0"/>
              <a:t>VERSE OF THE DAY</a:t>
            </a:r>
            <a:endParaRPr lang="en-GB" b="1" dirty="0"/>
          </a:p>
        </p:txBody>
      </p:sp>
      <p:pic>
        <p:nvPicPr>
          <p:cNvPr id="4" name="Picture 3">
            <a:extLst>
              <a:ext uri="{FF2B5EF4-FFF2-40B4-BE49-F238E27FC236}">
                <a16:creationId xmlns:a16="http://schemas.microsoft.com/office/drawing/2014/main" id="{DD53F26B-C273-43CA-B113-C31EFC01E70B}"/>
              </a:ext>
            </a:extLst>
          </p:cNvPr>
          <p:cNvPicPr>
            <a:picLocks noChangeAspect="1"/>
          </p:cNvPicPr>
          <p:nvPr/>
        </p:nvPicPr>
        <p:blipFill>
          <a:blip r:embed="rId3"/>
          <a:stretch>
            <a:fillRect/>
          </a:stretch>
        </p:blipFill>
        <p:spPr>
          <a:xfrm>
            <a:off x="3286949" y="1344288"/>
            <a:ext cx="5912392" cy="5035791"/>
          </a:xfrm>
          <a:prstGeom prst="rect">
            <a:avLst/>
          </a:prstGeom>
        </p:spPr>
      </p:pic>
    </p:spTree>
    <p:custDataLst>
      <p:tags r:id="rId1"/>
    </p:custDataLst>
    <p:extLst>
      <p:ext uri="{BB962C8B-B14F-4D97-AF65-F5344CB8AC3E}">
        <p14:creationId xmlns:p14="http://schemas.microsoft.com/office/powerpoint/2010/main" val="674652708"/>
      </p:ext>
    </p:extLst>
  </p:cSld>
  <p:clrMapOvr>
    <a:masterClrMapping/>
  </p:clrMapOvr>
  <mc:AlternateContent xmlns:mc="http://schemas.openxmlformats.org/markup-compatibility/2006" xmlns:p14="http://schemas.microsoft.com/office/powerpoint/2010/main">
    <mc:Choice Requires="p14">
      <p:transition spd="med" p14:dur="700" advTm="28560">
        <p:fade/>
      </p:transition>
    </mc:Choice>
    <mc:Fallback xmlns="">
      <p:transition spd="med" advTm="285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F3A15-A42D-4C91-AC80-D404B4C43349}"/>
              </a:ext>
            </a:extLst>
          </p:cNvPr>
          <p:cNvSpPr>
            <a:spLocks noGrp="1"/>
          </p:cNvSpPr>
          <p:nvPr>
            <p:ph type="title"/>
          </p:nvPr>
        </p:nvSpPr>
        <p:spPr>
          <a:xfrm>
            <a:off x="1033969" y="465004"/>
            <a:ext cx="9366325" cy="1143000"/>
          </a:xfrm>
        </p:spPr>
        <p:txBody>
          <a:bodyPr/>
          <a:lstStyle/>
          <a:p>
            <a:r>
              <a:rPr lang="en-US" b="1" dirty="0"/>
              <a:t>THANK YOU</a:t>
            </a:r>
            <a:endParaRPr lang="en-GB" b="1" dirty="0"/>
          </a:p>
        </p:txBody>
      </p:sp>
      <p:sp>
        <p:nvSpPr>
          <p:cNvPr id="3" name="Content Placeholder 2">
            <a:extLst>
              <a:ext uri="{FF2B5EF4-FFF2-40B4-BE49-F238E27FC236}">
                <a16:creationId xmlns:a16="http://schemas.microsoft.com/office/drawing/2014/main" id="{1EF5162C-640C-4D66-94AA-CB0EE4937A16}"/>
              </a:ext>
            </a:extLst>
          </p:cNvPr>
          <p:cNvSpPr>
            <a:spLocks noGrp="1"/>
          </p:cNvSpPr>
          <p:nvPr>
            <p:ph idx="1"/>
          </p:nvPr>
        </p:nvSpPr>
        <p:spPr>
          <a:xfrm>
            <a:off x="1033969" y="1830259"/>
            <a:ext cx="9390977" cy="724348"/>
          </a:xfrm>
        </p:spPr>
        <p:txBody>
          <a:bodyPr/>
          <a:lstStyle/>
          <a:p>
            <a:pPr marL="68580" indent="0">
              <a:buNone/>
            </a:pPr>
            <a:r>
              <a:rPr lang="en-US" b="1" dirty="0"/>
              <a:t>GOD BLESS YOU ALL.</a:t>
            </a:r>
            <a:endParaRPr lang="en-GB" b="1" dirty="0"/>
          </a:p>
        </p:txBody>
      </p:sp>
      <p:sp>
        <p:nvSpPr>
          <p:cNvPr id="5" name="TextBox 4">
            <a:extLst>
              <a:ext uri="{FF2B5EF4-FFF2-40B4-BE49-F238E27FC236}">
                <a16:creationId xmlns:a16="http://schemas.microsoft.com/office/drawing/2014/main" id="{BE2DEA5D-AE19-45BD-AA14-53007263131B}"/>
              </a:ext>
            </a:extLst>
          </p:cNvPr>
          <p:cNvSpPr txBox="1"/>
          <p:nvPr/>
        </p:nvSpPr>
        <p:spPr>
          <a:xfrm>
            <a:off x="5063358" y="4392448"/>
            <a:ext cx="6216868"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marL="0" indent="0">
              <a:lnSpc>
                <a:spcPct val="100000"/>
              </a:lnSpc>
              <a:buFont typeface="Arial" panose="020B0604020202020204" pitchFamily="34" charset="0"/>
              <a:buNone/>
            </a:pPr>
            <a:endParaRPr lang="en-US" b="1" dirty="0">
              <a:solidFill>
                <a:srgbClr val="002060"/>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b="1" dirty="0">
              <a:solidFill>
                <a:schemeClr val="bg2">
                  <a:lumMod val="25000"/>
                </a:schemeClr>
              </a:solidFill>
              <a:latin typeface="Abadi" panose="020B0604020104020204" pitchFamily="34" charset="0"/>
            </a:endParaRPr>
          </a:p>
          <a:p>
            <a:pPr marL="45720" indent="0">
              <a:lnSpc>
                <a:spcPct val="100000"/>
              </a:lnSpc>
              <a:buFont typeface="Wingdings" pitchFamily="2" charset="2"/>
              <a:buNone/>
            </a:pP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GB" dirty="0"/>
          </a:p>
        </p:txBody>
      </p:sp>
      <p:sp>
        <p:nvSpPr>
          <p:cNvPr id="7" name="TextBox 6">
            <a:extLst>
              <a:ext uri="{FF2B5EF4-FFF2-40B4-BE49-F238E27FC236}">
                <a16:creationId xmlns:a16="http://schemas.microsoft.com/office/drawing/2014/main" id="{E6D8E806-C4FB-458A-BF65-14C38DE284D9}"/>
              </a:ext>
            </a:extLst>
          </p:cNvPr>
          <p:cNvSpPr txBox="1"/>
          <p:nvPr/>
        </p:nvSpPr>
        <p:spPr>
          <a:xfrm>
            <a:off x="2493887" y="2979506"/>
            <a:ext cx="7906407"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a:solidFill>
                  <a:srgbClr val="C00000"/>
                </a:solidFill>
              </a:rPr>
              <a:t>KEEP LITTLE EVANGELIST IN YOUR SPECIAL PRAYERS</a:t>
            </a:r>
            <a:endParaRPr lang="en-GB" sz="2400" b="1" dirty="0">
              <a:solidFill>
                <a:srgbClr val="C00000"/>
              </a:solidFill>
            </a:endParaRPr>
          </a:p>
        </p:txBody>
      </p:sp>
    </p:spTree>
    <p:custDataLst>
      <p:tags r:id="rId1"/>
    </p:custDataLst>
    <p:extLst>
      <p:ext uri="{BB962C8B-B14F-4D97-AF65-F5344CB8AC3E}">
        <p14:creationId xmlns:p14="http://schemas.microsoft.com/office/powerpoint/2010/main" val="3861109704"/>
      </p:ext>
    </p:extLst>
  </p:cSld>
  <p:clrMapOvr>
    <a:masterClrMapping/>
  </p:clrMapOvr>
  <mc:AlternateContent xmlns:mc="http://schemas.openxmlformats.org/markup-compatibility/2006" xmlns:p14="http://schemas.microsoft.com/office/powerpoint/2010/main">
    <mc:Choice Requires="p14">
      <p:transition spd="med" p14:dur="700" advTm="20450">
        <p:fade/>
      </p:transition>
    </mc:Choice>
    <mc:Fallback xmlns="">
      <p:transition spd="med" advTm="204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fade">
                                      <p:cBhvr>
                                        <p:cTn id="22" dur="5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44" y="239388"/>
            <a:ext cx="9366325" cy="1143000"/>
          </a:xfrm>
        </p:spPr>
        <p:txBody>
          <a:bodyPr>
            <a:normAutofit/>
          </a:bodyPr>
          <a:lstStyle/>
          <a:p>
            <a:r>
              <a:rPr lang="en-US" dirty="0"/>
              <a:t>In the Gospel Last Week, it was,</a:t>
            </a:r>
          </a:p>
        </p:txBody>
      </p:sp>
      <p:sp>
        <p:nvSpPr>
          <p:cNvPr id="3" name="Content Placeholder 2"/>
          <p:cNvSpPr>
            <a:spLocks noGrp="1"/>
          </p:cNvSpPr>
          <p:nvPr>
            <p:ph idx="1"/>
          </p:nvPr>
        </p:nvSpPr>
        <p:spPr>
          <a:xfrm>
            <a:off x="3691857" y="1350946"/>
            <a:ext cx="6298531" cy="538856"/>
          </a:xfrm>
        </p:spPr>
        <p:txBody>
          <a:bodyPr>
            <a:normAutofit fontScale="92500" lnSpcReduction="10000"/>
          </a:bodyPr>
          <a:lstStyle/>
          <a:p>
            <a:pPr marL="68580" indent="0" algn="ctr">
              <a:buNone/>
            </a:pPr>
            <a:r>
              <a:rPr lang="en-US" sz="3200" b="1" dirty="0">
                <a:solidFill>
                  <a:srgbClr val="C39A3D"/>
                </a:solidFill>
              </a:rPr>
              <a:t>THE BAPTISM OF OUR LORD JESUS</a:t>
            </a:r>
          </a:p>
        </p:txBody>
      </p:sp>
      <p:pic>
        <p:nvPicPr>
          <p:cNvPr id="4" name="Picture 3">
            <a:extLst>
              <a:ext uri="{FF2B5EF4-FFF2-40B4-BE49-F238E27FC236}">
                <a16:creationId xmlns:a16="http://schemas.microsoft.com/office/drawing/2014/main" id="{CE5A555E-72B8-4B96-8929-325A74DD9432}"/>
              </a:ext>
            </a:extLst>
          </p:cNvPr>
          <p:cNvPicPr>
            <a:picLocks noChangeAspect="1"/>
          </p:cNvPicPr>
          <p:nvPr/>
        </p:nvPicPr>
        <p:blipFill>
          <a:blip r:embed="rId4"/>
          <a:stretch>
            <a:fillRect/>
          </a:stretch>
        </p:blipFill>
        <p:spPr>
          <a:xfrm flipH="1">
            <a:off x="776223" y="3177029"/>
            <a:ext cx="4443296" cy="3332472"/>
          </a:xfrm>
          <a:prstGeom prst="rect">
            <a:avLst/>
          </a:prstGeom>
        </p:spPr>
      </p:pic>
      <p:sp>
        <p:nvSpPr>
          <p:cNvPr id="6" name="TextBox 5">
            <a:extLst>
              <a:ext uri="{FF2B5EF4-FFF2-40B4-BE49-F238E27FC236}">
                <a16:creationId xmlns:a16="http://schemas.microsoft.com/office/drawing/2014/main" id="{FFD7C929-202B-4938-BA99-93ED45EA6F31}"/>
              </a:ext>
            </a:extLst>
          </p:cNvPr>
          <p:cNvSpPr txBox="1"/>
          <p:nvPr/>
        </p:nvSpPr>
        <p:spPr>
          <a:xfrm>
            <a:off x="3178150" y="1921244"/>
            <a:ext cx="6216868"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400" b="1" dirty="0">
                <a:solidFill>
                  <a:schemeClr val="accent6">
                    <a:lumMod val="75000"/>
                  </a:schemeClr>
                </a:solidFill>
                <a:latin typeface="Abadi" panose="020B0604020104020204" pitchFamily="34" charset="0"/>
                <a:ea typeface="+mj-ea"/>
                <a:cs typeface="+mj-cs"/>
              </a:rPr>
              <a:t>As Jesus was baptized, the heavens opened </a:t>
            </a:r>
            <a:r>
              <a:rPr lang="en-US" sz="2400" b="1" dirty="0">
                <a:solidFill>
                  <a:srgbClr val="000000"/>
                </a:solidFill>
                <a:latin typeface="Abadi" panose="020B0604020104020204" pitchFamily="34" charset="0"/>
                <a:ea typeface="+mj-ea"/>
                <a:cs typeface="+mj-cs"/>
              </a:rPr>
              <a:t>and </a:t>
            </a:r>
            <a:r>
              <a:rPr lang="en-US" sz="2400" b="1" dirty="0">
                <a:solidFill>
                  <a:srgbClr val="C00000"/>
                </a:solidFill>
                <a:latin typeface="Abadi" panose="020B0604020104020204" pitchFamily="34" charset="0"/>
                <a:ea typeface="+mj-ea"/>
                <a:cs typeface="+mj-cs"/>
              </a:rPr>
              <a:t>the Spirit descended like a dove </a:t>
            </a:r>
            <a:r>
              <a:rPr lang="en-US" sz="2400" b="1" dirty="0">
                <a:solidFill>
                  <a:schemeClr val="accent3"/>
                </a:solidFill>
                <a:latin typeface="Abadi" panose="020B0604020104020204" pitchFamily="34" charset="0"/>
                <a:ea typeface="+mj-ea"/>
                <a:cs typeface="+mj-cs"/>
              </a:rPr>
              <a:t>on him.</a:t>
            </a:r>
            <a:endParaRPr lang="en-GB" sz="2400" b="1" dirty="0">
              <a:solidFill>
                <a:schemeClr val="accent3"/>
              </a:solidFill>
              <a:latin typeface="Abadi" panose="020B0604020104020204" pitchFamily="34" charset="0"/>
              <a:ea typeface="+mj-ea"/>
              <a:cs typeface="+mj-cs"/>
            </a:endParaRPr>
          </a:p>
        </p:txBody>
      </p:sp>
      <p:sp>
        <p:nvSpPr>
          <p:cNvPr id="8" name="TextBox 7">
            <a:extLst>
              <a:ext uri="{FF2B5EF4-FFF2-40B4-BE49-F238E27FC236}">
                <a16:creationId xmlns:a16="http://schemas.microsoft.com/office/drawing/2014/main" id="{23546F18-A94A-48E4-9C72-BBE5AF2E7E9B}"/>
              </a:ext>
            </a:extLst>
          </p:cNvPr>
          <p:cNvSpPr txBox="1"/>
          <p:nvPr/>
        </p:nvSpPr>
        <p:spPr>
          <a:xfrm>
            <a:off x="5787077" y="2807622"/>
            <a:ext cx="621686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i="0" dirty="0">
                <a:solidFill>
                  <a:schemeClr val="accent5">
                    <a:lumMod val="75000"/>
                  </a:schemeClr>
                </a:solidFill>
                <a:effectLst/>
                <a:latin typeface="Abadi" panose="020B0604020104020204" pitchFamily="34" charset="0"/>
              </a:rPr>
              <a:t>And a voice came from heaven…</a:t>
            </a:r>
            <a:endParaRPr lang="en-GB" sz="2400" dirty="0"/>
          </a:p>
        </p:txBody>
      </p:sp>
      <p:sp>
        <p:nvSpPr>
          <p:cNvPr id="11" name="Cloud 10">
            <a:extLst>
              <a:ext uri="{FF2B5EF4-FFF2-40B4-BE49-F238E27FC236}">
                <a16:creationId xmlns:a16="http://schemas.microsoft.com/office/drawing/2014/main" id="{8934F569-839C-4659-A442-B5419DAF7D5A}"/>
              </a:ext>
            </a:extLst>
          </p:cNvPr>
          <p:cNvSpPr/>
          <p:nvPr/>
        </p:nvSpPr>
        <p:spPr>
          <a:xfrm>
            <a:off x="542474" y="1477106"/>
            <a:ext cx="2554013" cy="1799220"/>
          </a:xfrm>
          <a:prstGeom prst="clou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solidFill>
                  <a:schemeClr val="accent5">
                    <a:lumMod val="75000"/>
                  </a:schemeClr>
                </a:solidFill>
                <a:effectLst/>
                <a:latin typeface="Abadi" panose="020B0604020104020204" pitchFamily="34" charset="0"/>
              </a:rPr>
              <a:t>“You are my Son, the Beloved; with you I am well pleased.”</a:t>
            </a:r>
            <a:endParaRPr lang="en-GB" sz="1600" b="1" dirty="0">
              <a:solidFill>
                <a:schemeClr val="accent5">
                  <a:lumMod val="75000"/>
                </a:schemeClr>
              </a:solidFill>
              <a:latin typeface="Abadi" panose="020B0604020104020204" pitchFamily="34" charset="0"/>
            </a:endParaRPr>
          </a:p>
        </p:txBody>
      </p:sp>
      <p:sp>
        <p:nvSpPr>
          <p:cNvPr id="13" name="TextBox 12">
            <a:extLst>
              <a:ext uri="{FF2B5EF4-FFF2-40B4-BE49-F238E27FC236}">
                <a16:creationId xmlns:a16="http://schemas.microsoft.com/office/drawing/2014/main" id="{439DDF34-50B2-466F-8E43-A30A5F1445C9}"/>
              </a:ext>
            </a:extLst>
          </p:cNvPr>
          <p:cNvSpPr txBox="1"/>
          <p:nvPr/>
        </p:nvSpPr>
        <p:spPr>
          <a:xfrm>
            <a:off x="5513808" y="3390780"/>
            <a:ext cx="6216868" cy="67710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1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THE BAPTISM OF THE LORD REVEALED </a:t>
            </a:r>
            <a:r>
              <a:rPr lang="en-GB" sz="2000" b="1" dirty="0">
                <a:solidFill>
                  <a:srgbClr val="0070C0"/>
                </a:solidFill>
                <a:latin typeface="Abadi" panose="020B0604020104020204" pitchFamily="34" charset="0"/>
                <a:ea typeface="Calibri" panose="020F0502020204030204" pitchFamily="34" charset="0"/>
                <a:cs typeface="Times New Roman" panose="02020603050405020304" pitchFamily="18" charset="0"/>
              </a:rPr>
              <a:t>T</a:t>
            </a:r>
            <a:r>
              <a:rPr lang="en-GB" sz="2000" b="1" dirty="0">
                <a:solidFill>
                  <a:srgbClr val="0070C0"/>
                </a:solidFill>
                <a:effectLst/>
                <a:latin typeface="Abadi" panose="020B0604020104020204" pitchFamily="34" charset="0"/>
                <a:ea typeface="Calibri" panose="020F0502020204030204" pitchFamily="34" charset="0"/>
                <a:cs typeface="Times New Roman" panose="02020603050405020304" pitchFamily="18" charset="0"/>
              </a:rPr>
              <a:t>HE HOLY TRINITY</a:t>
            </a:r>
            <a:b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br>
            <a:r>
              <a:rPr lang="en-GB" sz="1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THE FATHER, THE SON AND THE HOLY SPIRIT. </a:t>
            </a:r>
            <a:endParaRPr lang="en-GB" dirty="0"/>
          </a:p>
        </p:txBody>
      </p:sp>
      <p:sp>
        <p:nvSpPr>
          <p:cNvPr id="15" name="TextBox 14">
            <a:extLst>
              <a:ext uri="{FF2B5EF4-FFF2-40B4-BE49-F238E27FC236}">
                <a16:creationId xmlns:a16="http://schemas.microsoft.com/office/drawing/2014/main" id="{45EB03EF-C114-4388-915B-194A93F8CB9A}"/>
              </a:ext>
            </a:extLst>
          </p:cNvPr>
          <p:cNvSpPr txBox="1"/>
          <p:nvPr/>
        </p:nvSpPr>
        <p:spPr>
          <a:xfrm>
            <a:off x="5591006" y="4305874"/>
            <a:ext cx="6216868"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18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Each one of us are baptised in the name of the Father, </a:t>
            </a:r>
            <a:r>
              <a:rPr lang="en-GB" sz="18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S</a:t>
            </a:r>
            <a:r>
              <a:rPr lang="en-GB" sz="18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on and Holy </a:t>
            </a:r>
            <a:r>
              <a:rPr lang="en-GB" sz="18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S</a:t>
            </a:r>
            <a:r>
              <a:rPr lang="en-GB" sz="18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pirit to be Children of God.</a:t>
            </a:r>
            <a:endParaRPr lang="en-GB" sz="1800" dirty="0">
              <a:solidFill>
                <a:srgbClr val="FF0000"/>
              </a:solidFill>
            </a:endParaRPr>
          </a:p>
        </p:txBody>
      </p:sp>
      <p:sp>
        <p:nvSpPr>
          <p:cNvPr id="16" name="TextBox 15">
            <a:extLst>
              <a:ext uri="{FF2B5EF4-FFF2-40B4-BE49-F238E27FC236}">
                <a16:creationId xmlns:a16="http://schemas.microsoft.com/office/drawing/2014/main" id="{89158113-44E9-4EAD-8DE7-7EE0B8192F07}"/>
              </a:ext>
            </a:extLst>
          </p:cNvPr>
          <p:cNvSpPr txBox="1"/>
          <p:nvPr/>
        </p:nvSpPr>
        <p:spPr>
          <a:xfrm>
            <a:off x="5886524" y="5219041"/>
            <a:ext cx="6201102" cy="1200329"/>
          </a:xfrm>
          <a:prstGeom prst="rect">
            <a:avLst/>
          </a:prstGeom>
          <a:noFill/>
        </p:spPr>
        <p:txBody>
          <a:bodyPr wrap="square">
            <a:spAutoFit/>
          </a:bodyPr>
          <a:lstStyle/>
          <a:p>
            <a:pPr algn="ctr"/>
            <a:r>
              <a:rPr lang="en-GB" sz="24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Let us, LIVE OUR BAPTISM </a:t>
            </a:r>
          </a:p>
          <a:p>
            <a:pPr algn="ctr"/>
            <a:r>
              <a:rPr lang="en-GB" sz="2400" b="1" dirty="0">
                <a:solidFill>
                  <a:schemeClr val="accent4">
                    <a:lumMod val="75000"/>
                  </a:schemeClr>
                </a:solidFill>
                <a:latin typeface="Abadi" panose="020B0604020104020204" pitchFamily="34" charset="0"/>
                <a:ea typeface="Calibri" panose="020F0502020204030204" pitchFamily="34" charset="0"/>
                <a:cs typeface="Times New Roman" panose="02020603050405020304" pitchFamily="18" charset="0"/>
              </a:rPr>
              <a:t>LIVE A LIFE PLEASING TO GOD </a:t>
            </a:r>
          </a:p>
          <a:p>
            <a:pPr algn="ctr"/>
            <a:r>
              <a:rPr lang="en-GB" sz="2400" b="1"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LIVE IN HOLY SPIRIT</a:t>
            </a:r>
            <a:endParaRPr lang="en-GB" sz="2400" dirty="0">
              <a:solidFill>
                <a:schemeClr val="accent1">
                  <a:lumMod val="75000"/>
                </a:schemeClr>
              </a:solidFill>
            </a:endParaRPr>
          </a:p>
        </p:txBody>
      </p:sp>
    </p:spTree>
    <p:custDataLst>
      <p:tags r:id="rId1"/>
    </p:custDataLst>
    <p:extLst>
      <p:ext uri="{BB962C8B-B14F-4D97-AF65-F5344CB8AC3E}">
        <p14:creationId xmlns:p14="http://schemas.microsoft.com/office/powerpoint/2010/main" val="4001121652"/>
      </p:ext>
    </p:extLst>
  </p:cSld>
  <p:clrMapOvr>
    <a:masterClrMapping/>
  </p:clrMapOvr>
  <mc:AlternateContent xmlns:mc="http://schemas.openxmlformats.org/markup-compatibility/2006" xmlns:p14="http://schemas.microsoft.com/office/powerpoint/2010/main">
    <mc:Choice Requires="p14">
      <p:transition spd="med" p14:dur="700" advTm="50287">
        <p:fade/>
      </p:transition>
    </mc:Choice>
    <mc:Fallback xmlns="">
      <p:transition spd="med" advTm="502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fade">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fade">
                                      <p:cBhvr>
                                        <p:cTn id="48" dur="500"/>
                                        <p:tgtEl>
                                          <p:spTgt spid="1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xEl>
                                              <p:pRg st="2" end="2"/>
                                            </p:txEl>
                                          </p:spTgt>
                                        </p:tgtEl>
                                        <p:attrNameLst>
                                          <p:attrName>style.visibility</p:attrName>
                                        </p:attrNameLst>
                                      </p:cBhvr>
                                      <p:to>
                                        <p:strVal val="visible"/>
                                      </p:to>
                                    </p:set>
                                    <p:animEffect transition="in" filter="fade">
                                      <p:cBhvr>
                                        <p:cTn id="53"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11" grpId="0" animBg="1"/>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710" y="-199697"/>
            <a:ext cx="4936725" cy="851338"/>
          </a:xfrm>
        </p:spPr>
        <p:txBody>
          <a:bodyPr>
            <a:normAutofit/>
          </a:bodyPr>
          <a:lstStyle/>
          <a:p>
            <a:r>
              <a:rPr lang="en-US" sz="3200" dirty="0">
                <a:solidFill>
                  <a:schemeClr val="bg1"/>
                </a:solidFill>
              </a:rPr>
              <a:t>This week in the gospel,</a:t>
            </a:r>
          </a:p>
        </p:txBody>
      </p:sp>
      <p:sp>
        <p:nvSpPr>
          <p:cNvPr id="3" name="Content Placeholder 2"/>
          <p:cNvSpPr>
            <a:spLocks noGrp="1"/>
          </p:cNvSpPr>
          <p:nvPr>
            <p:ph idx="1"/>
          </p:nvPr>
        </p:nvSpPr>
        <p:spPr>
          <a:xfrm>
            <a:off x="893379" y="848999"/>
            <a:ext cx="9921766" cy="1030014"/>
          </a:xfrm>
        </p:spPr>
        <p:txBody>
          <a:bodyPr/>
          <a:lstStyle/>
          <a:p>
            <a:pPr marL="68580" lvl="0" indent="0">
              <a:buNone/>
            </a:pPr>
            <a:r>
              <a:rPr lang="en-US" b="0" i="0" dirty="0">
                <a:solidFill>
                  <a:srgbClr val="363936"/>
                </a:solidFill>
                <a:effectLst/>
                <a:latin typeface="Roboto" panose="02000000000000000000" pitchFamily="2" charset="0"/>
              </a:rPr>
              <a:t>John was standing with two of his disciples.</a:t>
            </a:r>
            <a:endParaRPr lang="en-US" dirty="0"/>
          </a:p>
        </p:txBody>
      </p:sp>
      <p:pic>
        <p:nvPicPr>
          <p:cNvPr id="5" name="Picture 4">
            <a:extLst>
              <a:ext uri="{FF2B5EF4-FFF2-40B4-BE49-F238E27FC236}">
                <a16:creationId xmlns:a16="http://schemas.microsoft.com/office/drawing/2014/main" id="{E64FD83C-0EB0-4DC3-80A7-61E28B2812CC}"/>
              </a:ext>
            </a:extLst>
          </p:cNvPr>
          <p:cNvPicPr>
            <a:picLocks noChangeAspect="1"/>
          </p:cNvPicPr>
          <p:nvPr/>
        </p:nvPicPr>
        <p:blipFill>
          <a:blip r:embed="rId3"/>
          <a:stretch>
            <a:fillRect/>
          </a:stretch>
        </p:blipFill>
        <p:spPr>
          <a:xfrm>
            <a:off x="1112317" y="2180394"/>
            <a:ext cx="5255146" cy="3999688"/>
          </a:xfrm>
          <a:prstGeom prst="rect">
            <a:avLst/>
          </a:prstGeom>
        </p:spPr>
      </p:pic>
      <p:sp>
        <p:nvSpPr>
          <p:cNvPr id="7" name="TextBox 6">
            <a:extLst>
              <a:ext uri="{FF2B5EF4-FFF2-40B4-BE49-F238E27FC236}">
                <a16:creationId xmlns:a16="http://schemas.microsoft.com/office/drawing/2014/main" id="{DA57D8F8-D1BA-4D44-9A54-42B949343026}"/>
              </a:ext>
            </a:extLst>
          </p:cNvPr>
          <p:cNvSpPr txBox="1"/>
          <p:nvPr/>
        </p:nvSpPr>
        <p:spPr>
          <a:xfrm>
            <a:off x="1006365" y="1313342"/>
            <a:ext cx="621686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dirty="0">
                <a:solidFill>
                  <a:srgbClr val="363936"/>
                </a:solidFill>
                <a:latin typeface="Roboto" panose="02000000000000000000" pitchFamily="2" charset="0"/>
              </a:rPr>
              <a:t>He watched Jesus walk by, he said</a:t>
            </a:r>
            <a:r>
              <a:rPr lang="en-US" b="0" i="0" dirty="0">
                <a:solidFill>
                  <a:srgbClr val="363936"/>
                </a:solidFill>
                <a:effectLst/>
                <a:latin typeface="Roboto" panose="02000000000000000000" pitchFamily="2" charset="0"/>
              </a:rPr>
              <a:t>,</a:t>
            </a:r>
            <a:endParaRPr lang="en-GB" dirty="0"/>
          </a:p>
        </p:txBody>
      </p:sp>
      <p:sp>
        <p:nvSpPr>
          <p:cNvPr id="8" name="Speech Bubble: Rectangle 7">
            <a:extLst>
              <a:ext uri="{FF2B5EF4-FFF2-40B4-BE49-F238E27FC236}">
                <a16:creationId xmlns:a16="http://schemas.microsoft.com/office/drawing/2014/main" id="{EEE2C32D-3E3A-43CB-BD05-571D2C80D1E3}"/>
              </a:ext>
            </a:extLst>
          </p:cNvPr>
          <p:cNvSpPr/>
          <p:nvPr/>
        </p:nvSpPr>
        <p:spPr>
          <a:xfrm>
            <a:off x="5945325" y="1718729"/>
            <a:ext cx="3355427" cy="1032353"/>
          </a:xfrm>
          <a:prstGeom prst="wedgeRectCallout">
            <a:avLst>
              <a:gd name="adj1" fmla="val -78781"/>
              <a:gd name="adj2" fmla="val 3195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0" i="0" dirty="0">
                <a:solidFill>
                  <a:srgbClr val="363936"/>
                </a:solidFill>
                <a:effectLst/>
                <a:latin typeface="Roboto" panose="02000000000000000000" pitchFamily="2" charset="0"/>
              </a:rPr>
              <a:t>“Behold, </a:t>
            </a:r>
          </a:p>
          <a:p>
            <a:pPr algn="ctr"/>
            <a:r>
              <a:rPr lang="en-US" sz="2800" b="0" i="0" dirty="0">
                <a:solidFill>
                  <a:srgbClr val="363936"/>
                </a:solidFill>
                <a:effectLst/>
                <a:latin typeface="Roboto" panose="02000000000000000000" pitchFamily="2" charset="0"/>
              </a:rPr>
              <a:t>the Lamb of God.”</a:t>
            </a:r>
            <a:endParaRPr lang="en-GB" sz="2800" dirty="0"/>
          </a:p>
        </p:txBody>
      </p:sp>
      <p:sp>
        <p:nvSpPr>
          <p:cNvPr id="12" name="TextBox 11">
            <a:extLst>
              <a:ext uri="{FF2B5EF4-FFF2-40B4-BE49-F238E27FC236}">
                <a16:creationId xmlns:a16="http://schemas.microsoft.com/office/drawing/2014/main" id="{D240F7A9-CDEE-4164-9180-3ABCA533C92D}"/>
              </a:ext>
            </a:extLst>
          </p:cNvPr>
          <p:cNvSpPr txBox="1"/>
          <p:nvPr/>
        </p:nvSpPr>
        <p:spPr>
          <a:xfrm>
            <a:off x="8225140" y="5358115"/>
            <a:ext cx="3397469"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400" b="0" i="0" dirty="0">
                <a:solidFill>
                  <a:srgbClr val="363936"/>
                </a:solidFill>
                <a:effectLst/>
                <a:latin typeface="Roboto" panose="02000000000000000000" pitchFamily="2" charset="0"/>
              </a:rPr>
              <a:t>and followed Jesus.</a:t>
            </a:r>
            <a:endParaRPr lang="en-GB" sz="2400" dirty="0"/>
          </a:p>
        </p:txBody>
      </p:sp>
      <p:pic>
        <p:nvPicPr>
          <p:cNvPr id="14" name="Picture 13">
            <a:extLst>
              <a:ext uri="{FF2B5EF4-FFF2-40B4-BE49-F238E27FC236}">
                <a16:creationId xmlns:a16="http://schemas.microsoft.com/office/drawing/2014/main" id="{D44A0634-D315-4A21-97C9-F7C6F54D6F6C}"/>
              </a:ext>
            </a:extLst>
          </p:cNvPr>
          <p:cNvPicPr>
            <a:picLocks noChangeAspect="1"/>
          </p:cNvPicPr>
          <p:nvPr/>
        </p:nvPicPr>
        <p:blipFill>
          <a:blip r:embed="rId4"/>
          <a:stretch>
            <a:fillRect/>
          </a:stretch>
        </p:blipFill>
        <p:spPr>
          <a:xfrm>
            <a:off x="7445273" y="3679753"/>
            <a:ext cx="1213677" cy="1286842"/>
          </a:xfrm>
          <a:prstGeom prst="rect">
            <a:avLst/>
          </a:prstGeom>
        </p:spPr>
      </p:pic>
      <p:sp>
        <p:nvSpPr>
          <p:cNvPr id="10" name="TextBox 9">
            <a:extLst>
              <a:ext uri="{FF2B5EF4-FFF2-40B4-BE49-F238E27FC236}">
                <a16:creationId xmlns:a16="http://schemas.microsoft.com/office/drawing/2014/main" id="{A3672ACA-1852-4006-90B1-2A9884A3F1FC}"/>
              </a:ext>
            </a:extLst>
          </p:cNvPr>
          <p:cNvSpPr txBox="1"/>
          <p:nvPr/>
        </p:nvSpPr>
        <p:spPr>
          <a:xfrm>
            <a:off x="6367463" y="3258674"/>
            <a:ext cx="5255146"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0" i="0" dirty="0">
                <a:solidFill>
                  <a:srgbClr val="363936"/>
                </a:solidFill>
                <a:effectLst/>
                <a:latin typeface="Roboto" panose="02000000000000000000" pitchFamily="2" charset="0"/>
              </a:rPr>
              <a:t>The two disciples,</a:t>
            </a:r>
          </a:p>
          <a:p>
            <a:r>
              <a:rPr lang="en-US" sz="2400" b="0" i="0" dirty="0">
                <a:solidFill>
                  <a:srgbClr val="363936"/>
                </a:solidFill>
                <a:effectLst/>
                <a:latin typeface="Roboto" panose="02000000000000000000" pitchFamily="2" charset="0"/>
              </a:rPr>
              <a:t>           </a:t>
            </a:r>
          </a:p>
          <a:p>
            <a:r>
              <a:rPr lang="en-US" sz="2400" dirty="0">
                <a:solidFill>
                  <a:srgbClr val="363936"/>
                </a:solidFill>
                <a:latin typeface="Roboto" panose="02000000000000000000" pitchFamily="2" charset="0"/>
              </a:rPr>
              <a:t>                           </a:t>
            </a:r>
            <a:r>
              <a:rPr lang="en-US" sz="2400" b="0" i="0" dirty="0">
                <a:solidFill>
                  <a:srgbClr val="363936"/>
                </a:solidFill>
                <a:effectLst/>
                <a:latin typeface="Roboto" panose="02000000000000000000" pitchFamily="2" charset="0"/>
              </a:rPr>
              <a:t>what he said</a:t>
            </a:r>
            <a:endParaRPr lang="en-GB" sz="2400" dirty="0"/>
          </a:p>
        </p:txBody>
      </p:sp>
    </p:spTree>
    <p:custDataLst>
      <p:tags r:id="rId1"/>
    </p:custDataLst>
    <p:extLst>
      <p:ext uri="{BB962C8B-B14F-4D97-AF65-F5344CB8AC3E}">
        <p14:creationId xmlns:p14="http://schemas.microsoft.com/office/powerpoint/2010/main" val="1749661913"/>
      </p:ext>
    </p:extLst>
  </p:cSld>
  <p:clrMapOvr>
    <a:masterClrMapping/>
  </p:clrMapOvr>
  <mc:AlternateContent xmlns:mc="http://schemas.openxmlformats.org/markup-compatibility/2006" xmlns:p14="http://schemas.microsoft.com/office/powerpoint/2010/main">
    <mc:Choice Requires="p14">
      <p:transition spd="med" p14:dur="700" advTm="23965">
        <p:fade/>
      </p:transition>
    </mc:Choice>
    <mc:Fallback xmlns="">
      <p:transition spd="med" advTm="2396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65" y="620016"/>
            <a:ext cx="9366325" cy="583602"/>
          </a:xfrm>
        </p:spPr>
        <p:txBody>
          <a:bodyPr>
            <a:noAutofit/>
          </a:bodyPr>
          <a:lstStyle/>
          <a:p>
            <a:r>
              <a:rPr lang="en-US" sz="3200" b="0" i="0" dirty="0">
                <a:solidFill>
                  <a:srgbClr val="363936"/>
                </a:solidFill>
                <a:effectLst/>
                <a:latin typeface="Roboto" panose="02000000000000000000" pitchFamily="2" charset="0"/>
              </a:rPr>
              <a:t>Jesus turned and saw them following him. </a:t>
            </a:r>
            <a:endParaRPr lang="en-US" sz="3200" dirty="0"/>
          </a:p>
        </p:txBody>
      </p:sp>
      <p:sp>
        <p:nvSpPr>
          <p:cNvPr id="3" name="Content Placeholder 2"/>
          <p:cNvSpPr>
            <a:spLocks noGrp="1"/>
          </p:cNvSpPr>
          <p:nvPr>
            <p:ph idx="1"/>
          </p:nvPr>
        </p:nvSpPr>
        <p:spPr>
          <a:xfrm>
            <a:off x="8513882" y="3429000"/>
            <a:ext cx="2781284" cy="1274664"/>
          </a:xfrm>
        </p:spPr>
        <p:txBody>
          <a:bodyPr/>
          <a:lstStyle/>
          <a:p>
            <a:pPr marL="68580" lvl="0" indent="0">
              <a:buNone/>
            </a:pPr>
            <a:r>
              <a:rPr lang="en-US" dirty="0">
                <a:solidFill>
                  <a:srgbClr val="363936"/>
                </a:solidFill>
                <a:latin typeface="Roboto" panose="02000000000000000000" pitchFamily="2" charset="0"/>
              </a:rPr>
              <a:t>‘Rabbi’, </a:t>
            </a:r>
            <a:r>
              <a:rPr lang="en-US" b="0" i="0" dirty="0">
                <a:solidFill>
                  <a:srgbClr val="363936"/>
                </a:solidFill>
                <a:effectLst/>
                <a:latin typeface="Roboto" panose="02000000000000000000" pitchFamily="2" charset="0"/>
              </a:rPr>
              <a:t>translated means Teacher .</a:t>
            </a:r>
            <a:endParaRPr lang="en-US" dirty="0"/>
          </a:p>
        </p:txBody>
      </p:sp>
      <p:pic>
        <p:nvPicPr>
          <p:cNvPr id="5" name="Picture 4">
            <a:extLst>
              <a:ext uri="{FF2B5EF4-FFF2-40B4-BE49-F238E27FC236}">
                <a16:creationId xmlns:a16="http://schemas.microsoft.com/office/drawing/2014/main" id="{8D6AF0E9-13DA-4153-B1B6-DFC3E209354D}"/>
              </a:ext>
            </a:extLst>
          </p:cNvPr>
          <p:cNvPicPr>
            <a:picLocks noChangeAspect="1"/>
          </p:cNvPicPr>
          <p:nvPr/>
        </p:nvPicPr>
        <p:blipFill>
          <a:blip r:embed="rId3"/>
          <a:stretch>
            <a:fillRect/>
          </a:stretch>
        </p:blipFill>
        <p:spPr>
          <a:xfrm>
            <a:off x="3305506" y="2145604"/>
            <a:ext cx="5024948" cy="3797321"/>
          </a:xfrm>
          <a:prstGeom prst="rect">
            <a:avLst/>
          </a:prstGeom>
        </p:spPr>
      </p:pic>
      <p:sp>
        <p:nvSpPr>
          <p:cNvPr id="7" name="TextBox 6">
            <a:extLst>
              <a:ext uri="{FF2B5EF4-FFF2-40B4-BE49-F238E27FC236}">
                <a16:creationId xmlns:a16="http://schemas.microsoft.com/office/drawing/2014/main" id="{7E1ECB3D-DE8E-4D2C-89A3-7650AF2D240F}"/>
              </a:ext>
            </a:extLst>
          </p:cNvPr>
          <p:cNvSpPr txBox="1"/>
          <p:nvPr/>
        </p:nvSpPr>
        <p:spPr>
          <a:xfrm>
            <a:off x="8330454" y="680398"/>
            <a:ext cx="2781284"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2800" dirty="0">
                <a:solidFill>
                  <a:srgbClr val="363936"/>
                </a:solidFill>
                <a:latin typeface="Roboto" panose="02000000000000000000" pitchFamily="2" charset="0"/>
                <a:ea typeface="+mj-ea"/>
                <a:cs typeface="+mj-cs"/>
              </a:rPr>
              <a:t>He said to them,</a:t>
            </a:r>
          </a:p>
        </p:txBody>
      </p:sp>
      <p:sp>
        <p:nvSpPr>
          <p:cNvPr id="4" name="Speech Bubble: Rectangle 3">
            <a:extLst>
              <a:ext uri="{FF2B5EF4-FFF2-40B4-BE49-F238E27FC236}">
                <a16:creationId xmlns:a16="http://schemas.microsoft.com/office/drawing/2014/main" id="{73EC6CD3-CA22-435B-B829-4614FC2CB99F}"/>
              </a:ext>
            </a:extLst>
          </p:cNvPr>
          <p:cNvSpPr/>
          <p:nvPr/>
        </p:nvSpPr>
        <p:spPr>
          <a:xfrm>
            <a:off x="2777687" y="1222666"/>
            <a:ext cx="2333297" cy="903890"/>
          </a:xfrm>
          <a:prstGeom prst="wedgeRectCallout">
            <a:avLst>
              <a:gd name="adj1" fmla="val 29251"/>
              <a:gd name="adj2" fmla="val 10436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0" dirty="0">
                <a:solidFill>
                  <a:srgbClr val="363936"/>
                </a:solidFill>
                <a:effectLst/>
                <a:latin typeface="Abadi" panose="020B0604020104020204" pitchFamily="34" charset="0"/>
              </a:rPr>
              <a:t>“What are you looking for?”</a:t>
            </a:r>
            <a:endParaRPr lang="en-GB" sz="2400" b="1" dirty="0">
              <a:latin typeface="Abadi" panose="020B0604020104020204" pitchFamily="34" charset="0"/>
            </a:endParaRPr>
          </a:p>
        </p:txBody>
      </p:sp>
      <p:sp>
        <p:nvSpPr>
          <p:cNvPr id="6" name="Speech Bubble: Rectangle 5">
            <a:extLst>
              <a:ext uri="{FF2B5EF4-FFF2-40B4-BE49-F238E27FC236}">
                <a16:creationId xmlns:a16="http://schemas.microsoft.com/office/drawing/2014/main" id="{E183513B-6443-4B82-9967-B1ACE003814F}"/>
              </a:ext>
            </a:extLst>
          </p:cNvPr>
          <p:cNvSpPr/>
          <p:nvPr/>
        </p:nvSpPr>
        <p:spPr>
          <a:xfrm>
            <a:off x="6939128" y="1264594"/>
            <a:ext cx="3457905" cy="838440"/>
          </a:xfrm>
          <a:prstGeom prst="wedgeRectCallout">
            <a:avLst>
              <a:gd name="adj1" fmla="val -33461"/>
              <a:gd name="adj2" fmla="val 9931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i="0" dirty="0">
                <a:solidFill>
                  <a:srgbClr val="363936"/>
                </a:solidFill>
                <a:effectLst/>
                <a:latin typeface="Abadi" panose="020B0604020104020204" pitchFamily="34" charset="0"/>
              </a:rPr>
              <a:t>“Rabbi”</a:t>
            </a:r>
            <a:br>
              <a:rPr lang="en-US" sz="2400" b="1" dirty="0">
                <a:latin typeface="Abadi" panose="020B0604020104020204" pitchFamily="34" charset="0"/>
              </a:rPr>
            </a:br>
            <a:r>
              <a:rPr lang="en-US" sz="2400" b="1" i="0" dirty="0">
                <a:solidFill>
                  <a:srgbClr val="363936"/>
                </a:solidFill>
                <a:effectLst/>
                <a:latin typeface="Abadi" panose="020B0604020104020204" pitchFamily="34" charset="0"/>
              </a:rPr>
              <a:t>“where are you staying?”</a:t>
            </a:r>
            <a:endParaRPr lang="en-GB" sz="2400" b="1" dirty="0">
              <a:latin typeface="Abadi" panose="020B0604020104020204" pitchFamily="34" charset="0"/>
            </a:endParaRPr>
          </a:p>
        </p:txBody>
      </p:sp>
      <p:sp>
        <p:nvSpPr>
          <p:cNvPr id="8" name="Speech Bubble: Rectangle 7">
            <a:extLst>
              <a:ext uri="{FF2B5EF4-FFF2-40B4-BE49-F238E27FC236}">
                <a16:creationId xmlns:a16="http://schemas.microsoft.com/office/drawing/2014/main" id="{C4A8522C-0F1D-4BB7-9588-61606DC9A682}"/>
              </a:ext>
            </a:extLst>
          </p:cNvPr>
          <p:cNvSpPr/>
          <p:nvPr/>
        </p:nvSpPr>
        <p:spPr>
          <a:xfrm>
            <a:off x="1127917" y="3593292"/>
            <a:ext cx="1866887" cy="1687701"/>
          </a:xfrm>
          <a:prstGeom prst="wedgeRectCallout">
            <a:avLst>
              <a:gd name="adj1" fmla="val 85217"/>
              <a:gd name="adj2" fmla="val -6469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i="0" dirty="0">
                <a:solidFill>
                  <a:srgbClr val="363936"/>
                </a:solidFill>
                <a:effectLst/>
                <a:latin typeface="Abadi" panose="020B0604020104020204" pitchFamily="34" charset="0"/>
              </a:rPr>
              <a:t>“</a:t>
            </a:r>
            <a:r>
              <a:rPr lang="en-US" sz="2800" b="1" i="0" dirty="0">
                <a:solidFill>
                  <a:srgbClr val="FF0000"/>
                </a:solidFill>
                <a:effectLst/>
                <a:latin typeface="Abadi" panose="020B0604020104020204" pitchFamily="34" charset="0"/>
              </a:rPr>
              <a:t>Come</a:t>
            </a:r>
            <a:r>
              <a:rPr lang="en-US" sz="2800" b="1" i="0" dirty="0">
                <a:solidFill>
                  <a:srgbClr val="363936"/>
                </a:solidFill>
                <a:effectLst/>
                <a:latin typeface="Abadi" panose="020B0604020104020204" pitchFamily="34" charset="0"/>
              </a:rPr>
              <a:t>, and you </a:t>
            </a:r>
            <a:r>
              <a:rPr lang="en-US" sz="2800" b="1" i="0" dirty="0">
                <a:solidFill>
                  <a:schemeClr val="accent1">
                    <a:lumMod val="75000"/>
                  </a:schemeClr>
                </a:solidFill>
                <a:effectLst/>
                <a:latin typeface="Abadi" panose="020B0604020104020204" pitchFamily="34" charset="0"/>
              </a:rPr>
              <a:t>will see</a:t>
            </a:r>
            <a:r>
              <a:rPr lang="en-US" sz="2800" b="1" i="0" dirty="0">
                <a:solidFill>
                  <a:srgbClr val="363936"/>
                </a:solidFill>
                <a:effectLst/>
                <a:latin typeface="Abadi" panose="020B0604020104020204" pitchFamily="34" charset="0"/>
              </a:rPr>
              <a:t>.”</a:t>
            </a:r>
            <a:endParaRPr lang="en-GB" sz="2800" b="1" dirty="0">
              <a:latin typeface="Abadi" panose="020B0604020104020204" pitchFamily="34" charset="0"/>
            </a:endParaRPr>
          </a:p>
        </p:txBody>
      </p:sp>
      <p:sp>
        <p:nvSpPr>
          <p:cNvPr id="10" name="TextBox 9">
            <a:extLst>
              <a:ext uri="{FF2B5EF4-FFF2-40B4-BE49-F238E27FC236}">
                <a16:creationId xmlns:a16="http://schemas.microsoft.com/office/drawing/2014/main" id="{96F0B192-E0A2-4629-9B78-76386922BCC9}"/>
              </a:ext>
            </a:extLst>
          </p:cNvPr>
          <p:cNvSpPr txBox="1"/>
          <p:nvPr/>
        </p:nvSpPr>
        <p:spPr>
          <a:xfrm>
            <a:off x="714558" y="2589744"/>
            <a:ext cx="2444956"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r"/>
            <a:r>
              <a:rPr lang="en-GB" sz="2400" b="1" i="0" dirty="0">
                <a:solidFill>
                  <a:srgbClr val="363936"/>
                </a:solidFill>
                <a:effectLst/>
                <a:latin typeface="Abadi" panose="020B0604020104020204" pitchFamily="34" charset="0"/>
              </a:rPr>
              <a:t>He said to them,</a:t>
            </a:r>
            <a:endParaRPr lang="en-GB" sz="2400" b="1" dirty="0">
              <a:latin typeface="Abadi" panose="020B0604020104020204" pitchFamily="34" charset="0"/>
            </a:endParaRPr>
          </a:p>
        </p:txBody>
      </p:sp>
      <p:pic>
        <p:nvPicPr>
          <p:cNvPr id="14" name="Picture 13">
            <a:extLst>
              <a:ext uri="{FF2B5EF4-FFF2-40B4-BE49-F238E27FC236}">
                <a16:creationId xmlns:a16="http://schemas.microsoft.com/office/drawing/2014/main" id="{FDE5AABC-18FD-428F-87BC-E2C842A79E9A}"/>
              </a:ext>
            </a:extLst>
          </p:cNvPr>
          <p:cNvPicPr>
            <a:picLocks noChangeAspect="1"/>
          </p:cNvPicPr>
          <p:nvPr/>
        </p:nvPicPr>
        <p:blipFill>
          <a:blip r:embed="rId4"/>
          <a:stretch>
            <a:fillRect/>
          </a:stretch>
        </p:blipFill>
        <p:spPr>
          <a:xfrm>
            <a:off x="9041016" y="5496202"/>
            <a:ext cx="1898748" cy="1066855"/>
          </a:xfrm>
          <a:prstGeom prst="ellipse">
            <a:avLst/>
          </a:prstGeom>
          <a:ln>
            <a:noFill/>
          </a:ln>
          <a:effectLst>
            <a:softEdge rad="112500"/>
          </a:effectLst>
        </p:spPr>
      </p:pic>
      <p:sp>
        <p:nvSpPr>
          <p:cNvPr id="18" name="TextBox 17">
            <a:extLst>
              <a:ext uri="{FF2B5EF4-FFF2-40B4-BE49-F238E27FC236}">
                <a16:creationId xmlns:a16="http://schemas.microsoft.com/office/drawing/2014/main" id="{790AB5F8-7B88-4BFE-BE8B-9CD80CD8C694}"/>
              </a:ext>
            </a:extLst>
          </p:cNvPr>
          <p:cNvSpPr txBox="1"/>
          <p:nvPr/>
        </p:nvSpPr>
        <p:spPr>
          <a:xfrm>
            <a:off x="8330454" y="5985495"/>
            <a:ext cx="1841937"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800" b="1" i="0" dirty="0">
                <a:solidFill>
                  <a:srgbClr val="FF0000"/>
                </a:solidFill>
                <a:effectLst/>
                <a:latin typeface="Abadi" panose="020B0604020104020204" pitchFamily="34" charset="0"/>
              </a:rPr>
              <a:t>COME</a:t>
            </a:r>
            <a:endParaRPr lang="en-GB" dirty="0"/>
          </a:p>
        </p:txBody>
      </p:sp>
      <p:sp>
        <p:nvSpPr>
          <p:cNvPr id="20" name="TextBox 19">
            <a:extLst>
              <a:ext uri="{FF2B5EF4-FFF2-40B4-BE49-F238E27FC236}">
                <a16:creationId xmlns:a16="http://schemas.microsoft.com/office/drawing/2014/main" id="{19F49740-AB91-4ACF-809B-7CE58C28A432}"/>
              </a:ext>
            </a:extLst>
          </p:cNvPr>
          <p:cNvSpPr txBox="1"/>
          <p:nvPr/>
        </p:nvSpPr>
        <p:spPr>
          <a:xfrm>
            <a:off x="10979852" y="5808270"/>
            <a:ext cx="904272"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800" b="1" i="0" dirty="0">
                <a:solidFill>
                  <a:schemeClr val="accent1">
                    <a:lumMod val="75000"/>
                  </a:schemeClr>
                </a:solidFill>
                <a:effectLst/>
                <a:latin typeface="Abadi" panose="020B0604020104020204" pitchFamily="34" charset="0"/>
              </a:rPr>
              <a:t>SEE</a:t>
            </a:r>
            <a:endParaRPr lang="en-GB" dirty="0"/>
          </a:p>
        </p:txBody>
      </p:sp>
    </p:spTree>
    <p:custDataLst>
      <p:tags r:id="rId1"/>
    </p:custDataLst>
    <p:extLst>
      <p:ext uri="{BB962C8B-B14F-4D97-AF65-F5344CB8AC3E}">
        <p14:creationId xmlns:p14="http://schemas.microsoft.com/office/powerpoint/2010/main" val="699502611"/>
      </p:ext>
    </p:extLst>
  </p:cSld>
  <p:clrMapOvr>
    <a:masterClrMapping/>
  </p:clrMapOvr>
  <mc:AlternateContent xmlns:mc="http://schemas.openxmlformats.org/markup-compatibility/2006" xmlns:p14="http://schemas.microsoft.com/office/powerpoint/2010/main">
    <mc:Choice Requires="p14">
      <p:transition spd="med" p14:dur="700" advTm="38197">
        <p:fade/>
      </p:transition>
    </mc:Choice>
    <mc:Fallback xmlns="">
      <p:transition spd="med" advTm="381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6" presetClass="entr" presetSubtype="21"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4" grpId="0" animBg="1"/>
      <p:bldP spid="6" grpId="0" animBg="1"/>
      <p:bldP spid="8" grpId="0" animBg="1"/>
      <p:bldP spid="10"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5F3D6E-1972-4D61-83CD-94B5BCAF038E}"/>
              </a:ext>
            </a:extLst>
          </p:cNvPr>
          <p:cNvPicPr>
            <a:picLocks noChangeAspect="1"/>
          </p:cNvPicPr>
          <p:nvPr/>
        </p:nvPicPr>
        <p:blipFill>
          <a:blip r:embed="rId3"/>
          <a:stretch>
            <a:fillRect/>
          </a:stretch>
        </p:blipFill>
        <p:spPr>
          <a:xfrm>
            <a:off x="2886821" y="1881325"/>
            <a:ext cx="5661612" cy="4246207"/>
          </a:xfrm>
          <a:prstGeom prst="rect">
            <a:avLst/>
          </a:prstGeom>
        </p:spPr>
      </p:pic>
      <p:sp>
        <p:nvSpPr>
          <p:cNvPr id="6" name="Title 5">
            <a:extLst>
              <a:ext uri="{FF2B5EF4-FFF2-40B4-BE49-F238E27FC236}">
                <a16:creationId xmlns:a16="http://schemas.microsoft.com/office/drawing/2014/main" id="{DB29DFD5-55FC-4700-A8E5-32C44157179F}"/>
              </a:ext>
            </a:extLst>
          </p:cNvPr>
          <p:cNvSpPr txBox="1">
            <a:spLocks noGrp="1"/>
          </p:cNvSpPr>
          <p:nvPr>
            <p:ph type="title"/>
          </p:nvPr>
        </p:nvSpPr>
        <p:spPr>
          <a:xfrm>
            <a:off x="823091" y="807055"/>
            <a:ext cx="9366250"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b="1" dirty="0">
                <a:solidFill>
                  <a:srgbClr val="363936"/>
                </a:solidFill>
                <a:latin typeface="Roboto" panose="02000000000000000000" pitchFamily="2" charset="0"/>
              </a:rPr>
              <a:t>So, they went and saw where Jesus was staying. </a:t>
            </a:r>
            <a:br>
              <a:rPr lang="en-US" sz="2800" b="1" dirty="0">
                <a:solidFill>
                  <a:srgbClr val="363936"/>
                </a:solidFill>
                <a:latin typeface="Roboto" panose="02000000000000000000" pitchFamily="2" charset="0"/>
              </a:rPr>
            </a:br>
            <a:r>
              <a:rPr lang="en-US" sz="2800" b="1" i="0" dirty="0">
                <a:solidFill>
                  <a:srgbClr val="363936"/>
                </a:solidFill>
                <a:effectLst/>
                <a:latin typeface="Roboto" panose="02000000000000000000" pitchFamily="2" charset="0"/>
              </a:rPr>
              <a:t>They stayed with him that day.</a:t>
            </a:r>
            <a:endParaRPr lang="en-GB" sz="2800" b="1" dirty="0">
              <a:solidFill>
                <a:schemeClr val="tx1"/>
              </a:solidFill>
              <a:latin typeface="Abadi" panose="020B0604020104020204" pitchFamily="34" charset="0"/>
            </a:endParaRPr>
          </a:p>
        </p:txBody>
      </p:sp>
      <p:sp>
        <p:nvSpPr>
          <p:cNvPr id="8" name="TextBox 7">
            <a:extLst>
              <a:ext uri="{FF2B5EF4-FFF2-40B4-BE49-F238E27FC236}">
                <a16:creationId xmlns:a16="http://schemas.microsoft.com/office/drawing/2014/main" id="{AF9A2A63-6E25-4A9B-977C-029CCC9726E0}"/>
              </a:ext>
            </a:extLst>
          </p:cNvPr>
          <p:cNvSpPr txBox="1"/>
          <p:nvPr/>
        </p:nvSpPr>
        <p:spPr>
          <a:xfrm>
            <a:off x="9498725" y="5635446"/>
            <a:ext cx="1778876"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400" b="1" dirty="0">
                <a:solidFill>
                  <a:schemeClr val="accent1">
                    <a:lumMod val="75000"/>
                  </a:schemeClr>
                </a:solidFill>
                <a:latin typeface="Abadi" panose="020B0604020104020204" pitchFamily="34" charset="0"/>
              </a:rPr>
              <a:t>STAY WITH JESUS</a:t>
            </a:r>
            <a:endParaRPr lang="en-GB" sz="2400" dirty="0"/>
          </a:p>
        </p:txBody>
      </p:sp>
      <p:pic>
        <p:nvPicPr>
          <p:cNvPr id="3" name="Picture 2">
            <a:extLst>
              <a:ext uri="{FF2B5EF4-FFF2-40B4-BE49-F238E27FC236}">
                <a16:creationId xmlns:a16="http://schemas.microsoft.com/office/drawing/2014/main" id="{650E4639-E20D-4ED1-B518-1D3D7EBA3EC3}"/>
              </a:ext>
            </a:extLst>
          </p:cNvPr>
          <p:cNvPicPr>
            <a:picLocks noChangeAspect="1"/>
          </p:cNvPicPr>
          <p:nvPr/>
        </p:nvPicPr>
        <p:blipFill rotWithShape="1">
          <a:blip r:embed="rId4"/>
          <a:srcRect l="51623"/>
          <a:stretch/>
        </p:blipFill>
        <p:spPr>
          <a:xfrm>
            <a:off x="8779312" y="3712855"/>
            <a:ext cx="2820057" cy="1876425"/>
          </a:xfrm>
          <a:prstGeom prst="rect">
            <a:avLst/>
          </a:prstGeom>
        </p:spPr>
      </p:pic>
    </p:spTree>
    <p:custDataLst>
      <p:tags r:id="rId1"/>
    </p:custDataLst>
    <p:extLst>
      <p:ext uri="{BB962C8B-B14F-4D97-AF65-F5344CB8AC3E}">
        <p14:creationId xmlns:p14="http://schemas.microsoft.com/office/powerpoint/2010/main" val="4047332434"/>
      </p:ext>
    </p:extLst>
  </p:cSld>
  <p:clrMapOvr>
    <a:masterClrMapping/>
  </p:clrMapOvr>
  <mc:AlternateContent xmlns:mc="http://schemas.openxmlformats.org/markup-compatibility/2006" xmlns:p14="http://schemas.microsoft.com/office/powerpoint/2010/main">
    <mc:Choice Requires="p14">
      <p:transition spd="med" p14:dur="700" advTm="17260">
        <p:fade/>
      </p:transition>
    </mc:Choice>
    <mc:Fallback xmlns="">
      <p:transition spd="med" advTm="1726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595" y="2168370"/>
            <a:ext cx="4468984" cy="4001202"/>
          </a:xfrm>
        </p:spPr>
        <p:txBody>
          <a:bodyPr>
            <a:normAutofit/>
          </a:bodyPr>
          <a:lstStyle/>
          <a:p>
            <a:pPr marL="68580" lvl="0" indent="0" algn="r">
              <a:buNone/>
            </a:pPr>
            <a:r>
              <a:rPr lang="en-US" b="1" i="0" dirty="0">
                <a:solidFill>
                  <a:srgbClr val="363936"/>
                </a:solidFill>
                <a:effectLst/>
                <a:latin typeface="Roboto" panose="02000000000000000000" pitchFamily="2" charset="0"/>
              </a:rPr>
              <a:t>He first found his own brother Simon </a:t>
            </a:r>
          </a:p>
          <a:p>
            <a:pPr marL="68580" lvl="0" indent="0" algn="r">
              <a:buNone/>
            </a:pPr>
            <a:r>
              <a:rPr lang="en-US" b="1" i="0" dirty="0">
                <a:solidFill>
                  <a:srgbClr val="363936"/>
                </a:solidFill>
                <a:effectLst/>
                <a:latin typeface="Roboto" panose="02000000000000000000" pitchFamily="2" charset="0"/>
              </a:rPr>
              <a:t>and told him,</a:t>
            </a:r>
          </a:p>
          <a:p>
            <a:pPr marL="68580" lvl="0" indent="0">
              <a:buNone/>
            </a:pPr>
            <a:endParaRPr lang="en-US" b="1" dirty="0">
              <a:solidFill>
                <a:srgbClr val="363936"/>
              </a:solidFill>
              <a:latin typeface="Roboto" panose="02000000000000000000" pitchFamily="2" charset="0"/>
            </a:endParaRPr>
          </a:p>
          <a:p>
            <a:pPr marL="68580" lvl="0" indent="0">
              <a:buNone/>
            </a:pPr>
            <a:endParaRPr lang="en-US" b="1" dirty="0">
              <a:solidFill>
                <a:srgbClr val="363936"/>
              </a:solidFill>
              <a:latin typeface="Roboto" panose="02000000000000000000" pitchFamily="2" charset="0"/>
            </a:endParaRPr>
          </a:p>
          <a:p>
            <a:pPr marL="68580" lvl="0" indent="0">
              <a:buNone/>
            </a:pPr>
            <a:endParaRPr lang="en-US" b="1" dirty="0"/>
          </a:p>
          <a:p>
            <a:pPr marL="68580" lvl="0" indent="0">
              <a:buNone/>
            </a:pPr>
            <a:br>
              <a:rPr lang="en-US" b="1" dirty="0"/>
            </a:br>
            <a:r>
              <a:rPr lang="en-US" b="1" dirty="0">
                <a:solidFill>
                  <a:srgbClr val="FF0000"/>
                </a:solidFill>
              </a:rPr>
              <a:t>‘Messiah’</a:t>
            </a:r>
            <a:r>
              <a:rPr lang="en-US" b="1" i="0" dirty="0">
                <a:solidFill>
                  <a:srgbClr val="363936"/>
                </a:solidFill>
                <a:effectLst/>
                <a:latin typeface="Roboto" panose="02000000000000000000" pitchFamily="2" charset="0"/>
              </a:rPr>
              <a:t> translated means  </a:t>
            </a:r>
            <a:r>
              <a:rPr lang="en-US" b="1" i="0" dirty="0">
                <a:solidFill>
                  <a:srgbClr val="FF0000"/>
                </a:solidFill>
                <a:effectLst/>
                <a:latin typeface="Roboto" panose="02000000000000000000" pitchFamily="2" charset="0"/>
              </a:rPr>
              <a:t>Christ</a:t>
            </a:r>
            <a:r>
              <a:rPr lang="en-US" b="1" i="0" dirty="0">
                <a:solidFill>
                  <a:srgbClr val="363936"/>
                </a:solidFill>
                <a:effectLst/>
                <a:latin typeface="Roboto" panose="02000000000000000000" pitchFamily="2" charset="0"/>
              </a:rPr>
              <a:t> .</a:t>
            </a:r>
            <a:endParaRPr lang="en-US" b="1" dirty="0"/>
          </a:p>
        </p:txBody>
      </p:sp>
      <p:pic>
        <p:nvPicPr>
          <p:cNvPr id="5" name="Picture 4">
            <a:extLst>
              <a:ext uri="{FF2B5EF4-FFF2-40B4-BE49-F238E27FC236}">
                <a16:creationId xmlns:a16="http://schemas.microsoft.com/office/drawing/2014/main" id="{20076A62-D5D6-4A79-87A1-2A61BE38A615}"/>
              </a:ext>
            </a:extLst>
          </p:cNvPr>
          <p:cNvPicPr>
            <a:picLocks noChangeAspect="1"/>
          </p:cNvPicPr>
          <p:nvPr/>
        </p:nvPicPr>
        <p:blipFill>
          <a:blip r:embed="rId3"/>
          <a:stretch>
            <a:fillRect/>
          </a:stretch>
        </p:blipFill>
        <p:spPr>
          <a:xfrm>
            <a:off x="9628218" y="933641"/>
            <a:ext cx="1912187" cy="3133862"/>
          </a:xfrm>
          <a:prstGeom prst="ellipse">
            <a:avLst/>
          </a:prstGeom>
          <a:ln>
            <a:noFill/>
          </a:ln>
          <a:effectLst>
            <a:softEdge rad="112500"/>
          </a:effectLst>
        </p:spPr>
      </p:pic>
      <p:sp>
        <p:nvSpPr>
          <p:cNvPr id="2" name="Title 1"/>
          <p:cNvSpPr>
            <a:spLocks noGrp="1"/>
          </p:cNvSpPr>
          <p:nvPr>
            <p:ph type="title"/>
          </p:nvPr>
        </p:nvSpPr>
        <p:spPr>
          <a:xfrm>
            <a:off x="938719" y="823301"/>
            <a:ext cx="10296184" cy="1143000"/>
          </a:xfrm>
        </p:spPr>
        <p:txBody>
          <a:bodyPr>
            <a:normAutofit fontScale="90000"/>
          </a:bodyPr>
          <a:lstStyle/>
          <a:p>
            <a:r>
              <a:rPr lang="en-US" b="0" i="0" dirty="0">
                <a:solidFill>
                  <a:srgbClr val="363936"/>
                </a:solidFill>
                <a:effectLst/>
                <a:latin typeface="Roboto" panose="02000000000000000000" pitchFamily="2" charset="0"/>
              </a:rPr>
              <a:t>Andrew, the brother of Simon Peter,</a:t>
            </a:r>
            <a:br>
              <a:rPr lang="en-US" dirty="0"/>
            </a:br>
            <a:r>
              <a:rPr lang="en-US" sz="3100" b="1" i="0" dirty="0">
                <a:solidFill>
                  <a:srgbClr val="FFC000"/>
                </a:solidFill>
                <a:effectLst/>
                <a:latin typeface="Roboto" panose="02000000000000000000" pitchFamily="2" charset="0"/>
              </a:rPr>
              <a:t>was one of the two who heard John and followed Jesus.</a:t>
            </a:r>
            <a:endParaRPr lang="en-US" b="1" dirty="0">
              <a:solidFill>
                <a:srgbClr val="FFC000"/>
              </a:solidFill>
            </a:endParaRPr>
          </a:p>
        </p:txBody>
      </p:sp>
      <p:pic>
        <p:nvPicPr>
          <p:cNvPr id="7" name="Picture 6">
            <a:extLst>
              <a:ext uri="{FF2B5EF4-FFF2-40B4-BE49-F238E27FC236}">
                <a16:creationId xmlns:a16="http://schemas.microsoft.com/office/drawing/2014/main" id="{1954451C-02C7-4606-AFED-0ADE1C1E62C5}"/>
              </a:ext>
            </a:extLst>
          </p:cNvPr>
          <p:cNvPicPr>
            <a:picLocks noChangeAspect="1"/>
          </p:cNvPicPr>
          <p:nvPr/>
        </p:nvPicPr>
        <p:blipFill>
          <a:blip r:embed="rId4"/>
          <a:stretch>
            <a:fillRect/>
          </a:stretch>
        </p:blipFill>
        <p:spPr>
          <a:xfrm>
            <a:off x="5120579" y="2355927"/>
            <a:ext cx="4312408" cy="3133862"/>
          </a:xfrm>
          <a:prstGeom prst="rect">
            <a:avLst/>
          </a:prstGeom>
        </p:spPr>
      </p:pic>
      <p:sp>
        <p:nvSpPr>
          <p:cNvPr id="8" name="Speech Bubble: Rectangle 7">
            <a:extLst>
              <a:ext uri="{FF2B5EF4-FFF2-40B4-BE49-F238E27FC236}">
                <a16:creationId xmlns:a16="http://schemas.microsoft.com/office/drawing/2014/main" id="{45A029B4-2D7E-4C7F-B38B-B99E8ACF66EA}"/>
              </a:ext>
            </a:extLst>
          </p:cNvPr>
          <p:cNvSpPr/>
          <p:nvPr/>
        </p:nvSpPr>
        <p:spPr>
          <a:xfrm>
            <a:off x="1320284" y="3429000"/>
            <a:ext cx="2791679" cy="1439918"/>
          </a:xfrm>
          <a:prstGeom prst="wedgeRectCallout">
            <a:avLst>
              <a:gd name="adj1" fmla="val 104161"/>
              <a:gd name="adj2" fmla="val -5866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i="0" dirty="0">
                <a:solidFill>
                  <a:srgbClr val="363936"/>
                </a:solidFill>
                <a:effectLst/>
                <a:latin typeface="Abadi" panose="020B0604020104020204" pitchFamily="34" charset="0"/>
              </a:rPr>
              <a:t>“We have found the Messiah”</a:t>
            </a:r>
            <a:endParaRPr lang="en-GB" sz="24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1121354679"/>
      </p:ext>
    </p:extLst>
  </p:cSld>
  <p:clrMapOvr>
    <a:masterClrMapping/>
  </p:clrMapOvr>
  <mc:AlternateContent xmlns:mc="http://schemas.openxmlformats.org/markup-compatibility/2006" xmlns:p14="http://schemas.microsoft.com/office/powerpoint/2010/main">
    <mc:Choice Requires="p14">
      <p:transition spd="med" p14:dur="700" advTm="24230">
        <p:fade/>
      </p:transition>
    </mc:Choice>
    <mc:Fallback xmlns="">
      <p:transition spd="med" advTm="242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4" y="1648820"/>
            <a:ext cx="9366325" cy="768121"/>
          </a:xfrm>
        </p:spPr>
        <p:txBody>
          <a:bodyPr>
            <a:normAutofit/>
          </a:bodyPr>
          <a:lstStyle/>
          <a:p>
            <a:r>
              <a:rPr lang="en-US" sz="3600" b="0" i="0" dirty="0">
                <a:solidFill>
                  <a:srgbClr val="363936"/>
                </a:solidFill>
                <a:effectLst/>
                <a:latin typeface="Roboto" panose="02000000000000000000" pitchFamily="2" charset="0"/>
              </a:rPr>
              <a:t>Jesus looked at Simon and said,</a:t>
            </a:r>
            <a:endParaRPr lang="en-US" sz="3600" dirty="0"/>
          </a:p>
        </p:txBody>
      </p:sp>
      <p:sp>
        <p:nvSpPr>
          <p:cNvPr id="4" name="TextBox 3">
            <a:extLst>
              <a:ext uri="{FF2B5EF4-FFF2-40B4-BE49-F238E27FC236}">
                <a16:creationId xmlns:a16="http://schemas.microsoft.com/office/drawing/2014/main" id="{5359E02F-C99B-4AAB-85D4-F0D8A621E0AB}"/>
              </a:ext>
            </a:extLst>
          </p:cNvPr>
          <p:cNvSpPr txBox="1"/>
          <p:nvPr/>
        </p:nvSpPr>
        <p:spPr>
          <a:xfrm>
            <a:off x="769159" y="934172"/>
            <a:ext cx="10407869"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3600" b="1" i="0" dirty="0">
                <a:solidFill>
                  <a:schemeClr val="accent2">
                    <a:lumMod val="75000"/>
                  </a:schemeClr>
                </a:solidFill>
                <a:effectLst/>
                <a:latin typeface="Roboto" panose="02000000000000000000" pitchFamily="2" charset="0"/>
              </a:rPr>
              <a:t>Andrew brought Simon to Jesus.</a:t>
            </a:r>
            <a:endParaRPr lang="en-GB" sz="3600" b="1" dirty="0">
              <a:solidFill>
                <a:schemeClr val="accent2">
                  <a:lumMod val="75000"/>
                </a:schemeClr>
              </a:solidFill>
            </a:endParaRPr>
          </a:p>
        </p:txBody>
      </p:sp>
      <p:pic>
        <p:nvPicPr>
          <p:cNvPr id="6" name="Picture 5">
            <a:extLst>
              <a:ext uri="{FF2B5EF4-FFF2-40B4-BE49-F238E27FC236}">
                <a16:creationId xmlns:a16="http://schemas.microsoft.com/office/drawing/2014/main" id="{1466D96C-1192-428C-88F7-4477B3C83040}"/>
              </a:ext>
            </a:extLst>
          </p:cNvPr>
          <p:cNvPicPr>
            <a:picLocks noChangeAspect="1"/>
          </p:cNvPicPr>
          <p:nvPr/>
        </p:nvPicPr>
        <p:blipFill>
          <a:blip r:embed="rId3"/>
          <a:stretch>
            <a:fillRect/>
          </a:stretch>
        </p:blipFill>
        <p:spPr>
          <a:xfrm>
            <a:off x="3608633" y="2532819"/>
            <a:ext cx="5093933" cy="3820448"/>
          </a:xfrm>
          <a:prstGeom prst="rect">
            <a:avLst/>
          </a:prstGeom>
        </p:spPr>
      </p:pic>
      <p:sp>
        <p:nvSpPr>
          <p:cNvPr id="7" name="Speech Bubble: Rectangle 6">
            <a:extLst>
              <a:ext uri="{FF2B5EF4-FFF2-40B4-BE49-F238E27FC236}">
                <a16:creationId xmlns:a16="http://schemas.microsoft.com/office/drawing/2014/main" id="{3C435632-8619-4BB4-B8C2-447C0486CD8E}"/>
              </a:ext>
            </a:extLst>
          </p:cNvPr>
          <p:cNvSpPr/>
          <p:nvPr/>
        </p:nvSpPr>
        <p:spPr>
          <a:xfrm>
            <a:off x="769159" y="2953405"/>
            <a:ext cx="2375338" cy="1902373"/>
          </a:xfrm>
          <a:prstGeom prst="wedgeRectCallout">
            <a:avLst>
              <a:gd name="adj1" fmla="val 77397"/>
              <a:gd name="adj2" fmla="val -3615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i="0" dirty="0">
                <a:solidFill>
                  <a:srgbClr val="363936"/>
                </a:solidFill>
                <a:effectLst/>
                <a:latin typeface="Abadi" panose="020B0604020104020204" pitchFamily="34" charset="0"/>
              </a:rPr>
              <a:t>“You are Simon the son of John;</a:t>
            </a:r>
            <a:br>
              <a:rPr lang="en-US" sz="2400" b="1" dirty="0">
                <a:latin typeface="Abadi" panose="020B0604020104020204" pitchFamily="34" charset="0"/>
              </a:rPr>
            </a:br>
            <a:r>
              <a:rPr lang="en-US" sz="2400" b="1" i="0" dirty="0">
                <a:solidFill>
                  <a:srgbClr val="363936"/>
                </a:solidFill>
                <a:effectLst/>
                <a:latin typeface="Abadi" panose="020B0604020104020204" pitchFamily="34" charset="0"/>
              </a:rPr>
              <a:t>you will be called </a:t>
            </a:r>
            <a:r>
              <a:rPr lang="en-US" sz="2400" b="1" i="0" dirty="0">
                <a:solidFill>
                  <a:srgbClr val="C00000"/>
                </a:solidFill>
                <a:effectLst/>
                <a:latin typeface="Abadi" panose="020B0604020104020204" pitchFamily="34" charset="0"/>
              </a:rPr>
              <a:t>Cephas</a:t>
            </a:r>
            <a:r>
              <a:rPr lang="en-US" sz="2400" b="1" i="0" dirty="0">
                <a:solidFill>
                  <a:srgbClr val="363936"/>
                </a:solidFill>
                <a:effectLst/>
                <a:latin typeface="Abadi" panose="020B0604020104020204" pitchFamily="34" charset="0"/>
              </a:rPr>
              <a:t>”</a:t>
            </a:r>
            <a:endParaRPr lang="en-GB" sz="2400" b="1" dirty="0">
              <a:latin typeface="Abadi" panose="020B0604020104020204" pitchFamily="34" charset="0"/>
            </a:endParaRPr>
          </a:p>
        </p:txBody>
      </p:sp>
      <p:sp>
        <p:nvSpPr>
          <p:cNvPr id="9" name="TextBox 8">
            <a:extLst>
              <a:ext uri="{FF2B5EF4-FFF2-40B4-BE49-F238E27FC236}">
                <a16:creationId xmlns:a16="http://schemas.microsoft.com/office/drawing/2014/main" id="{EE350424-1104-4E81-8A0F-7E884EA53211}"/>
              </a:ext>
            </a:extLst>
          </p:cNvPr>
          <p:cNvSpPr txBox="1"/>
          <p:nvPr/>
        </p:nvSpPr>
        <p:spPr>
          <a:xfrm>
            <a:off x="8236908" y="3659832"/>
            <a:ext cx="3523882"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400" b="1" i="0" dirty="0">
                <a:solidFill>
                  <a:srgbClr val="363936"/>
                </a:solidFill>
                <a:effectLst/>
                <a:latin typeface="Abadi" panose="020B0604020104020204" pitchFamily="34" charset="0"/>
              </a:rPr>
              <a:t>Cephas” - which is translated Peter.</a:t>
            </a:r>
            <a:endParaRPr lang="en-GB" sz="24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826694664"/>
      </p:ext>
    </p:extLst>
  </p:cSld>
  <p:clrMapOvr>
    <a:masterClrMapping/>
  </p:clrMapOvr>
  <mc:AlternateContent xmlns:mc="http://schemas.openxmlformats.org/markup-compatibility/2006" xmlns:p14="http://schemas.microsoft.com/office/powerpoint/2010/main">
    <mc:Choice Requires="p14">
      <p:transition spd="med" p14:dur="700" advTm="22904">
        <p:fade/>
      </p:transition>
    </mc:Choice>
    <mc:Fallback xmlns="">
      <p:transition spd="med" advTm="229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76" y="1176088"/>
            <a:ext cx="9366325" cy="888402"/>
          </a:xfrm>
        </p:spPr>
        <p:txBody>
          <a:bodyPr/>
          <a:lstStyle/>
          <a:p>
            <a:pPr algn="ctr"/>
            <a:r>
              <a:rPr lang="en-US" b="1" dirty="0"/>
              <a:t>BEHOLD ! THE LAMB OF GOD.</a:t>
            </a:r>
          </a:p>
        </p:txBody>
      </p:sp>
      <p:sp>
        <p:nvSpPr>
          <p:cNvPr id="3" name="Content Placeholder 2"/>
          <p:cNvSpPr>
            <a:spLocks noGrp="1"/>
          </p:cNvSpPr>
          <p:nvPr>
            <p:ph idx="1"/>
          </p:nvPr>
        </p:nvSpPr>
        <p:spPr>
          <a:xfrm>
            <a:off x="613558" y="2215644"/>
            <a:ext cx="8307061" cy="1108059"/>
          </a:xfrm>
        </p:spPr>
        <p:txBody>
          <a:bodyPr>
            <a:normAutofit/>
          </a:bodyPr>
          <a:lstStyle/>
          <a:p>
            <a:pPr marL="68580" lvl="0" indent="0" algn="r">
              <a:buNone/>
            </a:pPr>
            <a:r>
              <a:rPr lang="en-GB"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John revealed and pointed </a:t>
            </a:r>
            <a:r>
              <a:rPr lang="en-GB" b="1" dirty="0">
                <a:solidFill>
                  <a:srgbClr val="000000"/>
                </a:solidFill>
                <a:latin typeface="Abadi" panose="020B0604020104020204" pitchFamily="34" charset="0"/>
                <a:ea typeface="Calibri" panose="020F0502020204030204" pitchFamily="34" charset="0"/>
                <a:cs typeface="Times New Roman" panose="02020603050405020304" pitchFamily="18" charset="0"/>
              </a:rPr>
              <a:t>to</a:t>
            </a:r>
            <a:r>
              <a:rPr lang="en-GB"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his disciples; </a:t>
            </a:r>
            <a:r>
              <a:rPr lang="en-GB" sz="3200" b="1" dirty="0">
                <a:solidFill>
                  <a:srgbClr val="FFC000"/>
                </a:solidFill>
                <a:effectLst/>
                <a:latin typeface="Abadi" panose="020B0604020104020204" pitchFamily="34" charset="0"/>
                <a:ea typeface="Calibri" panose="020F0502020204030204" pitchFamily="34" charset="0"/>
                <a:cs typeface="Times New Roman" panose="02020603050405020304" pitchFamily="18" charset="0"/>
              </a:rPr>
              <a:t>'the real one' </a:t>
            </a:r>
            <a:r>
              <a:rPr lang="en-GB"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that they should follow. </a:t>
            </a:r>
          </a:p>
        </p:txBody>
      </p:sp>
      <p:sp>
        <p:nvSpPr>
          <p:cNvPr id="5" name="TextBox 4">
            <a:extLst>
              <a:ext uri="{FF2B5EF4-FFF2-40B4-BE49-F238E27FC236}">
                <a16:creationId xmlns:a16="http://schemas.microsoft.com/office/drawing/2014/main" id="{7BECDCFF-1117-4BDE-BF94-1B61FF35A0EE}"/>
              </a:ext>
            </a:extLst>
          </p:cNvPr>
          <p:cNvSpPr txBox="1"/>
          <p:nvPr/>
        </p:nvSpPr>
        <p:spPr>
          <a:xfrm>
            <a:off x="666740" y="4323709"/>
            <a:ext cx="8200696"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800" b="1" dirty="0">
                <a:solidFill>
                  <a:srgbClr val="C00000"/>
                </a:solidFill>
                <a:effectLst/>
                <a:latin typeface="+mj-lt"/>
                <a:ea typeface="Calibri" panose="020F0502020204030204" pitchFamily="34" charset="0"/>
                <a:cs typeface="Times New Roman" panose="02020603050405020304" pitchFamily="18" charset="0"/>
              </a:rPr>
              <a:t>We also hear about Jesus from many sources.</a:t>
            </a:r>
            <a:endParaRPr lang="en-GB" sz="2800" dirty="0">
              <a:solidFill>
                <a:srgbClr val="C00000"/>
              </a:solidFill>
              <a:latin typeface="+mj-lt"/>
            </a:endParaRPr>
          </a:p>
        </p:txBody>
      </p:sp>
      <p:pic>
        <p:nvPicPr>
          <p:cNvPr id="6" name="Picture 5">
            <a:extLst>
              <a:ext uri="{FF2B5EF4-FFF2-40B4-BE49-F238E27FC236}">
                <a16:creationId xmlns:a16="http://schemas.microsoft.com/office/drawing/2014/main" id="{97C3B259-534C-4ACF-9D02-CDAC4D8D21A3}"/>
              </a:ext>
            </a:extLst>
          </p:cNvPr>
          <p:cNvPicPr>
            <a:picLocks noChangeAspect="1"/>
          </p:cNvPicPr>
          <p:nvPr/>
        </p:nvPicPr>
        <p:blipFill>
          <a:blip r:embed="rId4"/>
          <a:stretch>
            <a:fillRect/>
          </a:stretch>
        </p:blipFill>
        <p:spPr>
          <a:xfrm>
            <a:off x="9141415" y="1537664"/>
            <a:ext cx="2062692" cy="3160434"/>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4DF8E51A-711E-4F77-998D-3D951216A5BA}"/>
              </a:ext>
            </a:extLst>
          </p:cNvPr>
          <p:cNvSpPr txBox="1"/>
          <p:nvPr/>
        </p:nvSpPr>
        <p:spPr>
          <a:xfrm>
            <a:off x="2385830" y="3703612"/>
            <a:ext cx="621686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68580" lvl="0" indent="0" algn="r">
              <a:buNone/>
            </a:pP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The disciples heard about Jesus from John.</a:t>
            </a:r>
            <a:endParaRPr lang="en-US" sz="2400" dirty="0"/>
          </a:p>
        </p:txBody>
      </p:sp>
      <p:sp>
        <p:nvSpPr>
          <p:cNvPr id="11" name="TextBox 10">
            <a:extLst>
              <a:ext uri="{FF2B5EF4-FFF2-40B4-BE49-F238E27FC236}">
                <a16:creationId xmlns:a16="http://schemas.microsoft.com/office/drawing/2014/main" id="{F84658A4-8485-4904-AAC3-9F53B1647643}"/>
              </a:ext>
            </a:extLst>
          </p:cNvPr>
          <p:cNvSpPr txBox="1"/>
          <p:nvPr/>
        </p:nvSpPr>
        <p:spPr>
          <a:xfrm>
            <a:off x="746585" y="773160"/>
            <a:ext cx="9690188"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800" b="1" dirty="0">
                <a:solidFill>
                  <a:schemeClr val="accent4">
                    <a:lumMod val="75000"/>
                  </a:schemeClr>
                </a:solidFill>
                <a:effectLst/>
                <a:highlight>
                  <a:srgbClr val="C0C0C0"/>
                </a:highlight>
                <a:latin typeface="Abadi" panose="020B0604020104020204" pitchFamily="34" charset="0"/>
                <a:ea typeface="Calibri" panose="020F0502020204030204" pitchFamily="34" charset="0"/>
                <a:cs typeface="Times New Roman" panose="02020603050405020304" pitchFamily="18" charset="0"/>
              </a:rPr>
              <a:t>John testified about what </a:t>
            </a:r>
            <a:r>
              <a:rPr lang="en-GB" sz="2800" b="1" dirty="0">
                <a:solidFill>
                  <a:schemeClr val="accent4">
                    <a:lumMod val="75000"/>
                  </a:schemeClr>
                </a:solidFill>
                <a:highlight>
                  <a:srgbClr val="C0C0C0"/>
                </a:highlight>
                <a:latin typeface="Abadi" panose="020B0604020104020204" pitchFamily="34" charset="0"/>
                <a:ea typeface="Calibri" panose="020F0502020204030204" pitchFamily="34" charset="0"/>
                <a:cs typeface="Times New Roman" panose="02020603050405020304" pitchFamily="18" charset="0"/>
              </a:rPr>
              <a:t>was revealed to him about Jesus.</a:t>
            </a:r>
            <a:endParaRPr lang="en-GB" sz="2800" dirty="0">
              <a:solidFill>
                <a:schemeClr val="accent4">
                  <a:lumMod val="75000"/>
                </a:schemeClr>
              </a:solidFill>
              <a:highlight>
                <a:srgbClr val="C0C0C0"/>
              </a:highlight>
            </a:endParaRPr>
          </a:p>
        </p:txBody>
      </p:sp>
      <p:sp>
        <p:nvSpPr>
          <p:cNvPr id="12" name="TextBox 11">
            <a:extLst>
              <a:ext uri="{FF2B5EF4-FFF2-40B4-BE49-F238E27FC236}">
                <a16:creationId xmlns:a16="http://schemas.microsoft.com/office/drawing/2014/main" id="{33A3A049-E1F5-4804-BF0F-745531CD209D}"/>
              </a:ext>
            </a:extLst>
          </p:cNvPr>
          <p:cNvSpPr txBox="1"/>
          <p:nvPr/>
        </p:nvSpPr>
        <p:spPr>
          <a:xfrm>
            <a:off x="7064327" y="5471671"/>
            <a:ext cx="6216868"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32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How are we responding?</a:t>
            </a:r>
            <a:endParaRPr lang="en-GB" sz="3200" dirty="0">
              <a:solidFill>
                <a:schemeClr val="accent1">
                  <a:lumMod val="75000"/>
                </a:schemeClr>
              </a:solidFill>
            </a:endParaRPr>
          </a:p>
        </p:txBody>
      </p:sp>
      <p:pic>
        <p:nvPicPr>
          <p:cNvPr id="9" name="Picture 8">
            <a:extLst>
              <a:ext uri="{FF2B5EF4-FFF2-40B4-BE49-F238E27FC236}">
                <a16:creationId xmlns:a16="http://schemas.microsoft.com/office/drawing/2014/main" id="{11A77E48-C441-447D-83D8-B2460CC219E1}"/>
              </a:ext>
            </a:extLst>
          </p:cNvPr>
          <p:cNvPicPr>
            <a:picLocks noChangeAspect="1"/>
          </p:cNvPicPr>
          <p:nvPr/>
        </p:nvPicPr>
        <p:blipFill rotWithShape="1">
          <a:blip r:embed="rId5"/>
          <a:srcRect t="15050"/>
          <a:stretch/>
        </p:blipFill>
        <p:spPr>
          <a:xfrm>
            <a:off x="1558195" y="3058616"/>
            <a:ext cx="1213677" cy="1093178"/>
          </a:xfrm>
          <a:prstGeom prst="rect">
            <a:avLst/>
          </a:prstGeom>
        </p:spPr>
      </p:pic>
      <p:sp>
        <p:nvSpPr>
          <p:cNvPr id="13" name="TextBox 12">
            <a:extLst>
              <a:ext uri="{FF2B5EF4-FFF2-40B4-BE49-F238E27FC236}">
                <a16:creationId xmlns:a16="http://schemas.microsoft.com/office/drawing/2014/main" id="{FA2A0022-194D-4404-A6D1-A54E3E5CE481}"/>
              </a:ext>
            </a:extLst>
          </p:cNvPr>
          <p:cNvSpPr txBox="1"/>
          <p:nvPr/>
        </p:nvSpPr>
        <p:spPr>
          <a:xfrm>
            <a:off x="613558" y="3795945"/>
            <a:ext cx="6216868"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18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HEAR JESUS</a:t>
            </a:r>
            <a:endParaRPr lang="en-GB" dirty="0"/>
          </a:p>
        </p:txBody>
      </p:sp>
      <p:sp>
        <p:nvSpPr>
          <p:cNvPr id="14" name="TextBox 13">
            <a:extLst>
              <a:ext uri="{FF2B5EF4-FFF2-40B4-BE49-F238E27FC236}">
                <a16:creationId xmlns:a16="http://schemas.microsoft.com/office/drawing/2014/main" id="{33F97EE1-422C-46E0-87EC-A2154EE89911}"/>
              </a:ext>
            </a:extLst>
          </p:cNvPr>
          <p:cNvSpPr txBox="1"/>
          <p:nvPr/>
        </p:nvSpPr>
        <p:spPr>
          <a:xfrm>
            <a:off x="7178556" y="49175"/>
            <a:ext cx="2661745"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400" b="1" dirty="0">
                <a:solidFill>
                  <a:schemeClr val="bg1"/>
                </a:solidFill>
                <a:effectLst/>
                <a:latin typeface="Abadi" panose="020B0604020104020204" pitchFamily="34" charset="0"/>
                <a:ea typeface="Calibri" panose="020F0502020204030204" pitchFamily="34" charset="0"/>
                <a:cs typeface="Times New Roman" panose="02020603050405020304" pitchFamily="18" charset="0"/>
              </a:rPr>
              <a:t>HEAR JESUS</a:t>
            </a:r>
            <a:endParaRPr lang="en-GB" sz="2400" dirty="0">
              <a:solidFill>
                <a:schemeClr val="bg1"/>
              </a:solidFill>
            </a:endParaRPr>
          </a:p>
        </p:txBody>
      </p:sp>
      <p:pic>
        <p:nvPicPr>
          <p:cNvPr id="8" name="Picture 7">
            <a:extLst>
              <a:ext uri="{FF2B5EF4-FFF2-40B4-BE49-F238E27FC236}">
                <a16:creationId xmlns:a16="http://schemas.microsoft.com/office/drawing/2014/main" id="{ACAE8B44-1831-4012-B2AE-BA76887D0241}"/>
              </a:ext>
            </a:extLst>
          </p:cNvPr>
          <p:cNvPicPr>
            <a:picLocks noChangeAspect="1"/>
          </p:cNvPicPr>
          <p:nvPr/>
        </p:nvPicPr>
        <p:blipFill>
          <a:blip r:embed="rId6"/>
          <a:stretch>
            <a:fillRect/>
          </a:stretch>
        </p:blipFill>
        <p:spPr>
          <a:xfrm>
            <a:off x="950066" y="5141312"/>
            <a:ext cx="1214967" cy="1245494"/>
          </a:xfrm>
          <a:prstGeom prst="rect">
            <a:avLst/>
          </a:prstGeom>
        </p:spPr>
      </p:pic>
      <p:pic>
        <p:nvPicPr>
          <p:cNvPr id="16" name="Picture 15">
            <a:extLst>
              <a:ext uri="{FF2B5EF4-FFF2-40B4-BE49-F238E27FC236}">
                <a16:creationId xmlns:a16="http://schemas.microsoft.com/office/drawing/2014/main" id="{636CB18C-9EBF-46FB-91DB-7FA4F81F2DA2}"/>
              </a:ext>
            </a:extLst>
          </p:cNvPr>
          <p:cNvPicPr>
            <a:picLocks noChangeAspect="1"/>
          </p:cNvPicPr>
          <p:nvPr/>
        </p:nvPicPr>
        <p:blipFill>
          <a:blip r:embed="rId7"/>
          <a:stretch>
            <a:fillRect/>
          </a:stretch>
        </p:blipFill>
        <p:spPr>
          <a:xfrm>
            <a:off x="2928197" y="4915069"/>
            <a:ext cx="1587589" cy="1500272"/>
          </a:xfrm>
          <a:prstGeom prst="rect">
            <a:avLst/>
          </a:prstGeom>
        </p:spPr>
      </p:pic>
      <p:pic>
        <p:nvPicPr>
          <p:cNvPr id="18" name="Picture 17">
            <a:extLst>
              <a:ext uri="{FF2B5EF4-FFF2-40B4-BE49-F238E27FC236}">
                <a16:creationId xmlns:a16="http://schemas.microsoft.com/office/drawing/2014/main" id="{7AD6448E-9967-4FEA-B1E2-4ACE2706A285}"/>
              </a:ext>
            </a:extLst>
          </p:cNvPr>
          <p:cNvPicPr>
            <a:picLocks noChangeAspect="1"/>
          </p:cNvPicPr>
          <p:nvPr/>
        </p:nvPicPr>
        <p:blipFill>
          <a:blip r:embed="rId8"/>
          <a:stretch>
            <a:fillRect/>
          </a:stretch>
        </p:blipFill>
        <p:spPr>
          <a:xfrm>
            <a:off x="5278950" y="5067386"/>
            <a:ext cx="1483464" cy="1347955"/>
          </a:xfrm>
          <a:prstGeom prst="rect">
            <a:avLst/>
          </a:prstGeom>
        </p:spPr>
      </p:pic>
    </p:spTree>
    <p:custDataLst>
      <p:tags r:id="rId1"/>
    </p:custDataLst>
    <p:extLst>
      <p:ext uri="{BB962C8B-B14F-4D97-AF65-F5344CB8AC3E}">
        <p14:creationId xmlns:p14="http://schemas.microsoft.com/office/powerpoint/2010/main" val="127434481"/>
      </p:ext>
    </p:extLst>
  </p:cSld>
  <p:clrMapOvr>
    <a:masterClrMapping/>
  </p:clrMapOvr>
  <mc:AlternateContent xmlns:mc="http://schemas.openxmlformats.org/markup-compatibility/2006" xmlns:p14="http://schemas.microsoft.com/office/powerpoint/2010/main">
    <mc:Choice Requires="p14">
      <p:transition spd="med" p14:dur="700" advTm="43055">
        <p:fade/>
      </p:transition>
    </mc:Choice>
    <mc:Fallback xmlns="">
      <p:transition spd="med" advTm="430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C8D3EE-2DC5-4CD9-B6D1-D9842B491998}"/>
              </a:ext>
            </a:extLst>
          </p:cNvPr>
          <p:cNvSpPr txBox="1"/>
          <p:nvPr/>
        </p:nvSpPr>
        <p:spPr>
          <a:xfrm>
            <a:off x="733097" y="751583"/>
            <a:ext cx="11038489"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400" b="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What </a:t>
            </a:r>
            <a:r>
              <a:rPr lang="en-GB" sz="24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did Andrew and the other disciple do when they heard John saying, </a:t>
            </a:r>
          </a:p>
          <a:p>
            <a:pPr algn="ctr"/>
            <a:r>
              <a:rPr lang="en-GB" sz="24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‘Behold, the Lamb of God’ ,as Jesus walked by? </a:t>
            </a:r>
            <a:endParaRPr lang="en-GB" sz="2400" dirty="0">
              <a:solidFill>
                <a:schemeClr val="accent1">
                  <a:lumMod val="75000"/>
                </a:schemeClr>
              </a:solidFill>
            </a:endParaRPr>
          </a:p>
        </p:txBody>
      </p:sp>
      <p:sp>
        <p:nvSpPr>
          <p:cNvPr id="11" name="TextBox 10">
            <a:extLst>
              <a:ext uri="{FF2B5EF4-FFF2-40B4-BE49-F238E27FC236}">
                <a16:creationId xmlns:a16="http://schemas.microsoft.com/office/drawing/2014/main" id="{D66524E6-57A2-431F-BC97-EFC83D04D62F}"/>
              </a:ext>
            </a:extLst>
          </p:cNvPr>
          <p:cNvSpPr txBox="1"/>
          <p:nvPr/>
        </p:nvSpPr>
        <p:spPr>
          <a:xfrm>
            <a:off x="0" y="1631176"/>
            <a:ext cx="10389782"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T</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hey followed Jesus </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and</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p>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sought Jesus about His place of Stay.</a:t>
            </a:r>
          </a:p>
        </p:txBody>
      </p:sp>
      <p:sp>
        <p:nvSpPr>
          <p:cNvPr id="13" name="TextBox 12">
            <a:extLst>
              <a:ext uri="{FF2B5EF4-FFF2-40B4-BE49-F238E27FC236}">
                <a16:creationId xmlns:a16="http://schemas.microsoft.com/office/drawing/2014/main" id="{B30BC7A5-13A8-4225-8BF6-F4AC165A6C02}"/>
              </a:ext>
            </a:extLst>
          </p:cNvPr>
          <p:cNvSpPr txBox="1"/>
          <p:nvPr/>
        </p:nvSpPr>
        <p:spPr>
          <a:xfrm>
            <a:off x="733097" y="3786207"/>
            <a:ext cx="6216868"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r"/>
            <a:r>
              <a:rPr lang="en-GB" sz="2800" b="1" dirty="0">
                <a:solidFill>
                  <a:srgbClr val="FFC000"/>
                </a:solidFill>
                <a:effectLst/>
                <a:latin typeface="Abadi" panose="020B0604020104020204" pitchFamily="34" charset="0"/>
                <a:ea typeface="Calibri" panose="020F0502020204030204" pitchFamily="34" charset="0"/>
                <a:cs typeface="Times New Roman" panose="02020603050405020304" pitchFamily="18" charset="0"/>
              </a:rPr>
              <a:t>Jesus want us to do this too..</a:t>
            </a:r>
            <a:endParaRPr lang="en-GB" sz="2800" dirty="0">
              <a:solidFill>
                <a:srgbClr val="FFC000"/>
              </a:solidFill>
            </a:endParaRPr>
          </a:p>
        </p:txBody>
      </p:sp>
      <p:sp>
        <p:nvSpPr>
          <p:cNvPr id="15" name="TextBox 14">
            <a:extLst>
              <a:ext uri="{FF2B5EF4-FFF2-40B4-BE49-F238E27FC236}">
                <a16:creationId xmlns:a16="http://schemas.microsoft.com/office/drawing/2014/main" id="{907D392F-F647-4889-B930-566C13941A06}"/>
              </a:ext>
            </a:extLst>
          </p:cNvPr>
          <p:cNvSpPr txBox="1"/>
          <p:nvPr/>
        </p:nvSpPr>
        <p:spPr>
          <a:xfrm>
            <a:off x="2033548" y="5890124"/>
            <a:ext cx="416173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GB" sz="3200" b="1" dirty="0">
                <a:solidFill>
                  <a:srgbClr val="00B050"/>
                </a:solidFill>
                <a:effectLst/>
                <a:latin typeface="Abadi" panose="020B0604020104020204" pitchFamily="34" charset="0"/>
                <a:ea typeface="Calibri" panose="020F0502020204030204" pitchFamily="34" charset="0"/>
                <a:cs typeface="Times New Roman" panose="02020603050405020304" pitchFamily="18" charset="0"/>
              </a:rPr>
              <a:t>IS THAT ENOUGH?</a:t>
            </a:r>
            <a:endParaRPr lang="en-GB" sz="3200" dirty="0">
              <a:solidFill>
                <a:srgbClr val="00B050"/>
              </a:solidFill>
            </a:endParaRPr>
          </a:p>
        </p:txBody>
      </p:sp>
      <p:pic>
        <p:nvPicPr>
          <p:cNvPr id="17" name="Picture 16">
            <a:extLst>
              <a:ext uri="{FF2B5EF4-FFF2-40B4-BE49-F238E27FC236}">
                <a16:creationId xmlns:a16="http://schemas.microsoft.com/office/drawing/2014/main" id="{37700C88-4CFB-4A09-8CB7-633F2B8957CB}"/>
              </a:ext>
            </a:extLst>
          </p:cNvPr>
          <p:cNvPicPr>
            <a:picLocks noChangeAspect="1"/>
          </p:cNvPicPr>
          <p:nvPr/>
        </p:nvPicPr>
        <p:blipFill>
          <a:blip r:embed="rId3"/>
          <a:stretch>
            <a:fillRect/>
          </a:stretch>
        </p:blipFill>
        <p:spPr>
          <a:xfrm>
            <a:off x="8863877" y="1489893"/>
            <a:ext cx="1951071" cy="1791941"/>
          </a:xfrm>
          <a:prstGeom prst="rect">
            <a:avLst/>
          </a:prstGeom>
        </p:spPr>
      </p:pic>
      <p:sp>
        <p:nvSpPr>
          <p:cNvPr id="20" name="TextBox 19">
            <a:extLst>
              <a:ext uri="{FF2B5EF4-FFF2-40B4-BE49-F238E27FC236}">
                <a16:creationId xmlns:a16="http://schemas.microsoft.com/office/drawing/2014/main" id="{D112F371-39E3-42DF-874F-C62751DDD840}"/>
              </a:ext>
            </a:extLst>
          </p:cNvPr>
          <p:cNvSpPr txBox="1"/>
          <p:nvPr/>
        </p:nvSpPr>
        <p:spPr>
          <a:xfrm>
            <a:off x="6780954" y="4062412"/>
            <a:ext cx="4436139" cy="230832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nchorCtr="1">
            <a:spAutoFit/>
          </a:bodyPr>
          <a:lstStyle/>
          <a:p>
            <a:pPr algn="ctr"/>
            <a:r>
              <a:rPr lang="en-US" sz="2400" b="1" dirty="0">
                <a:solidFill>
                  <a:srgbClr val="0070C0"/>
                </a:solidFill>
                <a:latin typeface="Abadi" panose="020B0604020104020204" pitchFamily="34" charset="0"/>
              </a:rPr>
              <a:t>TO SEEK AND FOLLOW HIM,</a:t>
            </a:r>
          </a:p>
          <a:p>
            <a:pPr algn="ctr"/>
            <a:r>
              <a:rPr lang="en-US" sz="2400" b="1" dirty="0">
                <a:solidFill>
                  <a:srgbClr val="FF0000"/>
                </a:solidFill>
                <a:latin typeface="Abadi" panose="020B0604020104020204" pitchFamily="34" charset="0"/>
              </a:rPr>
              <a:t>TO REMAIN IN HIM</a:t>
            </a:r>
          </a:p>
          <a:p>
            <a:pPr algn="ctr"/>
            <a:r>
              <a:rPr lang="en-GB" sz="2400" b="1" dirty="0">
                <a:solidFill>
                  <a:schemeClr val="accent1">
                    <a:lumMod val="50000"/>
                  </a:schemeClr>
                </a:solidFill>
                <a:latin typeface="Abadi" panose="020B0604020104020204" pitchFamily="34" charset="0"/>
                <a:cs typeface="Times New Roman" panose="02020603050405020304" pitchFamily="18" charset="0"/>
              </a:rPr>
              <a:t>TO KNOW MORE ABOUT HIM</a:t>
            </a:r>
          </a:p>
          <a:p>
            <a:pPr algn="ct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through Prayer, Living Word, Sacraments, Holy Spirit.. </a:t>
            </a:r>
          </a:p>
          <a:p>
            <a:pPr algn="ctr"/>
            <a:endParaRPr lang="en-GB" sz="2400" b="1" dirty="0">
              <a:solidFill>
                <a:schemeClr val="accent1">
                  <a:lumMod val="50000"/>
                </a:schemeClr>
              </a:solidFill>
              <a:latin typeface="Abadi" panose="020B0604020104020204" pitchFamily="34" charset="0"/>
            </a:endParaRPr>
          </a:p>
        </p:txBody>
      </p:sp>
      <p:sp>
        <p:nvSpPr>
          <p:cNvPr id="18" name="TextBox 17">
            <a:extLst>
              <a:ext uri="{FF2B5EF4-FFF2-40B4-BE49-F238E27FC236}">
                <a16:creationId xmlns:a16="http://schemas.microsoft.com/office/drawing/2014/main" id="{52270012-4BD4-4428-A12C-C89B2F5F3CD4}"/>
              </a:ext>
            </a:extLst>
          </p:cNvPr>
          <p:cNvSpPr txBox="1"/>
          <p:nvPr/>
        </p:nvSpPr>
        <p:spPr>
          <a:xfrm>
            <a:off x="494471" y="3364528"/>
            <a:ext cx="10863087"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They stayed with him and remained with him, to understand more about Him. </a:t>
            </a:r>
            <a:endParaRPr lang="en-GB" sz="2400" dirty="0"/>
          </a:p>
        </p:txBody>
      </p:sp>
      <p:sp>
        <p:nvSpPr>
          <p:cNvPr id="21" name="Title 1">
            <a:extLst>
              <a:ext uri="{FF2B5EF4-FFF2-40B4-BE49-F238E27FC236}">
                <a16:creationId xmlns:a16="http://schemas.microsoft.com/office/drawing/2014/main" id="{DA739828-DD86-4C47-98AD-2B564D3F802F}"/>
              </a:ext>
            </a:extLst>
          </p:cNvPr>
          <p:cNvSpPr>
            <a:spLocks noGrp="1"/>
          </p:cNvSpPr>
          <p:nvPr>
            <p:ph type="title"/>
          </p:nvPr>
        </p:nvSpPr>
        <p:spPr>
          <a:xfrm>
            <a:off x="1991233" y="2457807"/>
            <a:ext cx="9366325" cy="824027"/>
          </a:xfrm>
        </p:spPr>
        <p:txBody>
          <a:bodyPr>
            <a:normAutofit/>
          </a:bodyPr>
          <a:lstStyle/>
          <a:p>
            <a:r>
              <a:rPr lang="en-US" b="1" dirty="0">
                <a:solidFill>
                  <a:srgbClr val="FF0000"/>
                </a:solidFill>
              </a:rPr>
              <a:t>COME AND YOU WILL SEE.</a:t>
            </a:r>
            <a:endParaRPr lang="en-GB" b="1" dirty="0">
              <a:solidFill>
                <a:srgbClr val="FF0000"/>
              </a:solidFill>
            </a:endParaRPr>
          </a:p>
        </p:txBody>
      </p:sp>
      <p:sp>
        <p:nvSpPr>
          <p:cNvPr id="2" name="TextBox 1">
            <a:extLst>
              <a:ext uri="{FF2B5EF4-FFF2-40B4-BE49-F238E27FC236}">
                <a16:creationId xmlns:a16="http://schemas.microsoft.com/office/drawing/2014/main" id="{E1299D07-0DC1-4A20-91FB-12FADECACA97}"/>
              </a:ext>
            </a:extLst>
          </p:cNvPr>
          <p:cNvSpPr txBox="1"/>
          <p:nvPr/>
        </p:nvSpPr>
        <p:spPr>
          <a:xfrm>
            <a:off x="6252341" y="96646"/>
            <a:ext cx="4636376" cy="369332"/>
          </a:xfrm>
          <a:prstGeom prst="rect">
            <a:avLst/>
          </a:prstGeom>
          <a:noFill/>
          <a:ln>
            <a:solidFill>
              <a:schemeClr val="bg2"/>
            </a:solidFill>
          </a:ln>
        </p:spPr>
        <p:txBody>
          <a:bodyPr wrap="square" rtlCol="0" anchor="ctr" anchorCtr="1">
            <a:spAutoFit/>
          </a:bodyPr>
          <a:lstStyle/>
          <a:p>
            <a:pPr algn="ctr"/>
            <a:r>
              <a:rPr lang="en-US" b="1" dirty="0">
                <a:solidFill>
                  <a:schemeClr val="bg1"/>
                </a:solidFill>
              </a:rPr>
              <a:t>SEEK, FOLLOW, STAY AND KNOW JESUS</a:t>
            </a:r>
            <a:endParaRPr lang="en-GB" b="1" dirty="0">
              <a:solidFill>
                <a:schemeClr val="bg1"/>
              </a:solidFill>
            </a:endParaRPr>
          </a:p>
        </p:txBody>
      </p:sp>
      <p:pic>
        <p:nvPicPr>
          <p:cNvPr id="4" name="Picture 3">
            <a:extLst>
              <a:ext uri="{FF2B5EF4-FFF2-40B4-BE49-F238E27FC236}">
                <a16:creationId xmlns:a16="http://schemas.microsoft.com/office/drawing/2014/main" id="{20E09DDF-2C10-4297-80C7-002C39E5E999}"/>
              </a:ext>
            </a:extLst>
          </p:cNvPr>
          <p:cNvPicPr>
            <a:picLocks noChangeAspect="1"/>
          </p:cNvPicPr>
          <p:nvPr/>
        </p:nvPicPr>
        <p:blipFill>
          <a:blip r:embed="rId4"/>
          <a:stretch>
            <a:fillRect/>
          </a:stretch>
        </p:blipFill>
        <p:spPr>
          <a:xfrm>
            <a:off x="1447873" y="4373272"/>
            <a:ext cx="4288978" cy="1590424"/>
          </a:xfrm>
          <a:prstGeom prst="rect">
            <a:avLst/>
          </a:prstGeom>
        </p:spPr>
      </p:pic>
      <p:sp>
        <p:nvSpPr>
          <p:cNvPr id="14" name="TextBox 13">
            <a:extLst>
              <a:ext uri="{FF2B5EF4-FFF2-40B4-BE49-F238E27FC236}">
                <a16:creationId xmlns:a16="http://schemas.microsoft.com/office/drawing/2014/main" id="{2D415972-9758-4EDB-8B44-0FAE82A9BB5E}"/>
              </a:ext>
            </a:extLst>
          </p:cNvPr>
          <p:cNvSpPr txBox="1"/>
          <p:nvPr/>
        </p:nvSpPr>
        <p:spPr>
          <a:xfrm>
            <a:off x="834442" y="2380399"/>
            <a:ext cx="6526924"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b="1" dirty="0"/>
              <a:t>Jesus says,</a:t>
            </a:r>
            <a:endParaRPr lang="en-GB" b="1" dirty="0"/>
          </a:p>
        </p:txBody>
      </p:sp>
    </p:spTree>
    <p:custDataLst>
      <p:tags r:id="rId1"/>
    </p:custDataLst>
    <p:extLst>
      <p:ext uri="{BB962C8B-B14F-4D97-AF65-F5344CB8AC3E}">
        <p14:creationId xmlns:p14="http://schemas.microsoft.com/office/powerpoint/2010/main" val="1136501873"/>
      </p:ext>
    </p:extLst>
  </p:cSld>
  <p:clrMapOvr>
    <a:masterClrMapping/>
  </p:clrMapOvr>
  <mc:AlternateContent xmlns:mc="http://schemas.openxmlformats.org/markup-compatibility/2006" xmlns:p14="http://schemas.microsoft.com/office/powerpoint/2010/main">
    <mc:Choice Requires="p14">
      <p:transition spd="med" p14:dur="700" advTm="75866">
        <p:fade/>
      </p:transition>
    </mc:Choice>
    <mc:Fallback xmlns="">
      <p:transition spd="med" advTm="758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barn(inVertical)">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barn(inVertical)">
                                      <p:cBhvr>
                                        <p:cTn id="45" dur="500"/>
                                        <p:tgtEl>
                                          <p:spTgt spid="2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0">
                                            <p:txEl>
                                              <p:pRg st="1" end="1"/>
                                            </p:txEl>
                                          </p:spTgt>
                                        </p:tgtEl>
                                        <p:attrNameLst>
                                          <p:attrName>style.visibility</p:attrName>
                                        </p:attrNameLst>
                                      </p:cBhvr>
                                      <p:to>
                                        <p:strVal val="visible"/>
                                      </p:to>
                                    </p:set>
                                    <p:animEffect transition="in" filter="barn(inVertical)">
                                      <p:cBhvr>
                                        <p:cTn id="50" dur="500"/>
                                        <p:tgtEl>
                                          <p:spTgt spid="20">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0">
                                            <p:txEl>
                                              <p:pRg st="2" end="2"/>
                                            </p:txEl>
                                          </p:spTgt>
                                        </p:tgtEl>
                                        <p:attrNameLst>
                                          <p:attrName>style.visibility</p:attrName>
                                        </p:attrNameLst>
                                      </p:cBhvr>
                                      <p:to>
                                        <p:strVal val="visible"/>
                                      </p:to>
                                    </p:set>
                                    <p:animEffect transition="in" filter="barn(inVertical)">
                                      <p:cBhvr>
                                        <p:cTn id="55" dur="500"/>
                                        <p:tgtEl>
                                          <p:spTgt spid="20">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xEl>
                                              <p:pRg st="3" end="3"/>
                                            </p:txEl>
                                          </p:spTgt>
                                        </p:tgtEl>
                                        <p:attrNameLst>
                                          <p:attrName>style.visibility</p:attrName>
                                        </p:attrNameLst>
                                      </p:cBhvr>
                                      <p:to>
                                        <p:strVal val="visible"/>
                                      </p:to>
                                    </p:set>
                                    <p:animEffect transition="in" filter="fade">
                                      <p:cBhvr>
                                        <p:cTn id="60" dur="500"/>
                                        <p:tgtEl>
                                          <p:spTgt spid="20">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barn(inVertical)">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arn(inVertical)">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8" grpId="0"/>
      <p:bldP spid="21"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9|3.8|10.4|7.3|4|7.4|1.6|1.4"/>
</p:tagLst>
</file>

<file path=ppt/tags/tag10.xml><?xml version="1.0" encoding="utf-8"?>
<p:tagLst xmlns:a="http://schemas.openxmlformats.org/drawingml/2006/main" xmlns:r="http://schemas.openxmlformats.org/officeDocument/2006/relationships" xmlns:p="http://schemas.openxmlformats.org/presentationml/2006/main">
  <p:tag name="TIMING" val="|0.1|1.5|8.7|7.9|4.2|7.3|7.7"/>
</p:tagLst>
</file>

<file path=ppt/tags/tag11.xml><?xml version="1.0" encoding="utf-8"?>
<p:tagLst xmlns:a="http://schemas.openxmlformats.org/drawingml/2006/main" xmlns:r="http://schemas.openxmlformats.org/officeDocument/2006/relationships" xmlns:p="http://schemas.openxmlformats.org/presentationml/2006/main">
  <p:tag name="TIMING" val="|0.3|1.3|35.3"/>
</p:tagLst>
</file>

<file path=ppt/tags/tag12.xml><?xml version="1.0" encoding="utf-8"?>
<p:tagLst xmlns:a="http://schemas.openxmlformats.org/drawingml/2006/main" xmlns:r="http://schemas.openxmlformats.org/officeDocument/2006/relationships" xmlns:p="http://schemas.openxmlformats.org/presentationml/2006/main">
  <p:tag name="TIMING" val="|1|4.1"/>
</p:tagLst>
</file>

<file path=ppt/tags/tag13.xml><?xml version="1.0" encoding="utf-8"?>
<p:tagLst xmlns:a="http://schemas.openxmlformats.org/drawingml/2006/main" xmlns:r="http://schemas.openxmlformats.org/officeDocument/2006/relationships" xmlns:p="http://schemas.openxmlformats.org/presentationml/2006/main">
  <p:tag name="TIMING" val="|0.3|2.7|2.4|5.3|1.5|1.6|1.7|1.4|1.3"/>
</p:tagLst>
</file>

<file path=ppt/tags/tag2.xml><?xml version="1.0" encoding="utf-8"?>
<p:tagLst xmlns:a="http://schemas.openxmlformats.org/drawingml/2006/main" xmlns:r="http://schemas.openxmlformats.org/officeDocument/2006/relationships" xmlns:p="http://schemas.openxmlformats.org/presentationml/2006/main">
  <p:tag name="TIMING" val="|0.4|2.1|2.7|5.2|3.2|3.2"/>
</p:tagLst>
</file>

<file path=ppt/tags/tag3.xml><?xml version="1.0" encoding="utf-8"?>
<p:tagLst xmlns:a="http://schemas.openxmlformats.org/drawingml/2006/main" xmlns:r="http://schemas.openxmlformats.org/officeDocument/2006/relationships" xmlns:p="http://schemas.openxmlformats.org/presentationml/2006/main">
  <p:tag name="TIMING" val="|1.9|7.4|3.3|3.9|7.4|1.7|5.2|1.2"/>
</p:tagLst>
</file>

<file path=ppt/tags/tag4.xml><?xml version="1.0" encoding="utf-8"?>
<p:tagLst xmlns:a="http://schemas.openxmlformats.org/drawingml/2006/main" xmlns:r="http://schemas.openxmlformats.org/officeDocument/2006/relationships" xmlns:p="http://schemas.openxmlformats.org/presentationml/2006/main">
  <p:tag name="TIMING" val="|0.3|5.4|5.2"/>
</p:tagLst>
</file>

<file path=ppt/tags/tag5.xml><?xml version="1.0" encoding="utf-8"?>
<p:tagLst xmlns:a="http://schemas.openxmlformats.org/drawingml/2006/main" xmlns:r="http://schemas.openxmlformats.org/officeDocument/2006/relationships" xmlns:p="http://schemas.openxmlformats.org/presentationml/2006/main">
  <p:tag name="TIMING" val="|0.6|6.1|4.4|4"/>
</p:tagLst>
</file>

<file path=ppt/tags/tag6.xml><?xml version="1.0" encoding="utf-8"?>
<p:tagLst xmlns:a="http://schemas.openxmlformats.org/drawingml/2006/main" xmlns:r="http://schemas.openxmlformats.org/officeDocument/2006/relationships" xmlns:p="http://schemas.openxmlformats.org/presentationml/2006/main">
  <p:tag name="TIMING" val="|1|4|3.3|6.1"/>
</p:tagLst>
</file>

<file path=ppt/tags/tag7.xml><?xml version="1.0" encoding="utf-8"?>
<p:tagLst xmlns:a="http://schemas.openxmlformats.org/drawingml/2006/main" xmlns:r="http://schemas.openxmlformats.org/officeDocument/2006/relationships" xmlns:p="http://schemas.openxmlformats.org/presentationml/2006/main">
  <p:tag name="TIMING" val="|0.4|1.9|4.5|3.5|7.4|4|4.7|1.5|1.6|3"/>
</p:tagLst>
</file>

<file path=ppt/tags/tag8.xml><?xml version="1.0" encoding="utf-8"?>
<p:tagLst xmlns:a="http://schemas.openxmlformats.org/drawingml/2006/main" xmlns:r="http://schemas.openxmlformats.org/officeDocument/2006/relationships" xmlns:p="http://schemas.openxmlformats.org/presentationml/2006/main">
  <p:tag name="TIMING" val="|0.1|3.8|13.4|7.3|1.6|4.2|4.9|4.3|2.7|2.8|6.4|9.7|6.4"/>
</p:tagLst>
</file>

<file path=ppt/tags/tag9.xml><?xml version="1.0" encoding="utf-8"?>
<p:tagLst xmlns:a="http://schemas.openxmlformats.org/drawingml/2006/main" xmlns:r="http://schemas.openxmlformats.org/officeDocument/2006/relationships" xmlns:p="http://schemas.openxmlformats.org/presentationml/2006/main">
  <p:tag name="TIMING" val="|0.2|2.5|4.1|4.4|1.7|12.7|1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duct overview presentatio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roduct overview presentation.potx" id="{B28DC015-93EB-44B4-96D3-A8389FA731F7}" vid="{002F0659-0D88-4125-B907-A96737D600EC}"/>
    </a:ext>
  </a:ext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379</TotalTime>
  <Words>799</Words>
  <Application>Microsoft Office PowerPoint</Application>
  <PresentationFormat>Widescreen</PresentationFormat>
  <Paragraphs>96</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Abadi</vt:lpstr>
      <vt:lpstr>Arial</vt:lpstr>
      <vt:lpstr>Calibri</vt:lpstr>
      <vt:lpstr>Century Gothic</vt:lpstr>
      <vt:lpstr>Comic Sans MS</vt:lpstr>
      <vt:lpstr>Roboto</vt:lpstr>
      <vt:lpstr>Wingdings</vt:lpstr>
      <vt:lpstr>Wingdings 2</vt:lpstr>
      <vt:lpstr>Product overview presentation</vt:lpstr>
      <vt:lpstr>COME, SEE AND SPREAD JESUS.</vt:lpstr>
      <vt:lpstr>In the Gospel Last Week, it was,</vt:lpstr>
      <vt:lpstr>This week in the gospel,</vt:lpstr>
      <vt:lpstr>Jesus turned and saw them following him. </vt:lpstr>
      <vt:lpstr>So, they went and saw where Jesus was staying.  They stayed with him that day.</vt:lpstr>
      <vt:lpstr>Andrew, the brother of Simon Peter, was one of the two who heard John and followed Jesus.</vt:lpstr>
      <vt:lpstr>Jesus looked at Simon and said,</vt:lpstr>
      <vt:lpstr>BEHOLD ! THE LAMB OF GOD.</vt:lpstr>
      <vt:lpstr>COME AND YOU WILL SEE.</vt:lpstr>
      <vt:lpstr>WHAT DID ANDREW DO AFTER HE KNEW ‘JESUS THE MESSIAH’? </vt:lpstr>
      <vt:lpstr>So, let us, </vt:lpstr>
      <vt:lpstr>LET US PRAY,</vt:lpstr>
      <vt:lpstr>VERSE OF THE 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AND SEE!</dc:title>
  <dc:creator>Sajin Cheruvathoor</dc:creator>
  <cp:lastModifiedBy>Sajin Cheruvathoor</cp:lastModifiedBy>
  <cp:revision>198</cp:revision>
  <dcterms:created xsi:type="dcterms:W3CDTF">2021-01-12T16:27:32Z</dcterms:created>
  <dcterms:modified xsi:type="dcterms:W3CDTF">2021-01-16T23:23:09Z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