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85" r:id="rId6"/>
    <p:sldId id="278" r:id="rId7"/>
    <p:sldId id="287" r:id="rId8"/>
    <p:sldId id="261" r:id="rId9"/>
    <p:sldId id="260" r:id="rId10"/>
    <p:sldId id="290" r:id="rId11"/>
    <p:sldId id="284" r:id="rId12"/>
    <p:sldId id="289" r:id="rId13"/>
    <p:sldId id="288" r:id="rId14"/>
    <p:sldId id="281" r:id="rId15"/>
    <p:sldId id="291" r:id="rId16"/>
    <p:sldId id="283" r:id="rId17"/>
    <p:sldId id="267"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95" autoAdjust="0"/>
  </p:normalViewPr>
  <p:slideViewPr>
    <p:cSldViewPr snapToGrid="0">
      <p:cViewPr varScale="1">
        <p:scale>
          <a:sx n="61" d="100"/>
          <a:sy n="61" d="100"/>
        </p:scale>
        <p:origin x="884" y="60"/>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2/6/2021</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2/6/2021</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2/6/2021</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2/6/2021</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2/6/2021</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2/6/2021</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2/6/2021</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2/6/2021</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2/6/2021</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2/6/2021</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2/6/2021</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5577C8-AB8C-4B8A-A01F-113B16C4DCA3}" type="datetime1">
              <a:rPr lang="en-US" smtClean="0"/>
              <a:t>2/6/2021</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756858" y="3030920"/>
            <a:ext cx="9595832" cy="2242441"/>
          </a:xfrm>
        </p:spPr>
        <p:txBody>
          <a:bodyPr>
            <a:normAutofit/>
          </a:bodyPr>
          <a:lstStyle/>
          <a:p>
            <a:r>
              <a:rPr lang="en-US" b="0" i="0" dirty="0">
                <a:solidFill>
                  <a:srgbClr val="000000"/>
                </a:solidFill>
                <a:effectLst/>
                <a:latin typeface="Times New Roman" panose="02020603050405020304" pitchFamily="18" charset="0"/>
              </a:rPr>
              <a:t>‘that is why I came..’</a:t>
            </a:r>
            <a:endParaRPr lang="en-US" dirty="0"/>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1303283" y="4561432"/>
            <a:ext cx="7010400" cy="964620"/>
          </a:xfrm>
        </p:spPr>
        <p:txBody>
          <a:bodyPr/>
          <a:lstStyle/>
          <a:p>
            <a:r>
              <a:rPr lang="en-US" sz="3200" b="1" dirty="0">
                <a:solidFill>
                  <a:schemeClr val="accent4">
                    <a:lumMod val="50000"/>
                  </a:schemeClr>
                </a:solidFill>
                <a:latin typeface="Abadi" panose="020B0604020104020204" pitchFamily="34" charset="0"/>
              </a:rPr>
              <a:t>Children’s Liturgy February 7</a:t>
            </a:r>
            <a:r>
              <a:rPr lang="en-US" sz="3200" b="1" baseline="30000" dirty="0">
                <a:solidFill>
                  <a:schemeClr val="accent4">
                    <a:lumMod val="50000"/>
                  </a:schemeClr>
                </a:solidFill>
                <a:latin typeface="Abadi" panose="020B0604020104020204" pitchFamily="34" charset="0"/>
              </a:rPr>
              <a:t>th</a:t>
            </a:r>
            <a:r>
              <a:rPr lang="en-US" sz="3200" b="1" dirty="0">
                <a:solidFill>
                  <a:schemeClr val="accent4">
                    <a:lumMod val="50000"/>
                  </a:schemeClr>
                </a:solidFill>
                <a:latin typeface="Abadi" panose="020B0604020104020204" pitchFamily="34" charset="0"/>
              </a:rPr>
              <a:t>, 2021</a:t>
            </a:r>
          </a:p>
          <a:p>
            <a:endParaRPr lang="en-US" sz="1800" dirty="0">
              <a:solidFill>
                <a:schemeClr val="accent4">
                  <a:lumMod val="50000"/>
                </a:schemeClr>
              </a:solidFill>
            </a:endParaRPr>
          </a:p>
        </p:txBody>
      </p:sp>
      <p:sp>
        <p:nvSpPr>
          <p:cNvPr id="8" name="TextBox 7">
            <a:extLst>
              <a:ext uri="{FF2B5EF4-FFF2-40B4-BE49-F238E27FC236}">
                <a16:creationId xmlns:a16="http://schemas.microsoft.com/office/drawing/2014/main" id="{42E0C460-4286-425C-B8C4-FC031F9728AF}"/>
              </a:ext>
            </a:extLst>
          </p:cNvPr>
          <p:cNvSpPr txBox="1"/>
          <p:nvPr/>
        </p:nvSpPr>
        <p:spPr>
          <a:xfrm>
            <a:off x="2632184" y="4038021"/>
            <a:ext cx="6096000" cy="523220"/>
          </a:xfrm>
          <a:prstGeom prst="rect">
            <a:avLst/>
          </a:prstGeom>
          <a:noFill/>
        </p:spPr>
        <p:txBody>
          <a:bodyPr wrap="square">
            <a:spAutoFit/>
          </a:bodyPr>
          <a:lstStyle/>
          <a:p>
            <a:r>
              <a:rPr lang="en-US" sz="2800" b="1" dirty="0">
                <a:solidFill>
                  <a:schemeClr val="accent5">
                    <a:lumMod val="50000"/>
                  </a:schemeClr>
                </a:solidFill>
                <a:latin typeface="Abadi" panose="020B0604020104020204" pitchFamily="34" charset="0"/>
              </a:rPr>
              <a:t>Gospel: Mark 1:29-39</a:t>
            </a:r>
            <a:endParaRPr lang="en-GB" sz="2800" dirty="0">
              <a:solidFill>
                <a:schemeClr val="accent5">
                  <a:lumMod val="50000"/>
                </a:schemeClr>
              </a:solidFill>
            </a:endParaRP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slow" p14:dur="2000" advTm="9557"/>
    </mc:Choice>
    <mc:Fallback xmlns="">
      <p:transition spd="slow" advTm="9557"/>
    </mc:Fallback>
  </mc:AlternateContent>
  <p:extLst>
    <p:ext uri="{E180D4A7-C9FB-4DFB-919C-405C955672EB}">
      <p14:showEvtLst xmlns:p14="http://schemas.microsoft.com/office/powerpoint/2010/main">
        <p14:playEvt time="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190D21-15EB-4115-B8BA-BF4DF2B222F7}"/>
              </a:ext>
            </a:extLst>
          </p:cNvPr>
          <p:cNvSpPr txBox="1"/>
          <p:nvPr/>
        </p:nvSpPr>
        <p:spPr>
          <a:xfrm>
            <a:off x="704193" y="171708"/>
            <a:ext cx="11750565" cy="532646"/>
          </a:xfrm>
          <a:prstGeom prst="rect">
            <a:avLst/>
          </a:prstGeom>
          <a:noFill/>
        </p:spPr>
        <p:txBody>
          <a:bodyPr wrap="square">
            <a:spAutoFit/>
          </a:bodyPr>
          <a:lstStyle/>
          <a:p>
            <a:pPr>
              <a:lnSpc>
                <a:spcPct val="107000"/>
              </a:lnSpc>
              <a:spcAft>
                <a:spcPts val="800"/>
              </a:spcAft>
            </a:pPr>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So, how can we serve our lord? How can we accomplish the will of God?</a:t>
            </a:r>
            <a:endParaRPr lang="en-GB"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4DA979D-0763-42E9-AB68-3D23CC50A646}"/>
              </a:ext>
            </a:extLst>
          </p:cNvPr>
          <p:cNvSpPr txBox="1"/>
          <p:nvPr/>
        </p:nvSpPr>
        <p:spPr>
          <a:xfrm>
            <a:off x="3048000" y="1000436"/>
            <a:ext cx="6096000" cy="523220"/>
          </a:xfrm>
          <a:prstGeom prst="rect">
            <a:avLst/>
          </a:prstGeom>
          <a:noFill/>
        </p:spPr>
        <p:txBody>
          <a:bodyPr wrap="square">
            <a:spAutoFit/>
          </a:bodyPr>
          <a:lstStyle/>
          <a:p>
            <a:pPr algn="ctr"/>
            <a:r>
              <a:rPr lang="en-GB" sz="28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W</a:t>
            </a:r>
            <a:r>
              <a:rPr lang="en-GB" sz="28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e must start our day in prayer </a:t>
            </a:r>
            <a:endParaRPr lang="en-GB" sz="2800" dirty="0">
              <a:solidFill>
                <a:srgbClr val="7030A0"/>
              </a:solidFill>
            </a:endParaRPr>
          </a:p>
        </p:txBody>
      </p:sp>
      <p:sp>
        <p:nvSpPr>
          <p:cNvPr id="6" name="TextBox 5">
            <a:extLst>
              <a:ext uri="{FF2B5EF4-FFF2-40B4-BE49-F238E27FC236}">
                <a16:creationId xmlns:a16="http://schemas.microsoft.com/office/drawing/2014/main" id="{EFE2F16E-5AC5-4555-8E89-22ABE85B2174}"/>
              </a:ext>
            </a:extLst>
          </p:cNvPr>
          <p:cNvSpPr txBox="1"/>
          <p:nvPr/>
        </p:nvSpPr>
        <p:spPr>
          <a:xfrm>
            <a:off x="2614450" y="1775435"/>
            <a:ext cx="9312165" cy="523220"/>
          </a:xfrm>
          <a:prstGeom prst="rect">
            <a:avLst/>
          </a:prstGeom>
          <a:noFill/>
        </p:spPr>
        <p:txBody>
          <a:bodyPr wrap="square">
            <a:spAutoFit/>
          </a:bodyPr>
          <a:lstStyle/>
          <a:p>
            <a:r>
              <a:rPr lang="en-GB" sz="28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To g</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et wisdom of god to do everything according to his wish</a:t>
            </a:r>
            <a:endParaRPr lang="en-GB" sz="2800" dirty="0"/>
          </a:p>
        </p:txBody>
      </p:sp>
      <p:sp>
        <p:nvSpPr>
          <p:cNvPr id="8" name="TextBox 7">
            <a:extLst>
              <a:ext uri="{FF2B5EF4-FFF2-40B4-BE49-F238E27FC236}">
                <a16:creationId xmlns:a16="http://schemas.microsoft.com/office/drawing/2014/main" id="{489A0263-6F8A-45EF-91E1-DB620141CFD0}"/>
              </a:ext>
            </a:extLst>
          </p:cNvPr>
          <p:cNvSpPr txBox="1"/>
          <p:nvPr/>
        </p:nvSpPr>
        <p:spPr>
          <a:xfrm>
            <a:off x="3048000" y="2481329"/>
            <a:ext cx="8981091" cy="532646"/>
          </a:xfrm>
          <a:prstGeom prst="rect">
            <a:avLst/>
          </a:prstGeom>
          <a:noFill/>
        </p:spPr>
        <p:txBody>
          <a:bodyPr wrap="square">
            <a:spAutoFit/>
          </a:bodyPr>
          <a:lstStyle/>
          <a:p>
            <a:pPr>
              <a:lnSpc>
                <a:spcPct val="107000"/>
              </a:lnSpc>
              <a:spcAft>
                <a:spcPts val="800"/>
              </a:spcAft>
            </a:pPr>
            <a:r>
              <a:rPr lang="en-GB" sz="28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To get strength to accomplish everything in love of god. </a:t>
            </a:r>
            <a:endParaRPr lang="en-GB" sz="40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99F74DA-ABB7-4981-A495-082C4C2599CD}"/>
              </a:ext>
            </a:extLst>
          </p:cNvPr>
          <p:cNvSpPr txBox="1"/>
          <p:nvPr/>
        </p:nvSpPr>
        <p:spPr>
          <a:xfrm>
            <a:off x="2063804" y="5258009"/>
            <a:ext cx="8812924" cy="830997"/>
          </a:xfrm>
          <a:prstGeom prst="rect">
            <a:avLst/>
          </a:prstGeom>
          <a:noFill/>
        </p:spPr>
        <p:txBody>
          <a:bodyPr wrap="square">
            <a:spAutoFit/>
          </a:bodyPr>
          <a:lstStyle/>
          <a:p>
            <a:endPar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endParaRPr>
          </a:p>
          <a:p>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T</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o do everything for the </a:t>
            </a:r>
            <a:r>
              <a:rPr lang="en-GB" sz="24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glory of god </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and </a:t>
            </a:r>
            <a:r>
              <a:rPr lang="en-GB" sz="24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out of god’s love</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t>
            </a:r>
            <a:endParaRPr lang="en-GB" sz="2400" dirty="0"/>
          </a:p>
        </p:txBody>
      </p:sp>
      <p:sp>
        <p:nvSpPr>
          <p:cNvPr id="12" name="TextBox 11">
            <a:extLst>
              <a:ext uri="{FF2B5EF4-FFF2-40B4-BE49-F238E27FC236}">
                <a16:creationId xmlns:a16="http://schemas.microsoft.com/office/drawing/2014/main" id="{110B9829-363E-43AD-A2E5-61FC5C3FA1CD}"/>
              </a:ext>
            </a:extLst>
          </p:cNvPr>
          <p:cNvSpPr txBox="1"/>
          <p:nvPr/>
        </p:nvSpPr>
        <p:spPr>
          <a:xfrm>
            <a:off x="398324" y="3802101"/>
            <a:ext cx="6955222" cy="523220"/>
          </a:xfrm>
          <a:prstGeom prst="rect">
            <a:avLst/>
          </a:prstGeom>
          <a:noFill/>
        </p:spPr>
        <p:txBody>
          <a:bodyPr wrap="square">
            <a:spAutoFit/>
          </a:bodyPr>
          <a:lstStyle/>
          <a:p>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Prayer fills us with </a:t>
            </a:r>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love</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and </a:t>
            </a:r>
            <a:r>
              <a:rPr lang="en-GB" sz="28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grace</a:t>
            </a: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of God </a:t>
            </a:r>
            <a:endParaRPr lang="en-GB" sz="2800" dirty="0"/>
          </a:p>
        </p:txBody>
      </p:sp>
      <p:sp>
        <p:nvSpPr>
          <p:cNvPr id="14" name="TextBox 13">
            <a:extLst>
              <a:ext uri="{FF2B5EF4-FFF2-40B4-BE49-F238E27FC236}">
                <a16:creationId xmlns:a16="http://schemas.microsoft.com/office/drawing/2014/main" id="{C0AD8F4B-3CDE-476C-AD27-B14259984C5C}"/>
              </a:ext>
            </a:extLst>
          </p:cNvPr>
          <p:cNvSpPr txBox="1"/>
          <p:nvPr/>
        </p:nvSpPr>
        <p:spPr>
          <a:xfrm>
            <a:off x="866814" y="4585924"/>
            <a:ext cx="6872208" cy="461665"/>
          </a:xfrm>
          <a:prstGeom prst="rect">
            <a:avLst/>
          </a:prstGeom>
          <a:noFill/>
        </p:spPr>
        <p:txBody>
          <a:bodyPr wrap="square">
            <a:spAutoFit/>
          </a:bodyPr>
          <a:lstStyle/>
          <a:p>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Prayer helps us to fill us in more </a:t>
            </a:r>
            <a:r>
              <a:rPr lang="en-GB" sz="2400" b="1" dirty="0">
                <a:solidFill>
                  <a:schemeClr val="accent4">
                    <a:lumMod val="75000"/>
                  </a:schemeClr>
                </a:solidFill>
                <a:latin typeface="Abadi" panose="020B0604020104020204" pitchFamily="34" charset="0"/>
                <a:ea typeface="Calibri" panose="020F0502020204030204" pitchFamily="34" charset="0"/>
                <a:cs typeface="Times New Roman" panose="02020603050405020304" pitchFamily="18" charset="0"/>
              </a:rPr>
              <a:t>of Gods likeness</a:t>
            </a:r>
          </a:p>
        </p:txBody>
      </p:sp>
      <p:sp>
        <p:nvSpPr>
          <p:cNvPr id="16" name="TextBox 15">
            <a:extLst>
              <a:ext uri="{FF2B5EF4-FFF2-40B4-BE49-F238E27FC236}">
                <a16:creationId xmlns:a16="http://schemas.microsoft.com/office/drawing/2014/main" id="{1C036454-D1F5-4D59-A825-510D765FBD02}"/>
              </a:ext>
            </a:extLst>
          </p:cNvPr>
          <p:cNvSpPr txBox="1"/>
          <p:nvPr/>
        </p:nvSpPr>
        <p:spPr>
          <a:xfrm>
            <a:off x="3163614" y="6187202"/>
            <a:ext cx="8282152" cy="461665"/>
          </a:xfrm>
          <a:prstGeom prst="rect">
            <a:avLst/>
          </a:prstGeom>
          <a:noFill/>
        </p:spPr>
        <p:txBody>
          <a:bodyPr wrap="square">
            <a:spAutoFit/>
          </a:bodyPr>
          <a:lstStyle/>
          <a:p>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without complaining or being proud, selfish or getting </a:t>
            </a:r>
            <a:r>
              <a:rPr lang="en-GB" sz="2400" b="1">
                <a:solidFill>
                  <a:srgbClr val="000000"/>
                </a:solidFill>
                <a:latin typeface="Abadi" panose="020B0604020104020204" pitchFamily="34" charset="0"/>
                <a:ea typeface="Calibri" panose="020F0502020204030204" pitchFamily="34" charset="0"/>
                <a:cs typeface="Times New Roman" panose="02020603050405020304" pitchFamily="18" charset="0"/>
              </a:rPr>
              <a:t>fed up. </a:t>
            </a:r>
            <a:endParaRPr lang="en-GB" sz="2400" dirty="0"/>
          </a:p>
        </p:txBody>
      </p:sp>
      <p:pic>
        <p:nvPicPr>
          <p:cNvPr id="5" name="Picture 4">
            <a:extLst>
              <a:ext uri="{FF2B5EF4-FFF2-40B4-BE49-F238E27FC236}">
                <a16:creationId xmlns:a16="http://schemas.microsoft.com/office/drawing/2014/main" id="{75A64F30-9D37-468A-9D3C-48CE3EDE9B89}"/>
              </a:ext>
            </a:extLst>
          </p:cNvPr>
          <p:cNvPicPr>
            <a:picLocks noChangeAspect="1"/>
          </p:cNvPicPr>
          <p:nvPr/>
        </p:nvPicPr>
        <p:blipFill>
          <a:blip r:embed="rId3"/>
          <a:stretch>
            <a:fillRect/>
          </a:stretch>
        </p:blipFill>
        <p:spPr>
          <a:xfrm>
            <a:off x="199697" y="1000436"/>
            <a:ext cx="2228193" cy="2280498"/>
          </a:xfrm>
          <a:prstGeom prst="ellipse">
            <a:avLst/>
          </a:prstGeom>
          <a:ln>
            <a:noFill/>
          </a:ln>
          <a:effectLst>
            <a:softEdge rad="112500"/>
          </a:effectLst>
        </p:spPr>
      </p:pic>
      <p:pic>
        <p:nvPicPr>
          <p:cNvPr id="13" name="Picture 12">
            <a:extLst>
              <a:ext uri="{FF2B5EF4-FFF2-40B4-BE49-F238E27FC236}">
                <a16:creationId xmlns:a16="http://schemas.microsoft.com/office/drawing/2014/main" id="{AB23E919-B5E4-410F-B51D-35E65755C2D3}"/>
              </a:ext>
            </a:extLst>
          </p:cNvPr>
          <p:cNvPicPr>
            <a:picLocks noChangeAspect="1"/>
          </p:cNvPicPr>
          <p:nvPr/>
        </p:nvPicPr>
        <p:blipFill>
          <a:blip r:embed="rId4"/>
          <a:stretch>
            <a:fillRect/>
          </a:stretch>
        </p:blipFill>
        <p:spPr>
          <a:xfrm>
            <a:off x="7625254" y="2845211"/>
            <a:ext cx="3037491" cy="2828297"/>
          </a:xfrm>
          <a:prstGeom prst="ellipse">
            <a:avLst/>
          </a:prstGeom>
          <a:ln>
            <a:noFill/>
          </a:ln>
          <a:effectLst>
            <a:softEdge rad="112500"/>
          </a:effectLst>
        </p:spPr>
      </p:pic>
      <p:pic>
        <p:nvPicPr>
          <p:cNvPr id="17" name="Picture 16">
            <a:extLst>
              <a:ext uri="{FF2B5EF4-FFF2-40B4-BE49-F238E27FC236}">
                <a16:creationId xmlns:a16="http://schemas.microsoft.com/office/drawing/2014/main" id="{01099533-1A87-4BE7-A8CA-6030C6D31DBC}"/>
              </a:ext>
            </a:extLst>
          </p:cNvPr>
          <p:cNvPicPr>
            <a:picLocks noChangeAspect="1"/>
          </p:cNvPicPr>
          <p:nvPr/>
        </p:nvPicPr>
        <p:blipFill>
          <a:blip r:embed="rId5"/>
          <a:stretch>
            <a:fillRect/>
          </a:stretch>
        </p:blipFill>
        <p:spPr>
          <a:xfrm>
            <a:off x="100548" y="5199934"/>
            <a:ext cx="2063804" cy="155765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4083546591"/>
      </p:ext>
    </p:extLst>
  </p:cSld>
  <p:clrMapOvr>
    <a:masterClrMapping/>
  </p:clrMapOvr>
  <mc:AlternateContent xmlns:mc="http://schemas.openxmlformats.org/markup-compatibility/2006" xmlns:p14="http://schemas.microsoft.com/office/powerpoint/2010/main">
    <mc:Choice Requires="p14">
      <p:transition spd="slow" p14:dur="2000" advTm="56838"/>
    </mc:Choice>
    <mc:Fallback xmlns="">
      <p:transition spd="slow" advTm="568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0"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6E4B392-B1E8-4A84-970A-952B0D2E7303}"/>
              </a:ext>
            </a:extLst>
          </p:cNvPr>
          <p:cNvSpPr txBox="1"/>
          <p:nvPr/>
        </p:nvSpPr>
        <p:spPr>
          <a:xfrm>
            <a:off x="567559" y="245037"/>
            <a:ext cx="10741571" cy="584775"/>
          </a:xfrm>
          <a:prstGeom prst="rect">
            <a:avLst/>
          </a:prstGeom>
          <a:noFill/>
        </p:spPr>
        <p:txBody>
          <a:bodyPr wrap="square">
            <a:spAutoFit/>
          </a:bodyPr>
          <a:lstStyle/>
          <a:p>
            <a:pPr algn="ctr"/>
            <a:r>
              <a:rPr lang="en-GB" sz="3200" b="1" dirty="0">
                <a:solidFill>
                  <a:schemeClr val="accent5">
                    <a:lumMod val="75000"/>
                  </a:schemeClr>
                </a:solidFill>
                <a:latin typeface="Abadi" panose="020B0604020104020204" pitchFamily="34" charset="0"/>
                <a:ea typeface="Calibri" panose="020F0502020204030204" pitchFamily="34" charset="0"/>
                <a:cs typeface="Times New Roman" panose="02020603050405020304" pitchFamily="18" charset="0"/>
              </a:rPr>
              <a:t>Do you know Saint </a:t>
            </a:r>
            <a:r>
              <a:rPr lang="en-GB" sz="32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Teresa of Calcutta?</a:t>
            </a:r>
            <a:endParaRPr lang="en-GB" sz="2400" dirty="0"/>
          </a:p>
        </p:txBody>
      </p:sp>
      <p:sp>
        <p:nvSpPr>
          <p:cNvPr id="17" name="TextBox 16">
            <a:extLst>
              <a:ext uri="{FF2B5EF4-FFF2-40B4-BE49-F238E27FC236}">
                <a16:creationId xmlns:a16="http://schemas.microsoft.com/office/drawing/2014/main" id="{C113B2D5-4608-4DD7-8312-0BF28F653300}"/>
              </a:ext>
            </a:extLst>
          </p:cNvPr>
          <p:cNvSpPr txBox="1"/>
          <p:nvPr/>
        </p:nvSpPr>
        <p:spPr>
          <a:xfrm>
            <a:off x="-565342" y="5109003"/>
            <a:ext cx="7226681" cy="830997"/>
          </a:xfrm>
          <a:prstGeom prst="rect">
            <a:avLst/>
          </a:prstGeom>
          <a:noFill/>
        </p:spPr>
        <p:txBody>
          <a:bodyPr wrap="square">
            <a:spAutoFit/>
          </a:bodyPr>
          <a:lstStyle/>
          <a:p>
            <a:pPr algn="ct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 She says, </a:t>
            </a:r>
          </a:p>
          <a:p>
            <a:pPr algn="ctr"/>
            <a:r>
              <a:rPr lang="en-GB" sz="24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“without him I cannot be — I am helpless”</a:t>
            </a:r>
            <a:r>
              <a:rPr lang="en-GB" sz="2400" b="1" dirty="0">
                <a:solidFill>
                  <a:srgbClr val="C00000"/>
                </a:solidFill>
                <a:effectLst/>
              </a:rPr>
              <a:t>. </a:t>
            </a:r>
          </a:p>
        </p:txBody>
      </p:sp>
      <p:pic>
        <p:nvPicPr>
          <p:cNvPr id="19" name="Picture 18">
            <a:extLst>
              <a:ext uri="{FF2B5EF4-FFF2-40B4-BE49-F238E27FC236}">
                <a16:creationId xmlns:a16="http://schemas.microsoft.com/office/drawing/2014/main" id="{0CA9A345-83BC-458E-BC20-F658037351C6}"/>
              </a:ext>
            </a:extLst>
          </p:cNvPr>
          <p:cNvPicPr>
            <a:picLocks noChangeAspect="1"/>
          </p:cNvPicPr>
          <p:nvPr/>
        </p:nvPicPr>
        <p:blipFill>
          <a:blip r:embed="rId3"/>
          <a:stretch>
            <a:fillRect/>
          </a:stretch>
        </p:blipFill>
        <p:spPr>
          <a:xfrm>
            <a:off x="483476" y="1094478"/>
            <a:ext cx="4210214" cy="3387966"/>
          </a:xfrm>
          <a:prstGeom prst="rect">
            <a:avLst/>
          </a:prstGeom>
          <a:ln>
            <a:noFill/>
          </a:ln>
          <a:effectLst>
            <a:softEdge rad="112500"/>
          </a:effectLst>
        </p:spPr>
      </p:pic>
      <p:sp>
        <p:nvSpPr>
          <p:cNvPr id="10" name="TextBox 9">
            <a:extLst>
              <a:ext uri="{FF2B5EF4-FFF2-40B4-BE49-F238E27FC236}">
                <a16:creationId xmlns:a16="http://schemas.microsoft.com/office/drawing/2014/main" id="{EF94721D-1D5F-4B0F-A9BD-6566C0DFE1E9}"/>
              </a:ext>
            </a:extLst>
          </p:cNvPr>
          <p:cNvSpPr txBox="1"/>
          <p:nvPr/>
        </p:nvSpPr>
        <p:spPr>
          <a:xfrm>
            <a:off x="5416685" y="2214766"/>
            <a:ext cx="6096000" cy="1200329"/>
          </a:xfrm>
          <a:prstGeom prst="rect">
            <a:avLst/>
          </a:prstGeom>
          <a:noFill/>
        </p:spPr>
        <p:txBody>
          <a:bodyPr wrap="square">
            <a:spAutoFit/>
          </a:bodyPr>
          <a:lstStyle/>
          <a:p>
            <a:r>
              <a:rPr lang="en-GB" sz="2400" b="1" dirty="0">
                <a:solidFill>
                  <a:schemeClr val="accent6">
                    <a:lumMod val="75000"/>
                  </a:schemeClr>
                </a:solidFill>
                <a:effectLst/>
                <a:latin typeface="Abadi" panose="020B0604020104020204" pitchFamily="34" charset="0"/>
              </a:rPr>
              <a:t>She was able to do all things in Jesus, for Jesus and with Jesus, who strengthened her through daily reception of the Eucharist.</a:t>
            </a:r>
            <a:endParaRPr lang="en-GB" sz="2400" dirty="0">
              <a:solidFill>
                <a:schemeClr val="accent6">
                  <a:lumMod val="75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AA4C9683-52AB-4D31-B4BE-DBD20F270C9C}"/>
              </a:ext>
            </a:extLst>
          </p:cNvPr>
          <p:cNvPicPr>
            <a:picLocks noChangeAspect="1"/>
          </p:cNvPicPr>
          <p:nvPr/>
        </p:nvPicPr>
        <p:blipFill>
          <a:blip r:embed="rId4"/>
          <a:stretch>
            <a:fillRect/>
          </a:stretch>
        </p:blipFill>
        <p:spPr>
          <a:xfrm>
            <a:off x="6421820" y="3754316"/>
            <a:ext cx="4887310" cy="2869828"/>
          </a:xfrm>
          <a:prstGeom prst="rect">
            <a:avLst/>
          </a:prstGeom>
        </p:spPr>
      </p:pic>
      <p:sp>
        <p:nvSpPr>
          <p:cNvPr id="14" name="TextBox 13">
            <a:extLst>
              <a:ext uri="{FF2B5EF4-FFF2-40B4-BE49-F238E27FC236}">
                <a16:creationId xmlns:a16="http://schemas.microsoft.com/office/drawing/2014/main" id="{B755E84D-76B1-45C4-A9DA-7133439888BB}"/>
              </a:ext>
            </a:extLst>
          </p:cNvPr>
          <p:cNvSpPr txBox="1"/>
          <p:nvPr/>
        </p:nvSpPr>
        <p:spPr>
          <a:xfrm>
            <a:off x="4851345" y="1333498"/>
            <a:ext cx="7226681" cy="461665"/>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She dedicated her life serving the poor and the lepers </a:t>
            </a:r>
            <a:endParaRPr lang="en-GB" sz="2400" dirty="0"/>
          </a:p>
        </p:txBody>
      </p:sp>
    </p:spTree>
    <p:custDataLst>
      <p:tags r:id="rId1"/>
    </p:custDataLst>
    <p:extLst>
      <p:ext uri="{BB962C8B-B14F-4D97-AF65-F5344CB8AC3E}">
        <p14:creationId xmlns:p14="http://schemas.microsoft.com/office/powerpoint/2010/main" val="675137161"/>
      </p:ext>
    </p:extLst>
  </p:cSld>
  <p:clrMapOvr>
    <a:masterClrMapping/>
  </p:clrMapOvr>
  <mc:AlternateContent xmlns:mc="http://schemas.openxmlformats.org/markup-compatibility/2006" xmlns:p14="http://schemas.microsoft.com/office/powerpoint/2010/main">
    <mc:Choice Requires="p14">
      <p:transition spd="slow" p14:dur="2000" advTm="49391"/>
    </mc:Choice>
    <mc:Fallback xmlns="">
      <p:transition spd="slow" advTm="493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674199-1411-4410-8472-997FAF2CA950}"/>
              </a:ext>
            </a:extLst>
          </p:cNvPr>
          <p:cNvSpPr>
            <a:spLocks noGrp="1"/>
          </p:cNvSpPr>
          <p:nvPr>
            <p:ph type="title"/>
          </p:nvPr>
        </p:nvSpPr>
        <p:spPr>
          <a:xfrm>
            <a:off x="2758599" y="158434"/>
            <a:ext cx="6674802" cy="655320"/>
          </a:xfrm>
        </p:spPr>
        <p:txBody>
          <a:bodyPr>
            <a:normAutofit fontScale="90000"/>
          </a:bodyPr>
          <a:lstStyle/>
          <a:p>
            <a:r>
              <a:rPr lang="en-US" b="1" dirty="0"/>
              <a:t>PRAY… LOVE….SERVE</a:t>
            </a:r>
            <a:endParaRPr lang="en-GB" b="1" dirty="0"/>
          </a:p>
        </p:txBody>
      </p:sp>
      <p:sp>
        <p:nvSpPr>
          <p:cNvPr id="4" name="TextBox 3">
            <a:extLst>
              <a:ext uri="{FF2B5EF4-FFF2-40B4-BE49-F238E27FC236}">
                <a16:creationId xmlns:a16="http://schemas.microsoft.com/office/drawing/2014/main" id="{1FEBF82C-8DDB-437F-A7A2-69972FC5CE55}"/>
              </a:ext>
            </a:extLst>
          </p:cNvPr>
          <p:cNvSpPr txBox="1"/>
          <p:nvPr/>
        </p:nvSpPr>
        <p:spPr>
          <a:xfrm>
            <a:off x="308101" y="1454405"/>
            <a:ext cx="6096000" cy="1200329"/>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Let our life be surrendered to serve our lord, who gave himself for us and delivered us and cured us from the curse of sin. </a:t>
            </a:r>
          </a:p>
        </p:txBody>
      </p:sp>
      <p:sp>
        <p:nvSpPr>
          <p:cNvPr id="5" name="TextBox 4">
            <a:extLst>
              <a:ext uri="{FF2B5EF4-FFF2-40B4-BE49-F238E27FC236}">
                <a16:creationId xmlns:a16="http://schemas.microsoft.com/office/drawing/2014/main" id="{C87E10CE-6EF2-41E6-8B47-D7259C4D7176}"/>
              </a:ext>
            </a:extLst>
          </p:cNvPr>
          <p:cNvSpPr txBox="1"/>
          <p:nvPr/>
        </p:nvSpPr>
        <p:spPr>
          <a:xfrm>
            <a:off x="3923419" y="3164711"/>
            <a:ext cx="7385712" cy="1200329"/>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Let us start off our day with prayer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 </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to know Lords wish and </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to gain strength to do everything  in love o</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f </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God.</a:t>
            </a:r>
            <a:endParaRPr lang="en-GB" sz="2400" dirty="0"/>
          </a:p>
        </p:txBody>
      </p:sp>
      <p:sp>
        <p:nvSpPr>
          <p:cNvPr id="6" name="TextBox 5">
            <a:extLst>
              <a:ext uri="{FF2B5EF4-FFF2-40B4-BE49-F238E27FC236}">
                <a16:creationId xmlns:a16="http://schemas.microsoft.com/office/drawing/2014/main" id="{484CC9D9-2518-4EF3-BA84-7D8A7E7CF325}"/>
              </a:ext>
            </a:extLst>
          </p:cNvPr>
          <p:cNvSpPr txBox="1"/>
          <p:nvPr/>
        </p:nvSpPr>
        <p:spPr>
          <a:xfrm>
            <a:off x="311417" y="4875018"/>
            <a:ext cx="7763844" cy="1569660"/>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Let us thus spread the good news of forgiveness and salvation through Jesus</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 by living the Gospel in the power of God’s love,</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 by being available for everyone who needs our help.</a:t>
            </a:r>
            <a:endParaRPr lang="en-GB" sz="2400" dirty="0"/>
          </a:p>
        </p:txBody>
      </p:sp>
      <p:sp>
        <p:nvSpPr>
          <p:cNvPr id="7" name="TextBox 6">
            <a:extLst>
              <a:ext uri="{FF2B5EF4-FFF2-40B4-BE49-F238E27FC236}">
                <a16:creationId xmlns:a16="http://schemas.microsoft.com/office/drawing/2014/main" id="{D4330B3C-C207-46D0-91C2-04DE548EED55}"/>
              </a:ext>
            </a:extLst>
          </p:cNvPr>
          <p:cNvSpPr txBox="1"/>
          <p:nvPr/>
        </p:nvSpPr>
        <p:spPr>
          <a:xfrm>
            <a:off x="3158390" y="745622"/>
            <a:ext cx="6096000" cy="461665"/>
          </a:xfrm>
          <a:prstGeom prst="rect">
            <a:avLst/>
          </a:prstGeom>
          <a:noFill/>
        </p:spPr>
        <p:txBody>
          <a:bodyPr wrap="square">
            <a:spAutoFit/>
          </a:bodyPr>
          <a:lstStyle/>
          <a:p>
            <a:r>
              <a:rPr lang="en-GB" sz="24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....that is why we are sent in Jesus name. </a:t>
            </a:r>
            <a:endParaRPr lang="en-GB" sz="2400" dirty="0">
              <a:solidFill>
                <a:schemeClr val="accent5">
                  <a:lumMod val="75000"/>
                </a:schemeClr>
              </a:solidFill>
            </a:endParaRPr>
          </a:p>
        </p:txBody>
      </p:sp>
      <p:pic>
        <p:nvPicPr>
          <p:cNvPr id="9" name="Picture 8">
            <a:extLst>
              <a:ext uri="{FF2B5EF4-FFF2-40B4-BE49-F238E27FC236}">
                <a16:creationId xmlns:a16="http://schemas.microsoft.com/office/drawing/2014/main" id="{E926BF5D-DF7A-4AAE-92D4-9D9C9C24419A}"/>
              </a:ext>
            </a:extLst>
          </p:cNvPr>
          <p:cNvPicPr>
            <a:picLocks noChangeAspect="1"/>
          </p:cNvPicPr>
          <p:nvPr/>
        </p:nvPicPr>
        <p:blipFill>
          <a:blip r:embed="rId3"/>
          <a:stretch>
            <a:fillRect/>
          </a:stretch>
        </p:blipFill>
        <p:spPr>
          <a:xfrm>
            <a:off x="698969" y="2599352"/>
            <a:ext cx="3019425" cy="2105025"/>
          </a:xfrm>
          <a:prstGeom prst="ellipse">
            <a:avLst/>
          </a:prstGeom>
          <a:ln>
            <a:noFill/>
          </a:ln>
          <a:effectLst>
            <a:softEdge rad="112500"/>
          </a:effectLst>
        </p:spPr>
      </p:pic>
      <p:pic>
        <p:nvPicPr>
          <p:cNvPr id="11" name="Picture 10">
            <a:extLst>
              <a:ext uri="{FF2B5EF4-FFF2-40B4-BE49-F238E27FC236}">
                <a16:creationId xmlns:a16="http://schemas.microsoft.com/office/drawing/2014/main" id="{1F5D084A-7345-4D24-80EA-5BBD46FACFDF}"/>
              </a:ext>
            </a:extLst>
          </p:cNvPr>
          <p:cNvPicPr>
            <a:picLocks noChangeAspect="1"/>
          </p:cNvPicPr>
          <p:nvPr/>
        </p:nvPicPr>
        <p:blipFill>
          <a:blip r:embed="rId4"/>
          <a:stretch>
            <a:fillRect/>
          </a:stretch>
        </p:blipFill>
        <p:spPr>
          <a:xfrm>
            <a:off x="8191687" y="4395227"/>
            <a:ext cx="2125405" cy="2432879"/>
          </a:xfrm>
          <a:prstGeom prst="rect">
            <a:avLst/>
          </a:prstGeom>
        </p:spPr>
      </p:pic>
      <p:pic>
        <p:nvPicPr>
          <p:cNvPr id="13" name="Picture 12">
            <a:extLst>
              <a:ext uri="{FF2B5EF4-FFF2-40B4-BE49-F238E27FC236}">
                <a16:creationId xmlns:a16="http://schemas.microsoft.com/office/drawing/2014/main" id="{771FDB15-7818-438B-A29B-07F6A5D75612}"/>
              </a:ext>
            </a:extLst>
          </p:cNvPr>
          <p:cNvPicPr>
            <a:picLocks noChangeAspect="1"/>
          </p:cNvPicPr>
          <p:nvPr/>
        </p:nvPicPr>
        <p:blipFill>
          <a:blip r:embed="rId5"/>
          <a:stretch>
            <a:fillRect/>
          </a:stretch>
        </p:blipFill>
        <p:spPr>
          <a:xfrm>
            <a:off x="6437900" y="1205480"/>
            <a:ext cx="5448300" cy="1790700"/>
          </a:xfrm>
          <a:prstGeom prst="rect">
            <a:avLst/>
          </a:prstGeom>
        </p:spPr>
      </p:pic>
    </p:spTree>
    <p:custDataLst>
      <p:tags r:id="rId1"/>
    </p:custDataLst>
    <p:extLst>
      <p:ext uri="{BB962C8B-B14F-4D97-AF65-F5344CB8AC3E}">
        <p14:creationId xmlns:p14="http://schemas.microsoft.com/office/powerpoint/2010/main" val="4180690321"/>
      </p:ext>
    </p:extLst>
  </p:cSld>
  <p:clrMapOvr>
    <a:masterClrMapping/>
  </p:clrMapOvr>
  <mc:AlternateContent xmlns:mc="http://schemas.openxmlformats.org/markup-compatibility/2006" xmlns:p14="http://schemas.microsoft.com/office/powerpoint/2010/main">
    <mc:Choice Requires="p14">
      <p:transition spd="slow" p14:dur="2000" advTm="72155"/>
    </mc:Choice>
    <mc:Fallback xmlns="">
      <p:transition spd="slow" advTm="721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arn(inVertical)">
                                      <p:cBhvr>
                                        <p:cTn id="37" dur="500"/>
                                        <p:tgtEl>
                                          <p:spTgt spid="5">
                                            <p:txEl>
                                              <p:pRg st="2" end="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barn(inVertical)">
                                      <p:cBhvr>
                                        <p:cTn id="45" dur="50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xEl>
                                              <p:pRg st="1" end="1"/>
                                            </p:txEl>
                                          </p:spTgt>
                                        </p:tgtEl>
                                        <p:attrNameLst>
                                          <p:attrName>style.visibility</p:attrName>
                                        </p:attrNameLst>
                                      </p:cBhvr>
                                      <p:to>
                                        <p:strVal val="visible"/>
                                      </p:to>
                                    </p:set>
                                    <p:animEffect transition="in" filter="barn(inVertical)">
                                      <p:cBhvr>
                                        <p:cTn id="50" dur="500"/>
                                        <p:tgtEl>
                                          <p:spTgt spid="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barn(inVertical)">
                                      <p:cBhvr>
                                        <p:cTn id="55" dur="500"/>
                                        <p:tgtEl>
                                          <p:spTgt spid="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BC7810-5B56-43C4-8AD9-269CDCB42061}"/>
              </a:ext>
            </a:extLst>
          </p:cNvPr>
          <p:cNvSpPr txBox="1"/>
          <p:nvPr/>
        </p:nvSpPr>
        <p:spPr>
          <a:xfrm>
            <a:off x="998484" y="430187"/>
            <a:ext cx="6096000" cy="707886"/>
          </a:xfrm>
          <a:prstGeom prst="rect">
            <a:avLst/>
          </a:prstGeom>
          <a:noFill/>
        </p:spPr>
        <p:txBody>
          <a:bodyPr wrap="square">
            <a:spAutoFit/>
          </a:bodyPr>
          <a:lstStyle/>
          <a:p>
            <a:r>
              <a:rPr lang="en-GB" sz="40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Let us Pray,</a:t>
            </a:r>
            <a:r>
              <a:rPr lang="en-GB" sz="4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GB" sz="4000" dirty="0"/>
          </a:p>
        </p:txBody>
      </p:sp>
      <p:sp>
        <p:nvSpPr>
          <p:cNvPr id="5" name="TextBox 4">
            <a:extLst>
              <a:ext uri="{FF2B5EF4-FFF2-40B4-BE49-F238E27FC236}">
                <a16:creationId xmlns:a16="http://schemas.microsoft.com/office/drawing/2014/main" id="{9934005B-0594-4171-B0DE-01B2159F214E}"/>
              </a:ext>
            </a:extLst>
          </p:cNvPr>
          <p:cNvSpPr txBox="1"/>
          <p:nvPr/>
        </p:nvSpPr>
        <p:spPr>
          <a:xfrm>
            <a:off x="725214" y="1217873"/>
            <a:ext cx="10557641" cy="7328416"/>
          </a:xfrm>
          <a:prstGeom prst="rect">
            <a:avLst/>
          </a:prstGeom>
          <a:noFill/>
        </p:spPr>
        <p:txBody>
          <a:bodyPr wrap="square">
            <a:spAutoFit/>
          </a:bodyPr>
          <a:lstStyle/>
          <a:p>
            <a:pPr algn="ctr">
              <a:lnSpc>
                <a:spcPct val="107000"/>
              </a:lnSpc>
              <a:spcAft>
                <a:spcPts val="800"/>
              </a:spcAft>
            </a:pPr>
            <a:r>
              <a:rPr lang="en-US" sz="3200" b="1" dirty="0">
                <a:effectLst/>
                <a:latin typeface="Comic Sans MS" panose="030F0702030302020204" pitchFamily="66" charset="0"/>
                <a:ea typeface="Calibri" panose="020F0502020204030204" pitchFamily="34" charset="0"/>
                <a:cs typeface="Times New Roman" panose="02020603050405020304" pitchFamily="18" charset="0"/>
              </a:rPr>
              <a:t>      “Dear Lord, thank you for giving us </a:t>
            </a:r>
            <a:r>
              <a:rPr lang="en-US" sz="3200" b="1" dirty="0">
                <a:latin typeface="Comic Sans MS" panose="030F0702030302020204" pitchFamily="66" charset="0"/>
                <a:ea typeface="Calibri" panose="020F0502020204030204" pitchFamily="34" charset="0"/>
                <a:cs typeface="Times New Roman" panose="02020603050405020304" pitchFamily="18" charset="0"/>
              </a:rPr>
              <a:t>Jesus</a:t>
            </a:r>
            <a:r>
              <a:rPr lang="en-US" sz="3200" b="1" dirty="0">
                <a:effectLst/>
                <a:latin typeface="Comic Sans MS" panose="030F0702030302020204" pitchFamily="66" charset="0"/>
                <a:ea typeface="Calibri" panose="020F0502020204030204" pitchFamily="34" charset="0"/>
                <a:cs typeface="Times New Roman" panose="02020603050405020304" pitchFamily="18" charset="0"/>
              </a:rPr>
              <a:t>. Thank you for forgiving us , healing us, and delivering us by filling us in your love. Give us grace to spent time with you in prayer, to know your will and live each moment according to Gods will.  Fill us in God’s love, wisdom and power of Holy spirit to live according to the plans of heaven by helping each other, without complaining or getting fed up. Grant this by your grace</a:t>
            </a:r>
            <a:r>
              <a:rPr lang="en-GB" sz="3200" b="1" dirty="0">
                <a:latin typeface="Comic Sans MS" panose="030F0702030302020204" pitchFamily="66" charset="0"/>
                <a:ea typeface="Calibri" panose="020F0502020204030204" pitchFamily="34" charset="0"/>
                <a:cs typeface="Times New Roman" panose="02020603050405020304" pitchFamily="18" charset="0"/>
              </a:rPr>
              <a:t>.</a:t>
            </a:r>
            <a:endParaRPr lang="en-GB" sz="3200" b="1"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dirty="0">
                <a:effectLst/>
                <a:latin typeface="Comic Sans MS" panose="030F0702030302020204" pitchFamily="66" charset="0"/>
                <a:ea typeface="Calibri" panose="020F0502020204030204" pitchFamily="34" charset="0"/>
                <a:cs typeface="Times New Roman" panose="02020603050405020304" pitchFamily="18" charset="0"/>
              </a:rPr>
              <a:t>In Jesus name we pray, Amen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3200" b="1"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A9B4752-D62D-48CB-97AC-6C90007D775E}"/>
              </a:ext>
            </a:extLst>
          </p:cNvPr>
          <p:cNvPicPr>
            <a:picLocks noChangeAspect="1"/>
          </p:cNvPicPr>
          <p:nvPr/>
        </p:nvPicPr>
        <p:blipFill>
          <a:blip r:embed="rId3"/>
          <a:stretch>
            <a:fillRect/>
          </a:stretch>
        </p:blipFill>
        <p:spPr>
          <a:xfrm flipH="1">
            <a:off x="3870434" y="35076"/>
            <a:ext cx="1030838" cy="110299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4939837"/>
      </p:ext>
    </p:extLst>
  </p:cSld>
  <p:clrMapOvr>
    <a:masterClrMapping/>
  </p:clrMapOvr>
  <mc:AlternateContent xmlns:mc="http://schemas.openxmlformats.org/markup-compatibility/2006" xmlns:p14="http://schemas.microsoft.com/office/powerpoint/2010/main">
    <mc:Choice Requires="p14">
      <p:transition spd="slow" p14:dur="2000" advTm="43084"/>
    </mc:Choice>
    <mc:Fallback xmlns="">
      <p:transition spd="slow" advTm="430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b="1" kern="1200" dirty="0">
                <a:solidFill>
                  <a:srgbClr val="FFFFFF"/>
                </a:solidFill>
                <a:latin typeface="+mj-lt"/>
                <a:ea typeface="+mj-ea"/>
                <a:cs typeface="+mj-cs"/>
              </a:rPr>
              <a:t>Verse for the Day</a:t>
            </a:r>
          </a:p>
        </p:txBody>
      </p:sp>
      <p:pic>
        <p:nvPicPr>
          <p:cNvPr id="4" name="Picture 3">
            <a:extLst>
              <a:ext uri="{FF2B5EF4-FFF2-40B4-BE49-F238E27FC236}">
                <a16:creationId xmlns:a16="http://schemas.microsoft.com/office/drawing/2014/main" id="{1229FF6A-0332-4A25-999D-53937CB69CF3}"/>
              </a:ext>
            </a:extLst>
          </p:cNvPr>
          <p:cNvPicPr>
            <a:picLocks noChangeAspect="1"/>
          </p:cNvPicPr>
          <p:nvPr/>
        </p:nvPicPr>
        <p:blipFill>
          <a:blip r:embed="rId3"/>
          <a:stretch>
            <a:fillRect/>
          </a:stretch>
        </p:blipFill>
        <p:spPr>
          <a:xfrm>
            <a:off x="4216526" y="711966"/>
            <a:ext cx="7539838" cy="5598329"/>
          </a:xfrm>
          <a:prstGeom prst="rect">
            <a:avLst/>
          </a:prstGeom>
          <a:noFill/>
        </p:spPr>
      </p:pic>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a:xfrm>
            <a:off x="11034184" y="6356350"/>
            <a:ext cx="514349" cy="365125"/>
          </a:xfrm>
        </p:spPr>
        <p:txBody>
          <a:bodyPr vert="horz" lIns="91440" tIns="45720" rIns="91440" bIns="45720" rtlCol="0" anchor="ctr">
            <a:normAutofit/>
          </a:bodyPr>
          <a:lstStyle/>
          <a:p>
            <a:pPr>
              <a:spcAft>
                <a:spcPts val="600"/>
              </a:spcAft>
            </a:pPr>
            <a:fld id="{294A09A9-5501-47C1-A89A-A340965A2BE2}" type="slidenum">
              <a:rPr lang="en-US" sz="1200">
                <a:solidFill>
                  <a:schemeClr val="tx1">
                    <a:alpha val="80000"/>
                  </a:schemeClr>
                </a:solidFill>
                <a:latin typeface="+mn-lt"/>
                <a:cs typeface="+mn-cs"/>
              </a:rPr>
              <a:pPr>
                <a:spcAft>
                  <a:spcPts val="600"/>
                </a:spcAft>
              </a:pPr>
              <a:t>14</a:t>
            </a:fld>
            <a:endParaRPr lang="en-US" sz="1200">
              <a:solidFill>
                <a:schemeClr val="tx1">
                  <a:alpha val="80000"/>
                </a:schemeClr>
              </a:solidFill>
              <a:latin typeface="+mn-lt"/>
              <a:cs typeface="+mn-cs"/>
            </a:endParaRPr>
          </a:p>
        </p:txBody>
      </p:sp>
    </p:spTree>
    <p:custDataLst>
      <p:tags r:id="rId1"/>
    </p:custDataLst>
    <p:extLst>
      <p:ext uri="{BB962C8B-B14F-4D97-AF65-F5344CB8AC3E}">
        <p14:creationId xmlns:p14="http://schemas.microsoft.com/office/powerpoint/2010/main" val="445070695"/>
      </p:ext>
    </p:extLst>
  </p:cSld>
  <p:clrMapOvr>
    <a:masterClrMapping/>
  </p:clrMapOvr>
  <mc:AlternateContent xmlns:mc="http://schemas.openxmlformats.org/markup-compatibility/2006" xmlns:p14="http://schemas.microsoft.com/office/powerpoint/2010/main">
    <mc:Choice Requires="p14">
      <p:transition spd="slow" p14:dur="2000" advTm="25804"/>
    </mc:Choice>
    <mc:Fallback xmlns="">
      <p:transition spd="slow" advTm="258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p:txBody>
          <a:bodyPr/>
          <a:lstStyle/>
          <a:p>
            <a:r>
              <a:rPr lang="en-US" b="1" dirty="0">
                <a:solidFill>
                  <a:schemeClr val="accent5">
                    <a:lumMod val="50000"/>
                  </a:schemeClr>
                </a:solidFill>
              </a:rPr>
              <a:t>THANK YOU</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999358" y="1529537"/>
            <a:ext cx="6216867" cy="2849562"/>
          </a:xfrm>
        </p:spPr>
        <p:txBody>
          <a:bodyPr vert="horz" lIns="91440" tIns="45720" rIns="91440" bIns="45720" rtlCol="0" anchor="t">
            <a:normAutofit/>
          </a:bodyPr>
          <a:lstStyle/>
          <a:p>
            <a:pPr marL="0" indent="0">
              <a:lnSpc>
                <a:spcPct val="150000"/>
              </a:lnSpc>
              <a:buNone/>
            </a:pPr>
            <a:r>
              <a:rPr lang="en-US" sz="4000" b="1" dirty="0">
                <a:solidFill>
                  <a:schemeClr val="accent2">
                    <a:lumMod val="50000"/>
                  </a:schemeClr>
                </a:solidFill>
                <a:latin typeface="Times New Roman" panose="02020603050405020304" pitchFamily="18" charset="0"/>
                <a:cs typeface="Times New Roman" panose="02020603050405020304" pitchFamily="18" charset="0"/>
              </a:rPr>
              <a:t>GOD BLESS YOU ALL</a:t>
            </a:r>
          </a:p>
        </p:txBody>
      </p:sp>
      <p:sp>
        <p:nvSpPr>
          <p:cNvPr id="11" name="Text Placeholder 10">
            <a:extLst>
              <a:ext uri="{FF2B5EF4-FFF2-40B4-BE49-F238E27FC236}">
                <a16:creationId xmlns:a16="http://schemas.microsoft.com/office/drawing/2014/main" id="{0F34300E-1F96-433C-BBA9-C319B37E1361}"/>
              </a:ext>
            </a:extLst>
          </p:cNvPr>
          <p:cNvSpPr>
            <a:spLocks noGrp="1"/>
          </p:cNvSpPr>
          <p:nvPr>
            <p:ph type="body" sz="quarter" idx="16"/>
          </p:nvPr>
        </p:nvSpPr>
        <p:spPr>
          <a:xfrm>
            <a:off x="1618593" y="2954318"/>
            <a:ext cx="8671035" cy="1319213"/>
          </a:xfrm>
        </p:spPr>
        <p:txBody>
          <a:bodyPr>
            <a:normAutofit/>
          </a:bodyPr>
          <a:lstStyle/>
          <a:p>
            <a:pPr marL="0" indent="0">
              <a:lnSpc>
                <a:spcPct val="150000"/>
              </a:lnSpc>
              <a:buNone/>
            </a:pPr>
            <a:r>
              <a:rPr lang="en-US" sz="2400" b="1" dirty="0">
                <a:solidFill>
                  <a:srgbClr val="7030A0"/>
                </a:solidFill>
                <a:latin typeface="Times New Roman" panose="02020603050405020304" pitchFamily="18" charset="0"/>
                <a:cs typeface="Times New Roman" panose="02020603050405020304" pitchFamily="18" charset="0"/>
              </a:rPr>
              <a:t>KEEP LITTLE EVANGELIST IN YOUR SPECIAL PRAYERS.</a:t>
            </a:r>
          </a:p>
          <a:p>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23" name="Date Placeholder 22">
            <a:extLst>
              <a:ext uri="{FF2B5EF4-FFF2-40B4-BE49-F238E27FC236}">
                <a16:creationId xmlns:a16="http://schemas.microsoft.com/office/drawing/2014/main" id="{A36A89F3-138D-4102-9FF2-6E1293F6AFB6}"/>
              </a:ext>
            </a:extLst>
          </p:cNvPr>
          <p:cNvSpPr>
            <a:spLocks noGrp="1"/>
          </p:cNvSpPr>
          <p:nvPr>
            <p:ph type="dt" sz="half" idx="2"/>
          </p:nvPr>
        </p:nvSpPr>
        <p:spPr/>
        <p:txBody>
          <a:bodyPr/>
          <a:lstStyle/>
          <a:p>
            <a:fld id="{BF549713-324E-442E-99F3-0C4C72A7B5ED}" type="datetime1">
              <a:rPr lang="en-US" smtClean="0"/>
              <a:t>2/6/2021</a:t>
            </a:fld>
            <a:endParaRPr lang="en-US" dirty="0"/>
          </a:p>
        </p:txBody>
      </p:sp>
      <p:sp>
        <p:nvSpPr>
          <p:cNvPr id="24" name="Slide Number Placeholder 23">
            <a:extLst>
              <a:ext uri="{FF2B5EF4-FFF2-40B4-BE49-F238E27FC236}">
                <a16:creationId xmlns:a16="http://schemas.microsoft.com/office/drawing/2014/main" id="{EF02AD77-17EE-49EB-8387-86DED6AD894E}"/>
              </a:ext>
            </a:extLst>
          </p:cNvPr>
          <p:cNvSpPr>
            <a:spLocks noGrp="1"/>
          </p:cNvSpPr>
          <p:nvPr>
            <p:ph type="sldNum" sz="quarter" idx="4"/>
          </p:nvPr>
        </p:nvSpPr>
        <p:spPr/>
        <p:txBody>
          <a:bodyPr/>
          <a:lstStyle/>
          <a:p>
            <a:fld id="{294A09A9-5501-47C1-A89A-A340965A2BE2}" type="slidenum">
              <a:rPr lang="en-US" smtClean="0"/>
              <a:pPr/>
              <a:t>15</a:t>
            </a:fld>
            <a:endParaRPr lang="en-US" dirty="0"/>
          </a:p>
        </p:txBody>
      </p:sp>
      <p:sp>
        <p:nvSpPr>
          <p:cNvPr id="8" name="TextBox 7">
            <a:extLst>
              <a:ext uri="{FF2B5EF4-FFF2-40B4-BE49-F238E27FC236}">
                <a16:creationId xmlns:a16="http://schemas.microsoft.com/office/drawing/2014/main" id="{AEBB416B-4617-458C-8E94-D3264A8FFD95}"/>
              </a:ext>
            </a:extLst>
          </p:cNvPr>
          <p:cNvSpPr txBox="1"/>
          <p:nvPr/>
        </p:nvSpPr>
        <p:spPr>
          <a:xfrm>
            <a:off x="4870276" y="4313954"/>
            <a:ext cx="6216868" cy="200054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marL="0" indent="0">
              <a:lnSpc>
                <a:spcPct val="100000"/>
              </a:lnSpc>
              <a:buFont typeface="Arial" panose="020B0604020202020204" pitchFamily="34" charset="0"/>
              <a:buNone/>
            </a:pPr>
            <a:endParaRPr lang="en-US" b="1" dirty="0">
              <a:solidFill>
                <a:srgbClr val="002060"/>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Font typeface="Wingdings" pitchFamily="2" charset="2"/>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b="1" dirty="0">
              <a:solidFill>
                <a:schemeClr val="bg2">
                  <a:lumMod val="25000"/>
                </a:schemeClr>
              </a:solidFill>
              <a:latin typeface="Abadi" panose="020B0604020104020204" pitchFamily="34" charset="0"/>
            </a:endParaRPr>
          </a:p>
          <a:p>
            <a:pPr marL="45720" indent="0">
              <a:lnSpc>
                <a:spcPct val="100000"/>
              </a:lnSpc>
              <a:buFont typeface="Wingdings" pitchFamily="2" charset="2"/>
              <a:buNone/>
            </a:pP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Font typeface="Wingdings" pitchFamily="2" charset="2"/>
              <a:buNone/>
            </a:pPr>
            <a:r>
              <a:rPr lang="en-GB" sz="16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GB" dirty="0"/>
          </a:p>
        </p:txBody>
      </p:sp>
    </p:spTree>
    <p:custDataLst>
      <p:tags r:id="rId1"/>
    </p:custDataLst>
    <p:extLst>
      <p:ext uri="{BB962C8B-B14F-4D97-AF65-F5344CB8AC3E}">
        <p14:creationId xmlns:p14="http://schemas.microsoft.com/office/powerpoint/2010/main" val="4237778926"/>
      </p:ext>
    </p:extLst>
  </p:cSld>
  <p:clrMapOvr>
    <a:masterClrMapping/>
  </p:clrMapOvr>
  <mc:AlternateContent xmlns:mc="http://schemas.openxmlformats.org/markup-compatibility/2006" xmlns:p14="http://schemas.microsoft.com/office/powerpoint/2010/main">
    <mc:Choice Requires="p14">
      <p:transition spd="slow" p14:dur="2000" advTm="42578"/>
    </mc:Choice>
    <mc:Fallback xmlns="">
      <p:transition spd="slow" advTm="42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Effect transition="in" filter="fade">
                                      <p:cBhvr>
                                        <p:cTn id="22" dur="500"/>
                                        <p:tgtEl>
                                          <p:spTgt spid="8">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build="p"/>
      <p:bldP spid="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420525" y="337692"/>
            <a:ext cx="10720440" cy="2242441"/>
          </a:xfrm>
        </p:spPr>
        <p:txBody>
          <a:bodyPr>
            <a:normAutofit/>
          </a:bodyPr>
          <a:lstStyle/>
          <a:p>
            <a:r>
              <a:rPr lang="en-US" sz="5400" b="1" dirty="0"/>
              <a:t>Last week in the Gospel</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91377" y="1071127"/>
            <a:ext cx="6968302" cy="1194895"/>
          </a:xfrm>
        </p:spPr>
        <p:txBody>
          <a:bodyPr>
            <a:normAutofit/>
          </a:bodyPr>
          <a:lstStyle/>
          <a:p>
            <a:pPr algn="r">
              <a:lnSpc>
                <a:spcPct val="100000"/>
              </a:lnSpc>
            </a:pPr>
            <a:r>
              <a:rPr lang="en-US" sz="2400" b="1" dirty="0">
                <a:solidFill>
                  <a:schemeClr val="accent4">
                    <a:lumMod val="50000"/>
                  </a:schemeClr>
                </a:solidFill>
                <a:latin typeface="Abadi" panose="020B0604020104020204" pitchFamily="34" charset="0"/>
              </a:rPr>
              <a:t>We saw, Jesus taught with authority and his teachings made a great impression on all those who were listening. </a:t>
            </a:r>
          </a:p>
        </p:txBody>
      </p:sp>
      <p:sp>
        <p:nvSpPr>
          <p:cNvPr id="8" name="Date Placeholder 7">
            <a:extLst>
              <a:ext uri="{FF2B5EF4-FFF2-40B4-BE49-F238E27FC236}">
                <a16:creationId xmlns:a16="http://schemas.microsoft.com/office/drawing/2014/main" id="{B10C7A9E-B1D7-4285-8DD5-D28AFDC7B4F8}"/>
              </a:ext>
            </a:extLst>
          </p:cNvPr>
          <p:cNvSpPr>
            <a:spLocks noGrp="1"/>
          </p:cNvSpPr>
          <p:nvPr>
            <p:ph type="dt" sz="half" idx="2"/>
          </p:nvPr>
        </p:nvSpPr>
        <p:spPr/>
        <p:txBody>
          <a:bodyPr/>
          <a:lstStyle/>
          <a:p>
            <a:fld id="{5AF05980-54E0-4F3D-BAF3-4CE06FA77025}" type="datetime1">
              <a:rPr lang="en-US" smtClean="0"/>
              <a:pPr/>
              <a:t>2/6/2021</a:t>
            </a:fld>
            <a:endParaRPr lang="en-US" dirty="0"/>
          </a:p>
        </p:txBody>
      </p:sp>
      <p:sp>
        <p:nvSpPr>
          <p:cNvPr id="9" name="Slide Number Placeholder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a:lstStyle/>
          <a:p>
            <a:fld id="{294A09A9-5501-47C1-A89A-A340965A2BE2}" type="slidenum">
              <a:rPr lang="en-US" smtClean="0"/>
              <a:pPr/>
              <a:t>2</a:t>
            </a:fld>
            <a:endParaRPr lang="en-US" dirty="0"/>
          </a:p>
        </p:txBody>
      </p:sp>
      <p:pic>
        <p:nvPicPr>
          <p:cNvPr id="6" name="Picture 5">
            <a:extLst>
              <a:ext uri="{FF2B5EF4-FFF2-40B4-BE49-F238E27FC236}">
                <a16:creationId xmlns:a16="http://schemas.microsoft.com/office/drawing/2014/main" id="{240FAA87-BF5E-4EF5-898E-24483A3941D8}"/>
              </a:ext>
            </a:extLst>
          </p:cNvPr>
          <p:cNvPicPr>
            <a:picLocks noChangeAspect="1"/>
          </p:cNvPicPr>
          <p:nvPr/>
        </p:nvPicPr>
        <p:blipFill>
          <a:blip r:embed="rId3"/>
          <a:stretch>
            <a:fillRect/>
          </a:stretch>
        </p:blipFill>
        <p:spPr>
          <a:xfrm>
            <a:off x="7388827" y="1071127"/>
            <a:ext cx="2757867" cy="2062655"/>
          </a:xfrm>
          <a:prstGeom prst="rect">
            <a:avLst/>
          </a:prstGeom>
        </p:spPr>
      </p:pic>
      <p:sp>
        <p:nvSpPr>
          <p:cNvPr id="7" name="TextBox 6">
            <a:extLst>
              <a:ext uri="{FF2B5EF4-FFF2-40B4-BE49-F238E27FC236}">
                <a16:creationId xmlns:a16="http://schemas.microsoft.com/office/drawing/2014/main" id="{C976C1BE-068C-4958-A7A7-6E3C23AD3E0E}"/>
              </a:ext>
            </a:extLst>
          </p:cNvPr>
          <p:cNvSpPr txBox="1"/>
          <p:nvPr/>
        </p:nvSpPr>
        <p:spPr>
          <a:xfrm>
            <a:off x="588635" y="2266022"/>
            <a:ext cx="6096000" cy="830997"/>
          </a:xfrm>
          <a:prstGeom prst="rect">
            <a:avLst/>
          </a:prstGeom>
          <a:noFill/>
        </p:spPr>
        <p:txBody>
          <a:bodyPr wrap="square">
            <a:spAutoFit/>
          </a:bodyPr>
          <a:lstStyle/>
          <a:p>
            <a:r>
              <a:rPr lang="en-GB" sz="2400" b="1" dirty="0">
                <a:effectLst/>
                <a:latin typeface="Abadi" panose="020B0604020104020204" pitchFamily="34" charset="0"/>
                <a:ea typeface="Calibri" panose="020F0502020204030204" pitchFamily="34" charset="0"/>
                <a:cs typeface="Times New Roman" panose="02020603050405020304" pitchFamily="18" charset="0"/>
              </a:rPr>
              <a:t>The word of Jesus has power and authority and it happened as He proclaimed the word.</a:t>
            </a:r>
            <a:endParaRPr lang="en-GB" sz="2400" dirty="0"/>
          </a:p>
        </p:txBody>
      </p:sp>
      <p:sp>
        <p:nvSpPr>
          <p:cNvPr id="10" name="TextBox 9">
            <a:extLst>
              <a:ext uri="{FF2B5EF4-FFF2-40B4-BE49-F238E27FC236}">
                <a16:creationId xmlns:a16="http://schemas.microsoft.com/office/drawing/2014/main" id="{40B52268-8BE7-4C20-AE1B-43552AA3C921}"/>
              </a:ext>
            </a:extLst>
          </p:cNvPr>
          <p:cNvSpPr txBox="1"/>
          <p:nvPr/>
        </p:nvSpPr>
        <p:spPr>
          <a:xfrm>
            <a:off x="504608" y="3180223"/>
            <a:ext cx="6432220" cy="369332"/>
          </a:xfrm>
          <a:prstGeom prst="rect">
            <a:avLst/>
          </a:prstGeom>
          <a:noFill/>
        </p:spPr>
        <p:txBody>
          <a:bodyPr wrap="square">
            <a:spAutoFit/>
          </a:bodyPr>
          <a:lstStyle/>
          <a:p>
            <a:r>
              <a:rPr lang="en-US" sz="1800" b="1" i="0" dirty="0">
                <a:solidFill>
                  <a:schemeClr val="accent3">
                    <a:lumMod val="75000"/>
                  </a:schemeClr>
                </a:solidFill>
                <a:effectLst/>
                <a:latin typeface="Arial" panose="020B0604020202020204" pitchFamily="34" charset="0"/>
              </a:rPr>
              <a:t>When he commanded, even the </a:t>
            </a:r>
            <a:r>
              <a:rPr lang="en-US" sz="1800" b="1" dirty="0">
                <a:solidFill>
                  <a:schemeClr val="accent3">
                    <a:lumMod val="75000"/>
                  </a:schemeClr>
                </a:solidFill>
                <a:latin typeface="Arial" panose="020B0604020202020204" pitchFamily="34" charset="0"/>
              </a:rPr>
              <a:t>unclean spirits</a:t>
            </a:r>
            <a:r>
              <a:rPr lang="en-US" sz="1800" b="1" i="0" dirty="0">
                <a:solidFill>
                  <a:schemeClr val="accent3">
                    <a:lumMod val="75000"/>
                  </a:schemeClr>
                </a:solidFill>
                <a:effectLst/>
                <a:latin typeface="Arial" panose="020B0604020202020204" pitchFamily="34" charset="0"/>
              </a:rPr>
              <a:t> obeyed .</a:t>
            </a:r>
            <a:endParaRPr lang="en-GB" dirty="0"/>
          </a:p>
        </p:txBody>
      </p:sp>
      <p:sp>
        <p:nvSpPr>
          <p:cNvPr id="11" name="Title 1">
            <a:extLst>
              <a:ext uri="{FF2B5EF4-FFF2-40B4-BE49-F238E27FC236}">
                <a16:creationId xmlns:a16="http://schemas.microsoft.com/office/drawing/2014/main" id="{E9AA71C9-6C2B-4E4C-BC00-2E083A4B5F1B}"/>
              </a:ext>
            </a:extLst>
          </p:cNvPr>
          <p:cNvSpPr txBox="1">
            <a:spLocks/>
          </p:cNvSpPr>
          <p:nvPr/>
        </p:nvSpPr>
        <p:spPr>
          <a:xfrm>
            <a:off x="1247780" y="3614149"/>
            <a:ext cx="9696439" cy="107099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7200" kern="1200">
                <a:solidFill>
                  <a:schemeClr val="accent2">
                    <a:lumMod val="50000"/>
                  </a:schemeClr>
                </a:solidFill>
                <a:latin typeface="+mj-lt"/>
                <a:ea typeface="+mn-ea"/>
                <a:cs typeface="+mn-cs"/>
              </a:defRPr>
            </a:lvl1pPr>
          </a:lstStyle>
          <a:p>
            <a:pPr algn="ctr"/>
            <a:r>
              <a:rPr lang="en-US" sz="3200" b="1" dirty="0">
                <a:solidFill>
                  <a:srgbClr val="008000"/>
                </a:solidFill>
                <a:latin typeface="Arial" panose="020B0604020202020204" pitchFamily="34" charset="0"/>
              </a:rPr>
              <a:t>Believe in the authority of Jesus and in the power of  God's word that transform our lives</a:t>
            </a:r>
            <a:endParaRPr lang="en-US" sz="3200" b="1" dirty="0">
              <a:solidFill>
                <a:srgbClr val="008000"/>
              </a:solidFill>
            </a:endParaRPr>
          </a:p>
        </p:txBody>
      </p:sp>
      <p:pic>
        <p:nvPicPr>
          <p:cNvPr id="12" name="Picture 11">
            <a:extLst>
              <a:ext uri="{FF2B5EF4-FFF2-40B4-BE49-F238E27FC236}">
                <a16:creationId xmlns:a16="http://schemas.microsoft.com/office/drawing/2014/main" id="{46633778-589F-478C-B8EF-71F579C8BA50}"/>
              </a:ext>
            </a:extLst>
          </p:cNvPr>
          <p:cNvPicPr>
            <a:picLocks noChangeAspect="1"/>
          </p:cNvPicPr>
          <p:nvPr/>
        </p:nvPicPr>
        <p:blipFill>
          <a:blip r:embed="rId4"/>
          <a:stretch>
            <a:fillRect/>
          </a:stretch>
        </p:blipFill>
        <p:spPr>
          <a:xfrm>
            <a:off x="867248" y="4750484"/>
            <a:ext cx="2857850" cy="1855334"/>
          </a:xfrm>
          <a:prstGeom prst="rect">
            <a:avLst/>
          </a:prstGeom>
          <a:ln>
            <a:noFill/>
          </a:ln>
          <a:effectLst>
            <a:softEdge rad="112500"/>
          </a:effectLst>
        </p:spPr>
      </p:pic>
      <p:pic>
        <p:nvPicPr>
          <p:cNvPr id="13" name="Picture 12">
            <a:extLst>
              <a:ext uri="{FF2B5EF4-FFF2-40B4-BE49-F238E27FC236}">
                <a16:creationId xmlns:a16="http://schemas.microsoft.com/office/drawing/2014/main" id="{FE529BCA-B5D9-459D-9961-3DE23F0FD3A2}"/>
              </a:ext>
            </a:extLst>
          </p:cNvPr>
          <p:cNvPicPr>
            <a:picLocks noChangeAspect="1"/>
          </p:cNvPicPr>
          <p:nvPr/>
        </p:nvPicPr>
        <p:blipFill>
          <a:blip r:embed="rId5"/>
          <a:stretch>
            <a:fillRect/>
          </a:stretch>
        </p:blipFill>
        <p:spPr>
          <a:xfrm>
            <a:off x="8864714" y="4636874"/>
            <a:ext cx="1876861" cy="1883434"/>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D15FE74C-AE04-4904-ABD4-CAEDD00ADE7C}"/>
              </a:ext>
            </a:extLst>
          </p:cNvPr>
          <p:cNvSpPr txBox="1"/>
          <p:nvPr/>
        </p:nvSpPr>
        <p:spPr>
          <a:xfrm>
            <a:off x="3063763" y="4791633"/>
            <a:ext cx="6064470" cy="830997"/>
          </a:xfrm>
          <a:prstGeom prst="rect">
            <a:avLst/>
          </a:prstGeom>
          <a:noFill/>
        </p:spPr>
        <p:txBody>
          <a:bodyPr wrap="square">
            <a:spAutoFit/>
          </a:bodyPr>
          <a:lstStyle/>
          <a:p>
            <a:pPr algn="ctr"/>
            <a:r>
              <a:rPr lang="en-GB" sz="24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Jesus himself was the living word </a:t>
            </a:r>
          </a:p>
          <a:p>
            <a:pPr algn="ctr"/>
            <a:r>
              <a:rPr lang="en-GB" sz="24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made flesh, the son of God.</a:t>
            </a:r>
            <a:endParaRPr lang="en-GB" sz="2400" dirty="0">
              <a:solidFill>
                <a:schemeClr val="accent5">
                  <a:lumMod val="75000"/>
                </a:schemeClr>
              </a:solidFill>
            </a:endParaRPr>
          </a:p>
        </p:txBody>
      </p:sp>
      <p:sp>
        <p:nvSpPr>
          <p:cNvPr id="17" name="TextBox 16">
            <a:extLst>
              <a:ext uri="{FF2B5EF4-FFF2-40B4-BE49-F238E27FC236}">
                <a16:creationId xmlns:a16="http://schemas.microsoft.com/office/drawing/2014/main" id="{EFB051CF-9063-4062-B64C-11F5D9E43FB4}"/>
              </a:ext>
            </a:extLst>
          </p:cNvPr>
          <p:cNvSpPr txBox="1"/>
          <p:nvPr/>
        </p:nvSpPr>
        <p:spPr>
          <a:xfrm>
            <a:off x="4122912" y="5774821"/>
            <a:ext cx="3946173" cy="830997"/>
          </a:xfrm>
          <a:prstGeom prst="rect">
            <a:avLst/>
          </a:prstGeom>
          <a:noFill/>
        </p:spPr>
        <p:txBody>
          <a:bodyPr wrap="square">
            <a:spAutoFit/>
          </a:bodyPr>
          <a:lstStyle/>
          <a:p>
            <a:pPr algn="r"/>
            <a:r>
              <a:rPr lang="en-GB" sz="24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Let us approach the word of God in Jesus name, in faith. </a:t>
            </a:r>
          </a:p>
        </p:txBody>
      </p:sp>
    </p:spTree>
    <p:custDataLst>
      <p:tags r:id="rId1"/>
    </p:custDataLst>
    <p:extLst>
      <p:ext uri="{BB962C8B-B14F-4D97-AF65-F5344CB8AC3E}">
        <p14:creationId xmlns:p14="http://schemas.microsoft.com/office/powerpoint/2010/main" val="2865516803"/>
      </p:ext>
    </p:extLst>
  </p:cSld>
  <p:clrMapOvr>
    <a:masterClrMapping/>
  </p:clrMapOvr>
  <mc:AlternateContent xmlns:mc="http://schemas.openxmlformats.org/markup-compatibility/2006" xmlns:p14="http://schemas.microsoft.com/office/powerpoint/2010/main">
    <mc:Choice Requires="p14">
      <p:transition spd="slow" p14:dur="2000" advTm="58816"/>
    </mc:Choice>
    <mc:Fallback xmlns="">
      <p:transition spd="slow" advTm="58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build="p"/>
      <p:bldP spid="7" grpId="0"/>
      <p:bldP spid="10" grpId="0"/>
      <p:bldP spid="11"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BE394849-EE6D-4358-A824-BBF6E518EAEA}"/>
              </a:ext>
            </a:extLst>
          </p:cNvPr>
          <p:cNvSpPr>
            <a:spLocks noGrp="1"/>
          </p:cNvSpPr>
          <p:nvPr>
            <p:ph type="body" sz="quarter" idx="15"/>
          </p:nvPr>
        </p:nvSpPr>
        <p:spPr>
          <a:xfrm>
            <a:off x="667323" y="160620"/>
            <a:ext cx="11296733" cy="1333500"/>
          </a:xfrm>
        </p:spPr>
        <p:txBody>
          <a:bodyPr/>
          <a:lstStyle/>
          <a:p>
            <a:r>
              <a:rPr lang="en-US" sz="4800" dirty="0">
                <a:solidFill>
                  <a:schemeClr val="accent5">
                    <a:lumMod val="75000"/>
                  </a:schemeClr>
                </a:solidFill>
              </a:rPr>
              <a:t>Today in the Gospel we see,</a:t>
            </a:r>
          </a:p>
        </p:txBody>
      </p:sp>
      <p:sp>
        <p:nvSpPr>
          <p:cNvPr id="34" name="Date Placeholder 33">
            <a:extLst>
              <a:ext uri="{FF2B5EF4-FFF2-40B4-BE49-F238E27FC236}">
                <a16:creationId xmlns:a16="http://schemas.microsoft.com/office/drawing/2014/main" id="{D30A968E-AB03-4BB5-BF8E-EB31DFD33B17}"/>
              </a:ext>
            </a:extLst>
          </p:cNvPr>
          <p:cNvSpPr>
            <a:spLocks noGrp="1"/>
          </p:cNvSpPr>
          <p:nvPr>
            <p:ph type="dt" sz="half" idx="2"/>
          </p:nvPr>
        </p:nvSpPr>
        <p:spPr/>
        <p:txBody>
          <a:bodyPr/>
          <a:lstStyle/>
          <a:p>
            <a:fld id="{9FEF76E7-2EBE-4103-B764-AD23619BE076}" type="datetime1">
              <a:rPr lang="en-US" smtClean="0"/>
              <a:pPr/>
              <a:t>2/6/2021</a:t>
            </a:fld>
            <a:endParaRPr lang="en-US" dirty="0"/>
          </a:p>
        </p:txBody>
      </p:sp>
      <p:sp>
        <p:nvSpPr>
          <p:cNvPr id="35" name="Slide Number Placehold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a:lstStyle/>
          <a:p>
            <a:fld id="{294A09A9-5501-47C1-A89A-A340965A2BE2}" type="slidenum">
              <a:rPr lang="en-US" smtClean="0"/>
              <a:pPr/>
              <a:t>3</a:t>
            </a:fld>
            <a:endParaRPr lang="en-US" dirty="0"/>
          </a:p>
        </p:txBody>
      </p:sp>
      <p:sp>
        <p:nvSpPr>
          <p:cNvPr id="21" name="TextBox 20">
            <a:extLst>
              <a:ext uri="{FF2B5EF4-FFF2-40B4-BE49-F238E27FC236}">
                <a16:creationId xmlns:a16="http://schemas.microsoft.com/office/drawing/2014/main" id="{5C44A7F2-86C2-4E9F-ACC4-E1936052E341}"/>
              </a:ext>
            </a:extLst>
          </p:cNvPr>
          <p:cNvSpPr txBox="1"/>
          <p:nvPr/>
        </p:nvSpPr>
        <p:spPr>
          <a:xfrm>
            <a:off x="-753463" y="908948"/>
            <a:ext cx="11876691" cy="830997"/>
          </a:xfrm>
          <a:prstGeom prst="rect">
            <a:avLst/>
          </a:prstGeom>
          <a:noFill/>
        </p:spPr>
        <p:txBody>
          <a:bodyPr wrap="square">
            <a:spAutoFit/>
          </a:bodyPr>
          <a:lstStyle/>
          <a:p>
            <a:pPr algn="ctr"/>
            <a:r>
              <a:rPr lang="en-US" sz="2400" b="1" i="0" dirty="0">
                <a:solidFill>
                  <a:srgbClr val="000000"/>
                </a:solidFill>
                <a:effectLst/>
                <a:latin typeface="Times New Roman" panose="02020603050405020304" pitchFamily="18" charset="0"/>
              </a:rPr>
              <a:t>From the synagogue, Jesus went with James and John </a:t>
            </a:r>
          </a:p>
          <a:p>
            <a:pPr algn="ctr"/>
            <a:r>
              <a:rPr lang="en-US" sz="2400" b="1" i="0" dirty="0">
                <a:solidFill>
                  <a:srgbClr val="000000"/>
                </a:solidFill>
                <a:effectLst/>
                <a:latin typeface="Times New Roman" panose="02020603050405020304" pitchFamily="18" charset="0"/>
              </a:rPr>
              <a:t>straight to the house of Simon and Andrew.</a:t>
            </a:r>
            <a:endParaRPr lang="en-GB" sz="2400" b="1" dirty="0"/>
          </a:p>
        </p:txBody>
      </p:sp>
      <p:sp>
        <p:nvSpPr>
          <p:cNvPr id="23" name="TextBox 22">
            <a:extLst>
              <a:ext uri="{FF2B5EF4-FFF2-40B4-BE49-F238E27FC236}">
                <a16:creationId xmlns:a16="http://schemas.microsoft.com/office/drawing/2014/main" id="{F3C40A43-CFA5-4C31-A1B1-FB78601B8F08}"/>
              </a:ext>
            </a:extLst>
          </p:cNvPr>
          <p:cNvSpPr txBox="1"/>
          <p:nvPr/>
        </p:nvSpPr>
        <p:spPr>
          <a:xfrm>
            <a:off x="4591050" y="3055889"/>
            <a:ext cx="6096000" cy="830997"/>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Simon’s mother-in-law was unwell with fever </a:t>
            </a:r>
          </a:p>
          <a:p>
            <a:r>
              <a:rPr lang="en-US" sz="2400" b="1" i="0" dirty="0">
                <a:solidFill>
                  <a:srgbClr val="000000"/>
                </a:solidFill>
                <a:effectLst/>
                <a:latin typeface="Times New Roman" panose="02020603050405020304" pitchFamily="18" charset="0"/>
              </a:rPr>
              <a:t> and they told about her to Jesus.</a:t>
            </a:r>
            <a:endParaRPr lang="en-GB" sz="2400" b="1" dirty="0"/>
          </a:p>
        </p:txBody>
      </p:sp>
      <p:sp>
        <p:nvSpPr>
          <p:cNvPr id="26" name="TextBox 25">
            <a:extLst>
              <a:ext uri="{FF2B5EF4-FFF2-40B4-BE49-F238E27FC236}">
                <a16:creationId xmlns:a16="http://schemas.microsoft.com/office/drawing/2014/main" id="{9F5849E2-23DC-4121-9621-1763F72F0CF2}"/>
              </a:ext>
            </a:extLst>
          </p:cNvPr>
          <p:cNvSpPr txBox="1"/>
          <p:nvPr/>
        </p:nvSpPr>
        <p:spPr>
          <a:xfrm>
            <a:off x="842634" y="4963988"/>
            <a:ext cx="6096000" cy="830997"/>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He went to her, took her by the hand </a:t>
            </a:r>
          </a:p>
          <a:p>
            <a:r>
              <a:rPr lang="en-US" sz="2400" b="1" i="0" dirty="0">
                <a:solidFill>
                  <a:srgbClr val="000000"/>
                </a:solidFill>
                <a:effectLst/>
                <a:latin typeface="Times New Roman" panose="02020603050405020304" pitchFamily="18" charset="0"/>
              </a:rPr>
              <a:t>and helped her up. </a:t>
            </a:r>
            <a:endParaRPr lang="en-GB" sz="2400" b="1" dirty="0"/>
          </a:p>
        </p:txBody>
      </p:sp>
      <p:pic>
        <p:nvPicPr>
          <p:cNvPr id="17" name="Picture 16">
            <a:extLst>
              <a:ext uri="{FF2B5EF4-FFF2-40B4-BE49-F238E27FC236}">
                <a16:creationId xmlns:a16="http://schemas.microsoft.com/office/drawing/2014/main" id="{902F9C90-990B-4E20-BE73-04FEE9EBCB83}"/>
              </a:ext>
            </a:extLst>
          </p:cNvPr>
          <p:cNvPicPr>
            <a:picLocks noChangeAspect="1"/>
          </p:cNvPicPr>
          <p:nvPr/>
        </p:nvPicPr>
        <p:blipFill>
          <a:blip r:embed="rId3"/>
          <a:stretch>
            <a:fillRect/>
          </a:stretch>
        </p:blipFill>
        <p:spPr>
          <a:xfrm>
            <a:off x="9131519" y="314093"/>
            <a:ext cx="2743200" cy="2055968"/>
          </a:xfrm>
          <a:prstGeom prst="rect">
            <a:avLst/>
          </a:prstGeom>
        </p:spPr>
      </p:pic>
      <p:pic>
        <p:nvPicPr>
          <p:cNvPr id="20" name="Picture 19">
            <a:extLst>
              <a:ext uri="{FF2B5EF4-FFF2-40B4-BE49-F238E27FC236}">
                <a16:creationId xmlns:a16="http://schemas.microsoft.com/office/drawing/2014/main" id="{CB586C9D-55D7-4804-818E-E333E1E93D61}"/>
              </a:ext>
            </a:extLst>
          </p:cNvPr>
          <p:cNvPicPr>
            <a:picLocks noChangeAspect="1"/>
          </p:cNvPicPr>
          <p:nvPr/>
        </p:nvPicPr>
        <p:blipFill>
          <a:blip r:embed="rId4"/>
          <a:stretch>
            <a:fillRect/>
          </a:stretch>
        </p:blipFill>
        <p:spPr>
          <a:xfrm>
            <a:off x="430270" y="1951079"/>
            <a:ext cx="3687817" cy="2804929"/>
          </a:xfrm>
          <a:prstGeom prst="rect">
            <a:avLst/>
          </a:prstGeom>
        </p:spPr>
      </p:pic>
      <p:sp>
        <p:nvSpPr>
          <p:cNvPr id="32" name="TextBox 31">
            <a:extLst>
              <a:ext uri="{FF2B5EF4-FFF2-40B4-BE49-F238E27FC236}">
                <a16:creationId xmlns:a16="http://schemas.microsoft.com/office/drawing/2014/main" id="{B6D2D7CE-BBD7-4194-B740-353B9EDAA064}"/>
              </a:ext>
            </a:extLst>
          </p:cNvPr>
          <p:cNvSpPr txBox="1"/>
          <p:nvPr/>
        </p:nvSpPr>
        <p:spPr>
          <a:xfrm>
            <a:off x="2117669" y="6148220"/>
            <a:ext cx="6916712" cy="461665"/>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The fever left her, and she began to wait on them.</a:t>
            </a:r>
            <a:endParaRPr lang="en-GB" sz="2400" b="1" dirty="0"/>
          </a:p>
        </p:txBody>
      </p:sp>
      <p:pic>
        <p:nvPicPr>
          <p:cNvPr id="28" name="Picture 27">
            <a:extLst>
              <a:ext uri="{FF2B5EF4-FFF2-40B4-BE49-F238E27FC236}">
                <a16:creationId xmlns:a16="http://schemas.microsoft.com/office/drawing/2014/main" id="{D5C73691-27FB-4773-91ED-81CE7764A129}"/>
              </a:ext>
            </a:extLst>
          </p:cNvPr>
          <p:cNvPicPr>
            <a:picLocks noChangeAspect="1"/>
          </p:cNvPicPr>
          <p:nvPr/>
        </p:nvPicPr>
        <p:blipFill>
          <a:blip r:embed="rId5"/>
          <a:stretch>
            <a:fillRect/>
          </a:stretch>
        </p:blipFill>
        <p:spPr>
          <a:xfrm>
            <a:off x="8753312" y="4347329"/>
            <a:ext cx="3100223" cy="2321869"/>
          </a:xfrm>
          <a:prstGeom prst="rect">
            <a:avLst/>
          </a:prstGeom>
        </p:spPr>
      </p:pic>
    </p:spTree>
    <p:custDataLst>
      <p:tags r:id="rId1"/>
    </p:custDataLst>
    <p:extLst>
      <p:ext uri="{BB962C8B-B14F-4D97-AF65-F5344CB8AC3E}">
        <p14:creationId xmlns:p14="http://schemas.microsoft.com/office/powerpoint/2010/main" val="2371293676"/>
      </p:ext>
    </p:extLst>
  </p:cSld>
  <p:clrMapOvr>
    <a:masterClrMapping/>
  </p:clrMapOvr>
  <mc:AlternateContent xmlns:mc="http://schemas.openxmlformats.org/markup-compatibility/2006" xmlns:p14="http://schemas.microsoft.com/office/powerpoint/2010/main">
    <mc:Choice Requires="p14">
      <p:transition spd="slow" p14:dur="2000" advTm="34714"/>
    </mc:Choice>
    <mc:Fallback xmlns="">
      <p:transition spd="slow" advTm="347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1" grpId="0"/>
      <p:bldP spid="23" grpId="0"/>
      <p:bldP spid="2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319881" y="451230"/>
            <a:ext cx="11872119" cy="655320"/>
          </a:xfrm>
        </p:spPr>
        <p:txBody>
          <a:bodyPr>
            <a:normAutofit fontScale="90000"/>
          </a:bodyPr>
          <a:lstStyle/>
          <a:p>
            <a:r>
              <a:rPr lang="en-US" b="0" i="0" dirty="0">
                <a:solidFill>
                  <a:srgbClr val="000000"/>
                </a:solidFill>
                <a:effectLst/>
                <a:latin typeface="Times New Roman" panose="02020603050405020304" pitchFamily="18" charset="0"/>
              </a:rPr>
              <a:t>That evening, after sunset, they brought to him all who were sick and those who were possessed by devils.</a:t>
            </a:r>
            <a:endParaRPr lang="en-US" dirty="0"/>
          </a:p>
        </p:txBody>
      </p:sp>
      <p:sp>
        <p:nvSpPr>
          <p:cNvPr id="7" name="TextBox 6">
            <a:extLst>
              <a:ext uri="{FF2B5EF4-FFF2-40B4-BE49-F238E27FC236}">
                <a16:creationId xmlns:a16="http://schemas.microsoft.com/office/drawing/2014/main" id="{D1C9CF20-79F5-4FDB-B19B-537587745CAA}"/>
              </a:ext>
            </a:extLst>
          </p:cNvPr>
          <p:cNvSpPr txBox="1"/>
          <p:nvPr/>
        </p:nvSpPr>
        <p:spPr>
          <a:xfrm>
            <a:off x="6255940" y="1984288"/>
            <a:ext cx="4939862" cy="954107"/>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rPr>
              <a:t>The whole town came crowding round the door, </a:t>
            </a:r>
            <a:endParaRPr lang="en-GB" sz="2800" b="1" dirty="0"/>
          </a:p>
        </p:txBody>
      </p:sp>
      <p:sp>
        <p:nvSpPr>
          <p:cNvPr id="10" name="TextBox 9">
            <a:extLst>
              <a:ext uri="{FF2B5EF4-FFF2-40B4-BE49-F238E27FC236}">
                <a16:creationId xmlns:a16="http://schemas.microsoft.com/office/drawing/2014/main" id="{1FD982F3-C5E7-4143-950D-25F5943B1A5D}"/>
              </a:ext>
            </a:extLst>
          </p:cNvPr>
          <p:cNvSpPr txBox="1"/>
          <p:nvPr/>
        </p:nvSpPr>
        <p:spPr>
          <a:xfrm>
            <a:off x="788274" y="5704241"/>
            <a:ext cx="10142483" cy="954107"/>
          </a:xfrm>
          <a:prstGeom prst="rect">
            <a:avLst/>
          </a:prstGeom>
          <a:noFill/>
        </p:spPr>
        <p:txBody>
          <a:bodyPr wrap="square">
            <a:spAutoFit/>
          </a:bodyPr>
          <a:lstStyle/>
          <a:p>
            <a:pPr algn="ctr"/>
            <a:r>
              <a:rPr lang="en-US" sz="2800" b="1" dirty="0">
                <a:solidFill>
                  <a:srgbClr val="000000"/>
                </a:solidFill>
                <a:latin typeface="Times New Roman" panose="02020603050405020304" pitchFamily="18" charset="0"/>
              </a:rPr>
              <a:t>H</a:t>
            </a:r>
            <a:r>
              <a:rPr lang="en-US" sz="2800" b="1" i="0" dirty="0">
                <a:solidFill>
                  <a:srgbClr val="000000"/>
                </a:solidFill>
                <a:effectLst/>
                <a:latin typeface="Times New Roman" panose="02020603050405020304" pitchFamily="18" charset="0"/>
              </a:rPr>
              <a:t>e also cast out many devils, but he would not allow them to speak, because they knew who he was.</a:t>
            </a:r>
            <a:endParaRPr lang="en-GB" sz="2800" b="1" dirty="0"/>
          </a:p>
        </p:txBody>
      </p:sp>
      <p:pic>
        <p:nvPicPr>
          <p:cNvPr id="13" name="Picture 12">
            <a:extLst>
              <a:ext uri="{FF2B5EF4-FFF2-40B4-BE49-F238E27FC236}">
                <a16:creationId xmlns:a16="http://schemas.microsoft.com/office/drawing/2014/main" id="{C9FC1822-83DB-45C9-89EC-E93F41C36B15}"/>
              </a:ext>
            </a:extLst>
          </p:cNvPr>
          <p:cNvPicPr>
            <a:picLocks noChangeAspect="1"/>
          </p:cNvPicPr>
          <p:nvPr/>
        </p:nvPicPr>
        <p:blipFill>
          <a:blip r:embed="rId3"/>
          <a:stretch>
            <a:fillRect/>
          </a:stretch>
        </p:blipFill>
        <p:spPr>
          <a:xfrm>
            <a:off x="1135773" y="1594199"/>
            <a:ext cx="4862250" cy="3734622"/>
          </a:xfrm>
          <a:prstGeom prst="rect">
            <a:avLst/>
          </a:prstGeom>
        </p:spPr>
      </p:pic>
      <p:sp>
        <p:nvSpPr>
          <p:cNvPr id="8" name="TextBox 7">
            <a:extLst>
              <a:ext uri="{FF2B5EF4-FFF2-40B4-BE49-F238E27FC236}">
                <a16:creationId xmlns:a16="http://schemas.microsoft.com/office/drawing/2014/main" id="{1E93EDD2-E942-47D9-BEAA-3D1BBE67761E}"/>
              </a:ext>
            </a:extLst>
          </p:cNvPr>
          <p:cNvSpPr txBox="1"/>
          <p:nvPr/>
        </p:nvSpPr>
        <p:spPr>
          <a:xfrm>
            <a:off x="6255940" y="3816134"/>
            <a:ext cx="6096000" cy="1384995"/>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rPr>
              <a:t>and </a:t>
            </a:r>
            <a:r>
              <a:rPr lang="en-US" sz="2800" b="1" dirty="0">
                <a:solidFill>
                  <a:srgbClr val="000000"/>
                </a:solidFill>
                <a:latin typeface="Times New Roman" panose="02020603050405020304" pitchFamily="18" charset="0"/>
              </a:rPr>
              <a:t>Jesus </a:t>
            </a:r>
            <a:r>
              <a:rPr lang="en-US" sz="2800" b="1" i="0" dirty="0">
                <a:solidFill>
                  <a:srgbClr val="000000"/>
                </a:solidFill>
                <a:effectLst/>
                <a:latin typeface="Times New Roman" panose="02020603050405020304" pitchFamily="18" charset="0"/>
              </a:rPr>
              <a:t>cured many </a:t>
            </a:r>
          </a:p>
          <a:p>
            <a:r>
              <a:rPr lang="en-US" sz="2800" b="1" i="0" dirty="0">
                <a:solidFill>
                  <a:srgbClr val="000000"/>
                </a:solidFill>
                <a:effectLst/>
                <a:latin typeface="Times New Roman" panose="02020603050405020304" pitchFamily="18" charset="0"/>
              </a:rPr>
              <a:t>who were suffering from diseases </a:t>
            </a:r>
          </a:p>
          <a:p>
            <a:r>
              <a:rPr lang="en-US" sz="2800" b="1" i="0" dirty="0">
                <a:solidFill>
                  <a:srgbClr val="000000"/>
                </a:solidFill>
                <a:effectLst/>
                <a:latin typeface="Times New Roman" panose="02020603050405020304" pitchFamily="18" charset="0"/>
              </a:rPr>
              <a:t>of one kind or another;</a:t>
            </a:r>
            <a:endParaRPr lang="en-GB" sz="2800" dirty="0"/>
          </a:p>
        </p:txBody>
      </p:sp>
    </p:spTree>
    <p:custDataLst>
      <p:tags r:id="rId1"/>
    </p:custDataLst>
    <p:extLst>
      <p:ext uri="{BB962C8B-B14F-4D97-AF65-F5344CB8AC3E}">
        <p14:creationId xmlns:p14="http://schemas.microsoft.com/office/powerpoint/2010/main" val="1912012592"/>
      </p:ext>
    </p:extLst>
  </p:cSld>
  <p:clrMapOvr>
    <a:masterClrMapping/>
  </p:clrMapOvr>
  <mc:AlternateContent xmlns:mc="http://schemas.openxmlformats.org/markup-compatibility/2006" xmlns:p14="http://schemas.microsoft.com/office/powerpoint/2010/main">
    <mc:Choice Requires="p14">
      <p:transition spd="slow" p14:dur="2000" advTm="35355"/>
    </mc:Choice>
    <mc:Fallback xmlns="">
      <p:transition spd="slow" advTm="35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 the morning,</a:t>
            </a:r>
            <a:r>
              <a:rPr lang="en-US" b="1" i="0" dirty="0">
                <a:solidFill>
                  <a:srgbClr val="000000"/>
                </a:solidFill>
                <a:effectLst/>
                <a:latin typeface="Times New Roman" panose="02020603050405020304" pitchFamily="18" charset="0"/>
                <a:cs typeface="Times New Roman" panose="02020603050405020304" pitchFamily="18" charset="0"/>
              </a:rPr>
              <a:t> long before dawn</a:t>
            </a:r>
            <a:endParaRPr lang="en-US" b="1" dirty="0">
              <a:latin typeface="Times New Roman" panose="02020603050405020304" pitchFamily="18" charset="0"/>
              <a:cs typeface="Times New Roman" panose="02020603050405020304" pitchFamily="18" charset="0"/>
            </a:endParaRPr>
          </a:p>
        </p:txBody>
      </p:sp>
      <p:sp>
        <p:nvSpPr>
          <p:cNvPr id="8" name="Date Placeholder 7">
            <a:extLst>
              <a:ext uri="{FF2B5EF4-FFF2-40B4-BE49-F238E27FC236}">
                <a16:creationId xmlns:a16="http://schemas.microsoft.com/office/drawing/2014/main" id="{E9F303BF-0A3C-497A-B99B-BEA514C0269A}"/>
              </a:ext>
            </a:extLst>
          </p:cNvPr>
          <p:cNvSpPr>
            <a:spLocks noGrp="1"/>
          </p:cNvSpPr>
          <p:nvPr>
            <p:ph type="dt" sz="half" idx="2"/>
          </p:nvPr>
        </p:nvSpPr>
        <p:spPr/>
        <p:txBody>
          <a:bodyPr/>
          <a:lstStyle/>
          <a:p>
            <a:fld id="{BEE4C197-EFE5-4623-8631-61DB25EC0F85}" type="datetime1">
              <a:rPr lang="en-US" smtClean="0"/>
              <a:pPr/>
              <a:t>2/6/2021</a:t>
            </a:fld>
            <a:endParaRPr lang="en-US" dirty="0"/>
          </a:p>
        </p:txBody>
      </p:sp>
      <p:sp>
        <p:nvSpPr>
          <p:cNvPr id="9" name="Slide Number Placeholder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a:lstStyle/>
          <a:p>
            <a:fld id="{294A09A9-5501-47C1-A89A-A340965A2BE2}" type="slidenum">
              <a:rPr lang="en-US" smtClean="0"/>
              <a:pPr/>
              <a:t>5</a:t>
            </a:fld>
            <a:endParaRPr lang="en-US" dirty="0"/>
          </a:p>
        </p:txBody>
      </p:sp>
      <p:sp>
        <p:nvSpPr>
          <p:cNvPr id="11" name="TextBox 10">
            <a:extLst>
              <a:ext uri="{FF2B5EF4-FFF2-40B4-BE49-F238E27FC236}">
                <a16:creationId xmlns:a16="http://schemas.microsoft.com/office/drawing/2014/main" id="{CE6C8CA7-F915-4A82-8479-053072FB9886}"/>
              </a:ext>
            </a:extLst>
          </p:cNvPr>
          <p:cNvSpPr txBox="1"/>
          <p:nvPr/>
        </p:nvSpPr>
        <p:spPr>
          <a:xfrm>
            <a:off x="489435" y="1926420"/>
            <a:ext cx="6096000" cy="584775"/>
          </a:xfrm>
          <a:prstGeom prst="rect">
            <a:avLst/>
          </a:prstGeom>
          <a:noFill/>
        </p:spPr>
        <p:txBody>
          <a:bodyPr wrap="square">
            <a:spAutoFit/>
          </a:bodyPr>
          <a:lstStyle/>
          <a:p>
            <a:r>
              <a:rPr lang="en-US" sz="3200" b="1" dirty="0">
                <a:solidFill>
                  <a:srgbClr val="000000"/>
                </a:solidFill>
                <a:latin typeface="Times New Roman" panose="02020603050405020304" pitchFamily="18" charset="0"/>
              </a:rPr>
              <a:t>Jesus</a:t>
            </a:r>
            <a:r>
              <a:rPr lang="en-US" sz="3200" b="1" i="0" dirty="0">
                <a:solidFill>
                  <a:srgbClr val="000000"/>
                </a:solidFill>
                <a:effectLst/>
                <a:latin typeface="Times New Roman" panose="02020603050405020304" pitchFamily="18" charset="0"/>
              </a:rPr>
              <a:t> got up and left the house, </a:t>
            </a:r>
          </a:p>
        </p:txBody>
      </p:sp>
      <p:pic>
        <p:nvPicPr>
          <p:cNvPr id="7" name="Picture 6">
            <a:extLst>
              <a:ext uri="{FF2B5EF4-FFF2-40B4-BE49-F238E27FC236}">
                <a16:creationId xmlns:a16="http://schemas.microsoft.com/office/drawing/2014/main" id="{89176D88-B35D-47C9-B59C-2DAA1900F2A0}"/>
              </a:ext>
            </a:extLst>
          </p:cNvPr>
          <p:cNvPicPr>
            <a:picLocks noChangeAspect="1"/>
          </p:cNvPicPr>
          <p:nvPr/>
        </p:nvPicPr>
        <p:blipFill>
          <a:blip r:embed="rId3"/>
          <a:stretch>
            <a:fillRect/>
          </a:stretch>
        </p:blipFill>
        <p:spPr>
          <a:xfrm>
            <a:off x="6268308" y="1681655"/>
            <a:ext cx="5169683" cy="3877262"/>
          </a:xfrm>
          <a:prstGeom prst="rect">
            <a:avLst/>
          </a:prstGeom>
        </p:spPr>
      </p:pic>
      <p:sp>
        <p:nvSpPr>
          <p:cNvPr id="10" name="TextBox 9">
            <a:extLst>
              <a:ext uri="{FF2B5EF4-FFF2-40B4-BE49-F238E27FC236}">
                <a16:creationId xmlns:a16="http://schemas.microsoft.com/office/drawing/2014/main" id="{D4F23B40-04B9-4953-9DB9-07ECB146A775}"/>
              </a:ext>
            </a:extLst>
          </p:cNvPr>
          <p:cNvSpPr txBox="1"/>
          <p:nvPr/>
        </p:nvSpPr>
        <p:spPr>
          <a:xfrm>
            <a:off x="838629" y="2863962"/>
            <a:ext cx="6096000" cy="954107"/>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rPr>
              <a:t>and went off to a lonely place,</a:t>
            </a:r>
          </a:p>
          <a:p>
            <a:r>
              <a:rPr lang="en-US" sz="2800" b="1" i="0" dirty="0">
                <a:solidFill>
                  <a:srgbClr val="000000"/>
                </a:solidFill>
                <a:effectLst/>
                <a:latin typeface="Times New Roman" panose="02020603050405020304" pitchFamily="18" charset="0"/>
              </a:rPr>
              <a:t> </a:t>
            </a:r>
            <a:endParaRPr lang="en-GB" sz="2800" b="1" dirty="0"/>
          </a:p>
        </p:txBody>
      </p:sp>
      <p:sp>
        <p:nvSpPr>
          <p:cNvPr id="12" name="TextBox 11">
            <a:extLst>
              <a:ext uri="{FF2B5EF4-FFF2-40B4-BE49-F238E27FC236}">
                <a16:creationId xmlns:a16="http://schemas.microsoft.com/office/drawing/2014/main" id="{74F40747-D5C0-45B0-B644-0F916EB03B91}"/>
              </a:ext>
            </a:extLst>
          </p:cNvPr>
          <p:cNvSpPr txBox="1"/>
          <p:nvPr/>
        </p:nvSpPr>
        <p:spPr>
          <a:xfrm>
            <a:off x="1524429" y="3853932"/>
            <a:ext cx="6096000" cy="523220"/>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rPr>
              <a:t>and prayed there.</a:t>
            </a:r>
            <a:endParaRPr lang="en-GB" sz="2800" b="1" dirty="0"/>
          </a:p>
        </p:txBody>
      </p:sp>
      <p:sp>
        <p:nvSpPr>
          <p:cNvPr id="13" name="TextBox 12">
            <a:extLst>
              <a:ext uri="{FF2B5EF4-FFF2-40B4-BE49-F238E27FC236}">
                <a16:creationId xmlns:a16="http://schemas.microsoft.com/office/drawing/2014/main" id="{E59DE122-ABDE-486A-8657-4085C5FC57E8}"/>
              </a:ext>
            </a:extLst>
          </p:cNvPr>
          <p:cNvSpPr txBox="1"/>
          <p:nvPr/>
        </p:nvSpPr>
        <p:spPr>
          <a:xfrm>
            <a:off x="3260942" y="5954419"/>
            <a:ext cx="8177049" cy="523220"/>
          </a:xfrm>
          <a:prstGeom prst="rect">
            <a:avLst/>
          </a:prstGeom>
          <a:noFill/>
        </p:spPr>
        <p:txBody>
          <a:bodyPr wrap="square">
            <a:spAutoFit/>
          </a:bodyPr>
          <a:lstStyle/>
          <a:p>
            <a:r>
              <a:rPr lang="en-US" sz="2800" b="1" i="0" dirty="0">
                <a:solidFill>
                  <a:schemeClr val="accent5">
                    <a:lumMod val="75000"/>
                  </a:schemeClr>
                </a:solidFill>
                <a:effectLst/>
                <a:latin typeface="Times New Roman" panose="02020603050405020304" pitchFamily="18" charset="0"/>
              </a:rPr>
              <a:t>Simon and his companions set out in search of him.</a:t>
            </a:r>
            <a:endParaRPr lang="en-GB" sz="2800" b="1" dirty="0">
              <a:solidFill>
                <a:schemeClr val="accent5">
                  <a:lumMod val="75000"/>
                </a:schemeClr>
              </a:solidFill>
            </a:endParaRPr>
          </a:p>
        </p:txBody>
      </p:sp>
      <p:pic>
        <p:nvPicPr>
          <p:cNvPr id="3" name="Picture 2">
            <a:extLst>
              <a:ext uri="{FF2B5EF4-FFF2-40B4-BE49-F238E27FC236}">
                <a16:creationId xmlns:a16="http://schemas.microsoft.com/office/drawing/2014/main" id="{7134B180-9F5D-4D54-89CA-1823A4CA9ADC}"/>
              </a:ext>
            </a:extLst>
          </p:cNvPr>
          <p:cNvPicPr>
            <a:picLocks noChangeAspect="1"/>
          </p:cNvPicPr>
          <p:nvPr/>
        </p:nvPicPr>
        <p:blipFill>
          <a:blip r:embed="rId4"/>
          <a:stretch>
            <a:fillRect/>
          </a:stretch>
        </p:blipFill>
        <p:spPr>
          <a:xfrm>
            <a:off x="686485" y="4395838"/>
            <a:ext cx="2627886" cy="232214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527386939"/>
      </p:ext>
    </p:extLst>
  </p:cSld>
  <p:clrMapOvr>
    <a:masterClrMapping/>
  </p:clrMapOvr>
  <mc:AlternateContent xmlns:mc="http://schemas.openxmlformats.org/markup-compatibility/2006" xmlns:p14="http://schemas.microsoft.com/office/powerpoint/2010/main">
    <mc:Choice Requires="p14">
      <p:transition spd="slow" p14:dur="2000" advTm="26567"/>
    </mc:Choice>
    <mc:Fallback xmlns="">
      <p:transition spd="slow" advTm="265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EF6002B2-219C-4BAA-A95C-36538E39AEAC}"/>
              </a:ext>
            </a:extLst>
          </p:cNvPr>
          <p:cNvSpPr>
            <a:spLocks noGrp="1"/>
          </p:cNvSpPr>
          <p:nvPr>
            <p:ph type="dt" sz="half" idx="2"/>
          </p:nvPr>
        </p:nvSpPr>
        <p:spPr/>
        <p:txBody>
          <a:bodyPr/>
          <a:lstStyle/>
          <a:p>
            <a:fld id="{27AB0102-8ACA-4214-A839-9665520705F6}" type="datetime1">
              <a:rPr lang="en-US" smtClean="0"/>
              <a:pPr/>
              <a:t>2/6/2021</a:t>
            </a:fld>
            <a:endParaRPr lang="en-US" dirty="0"/>
          </a:p>
        </p:txBody>
      </p:sp>
      <p:sp>
        <p:nvSpPr>
          <p:cNvPr id="15" name="Slide Number Placeholder 14">
            <a:extLst>
              <a:ext uri="{FF2B5EF4-FFF2-40B4-BE49-F238E27FC236}">
                <a16:creationId xmlns:a16="http://schemas.microsoft.com/office/drawing/2014/main" id="{5515DA6F-E486-4C5A-B98C-B1ACDA64D455}"/>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10" name="Picture 9">
            <a:extLst>
              <a:ext uri="{FF2B5EF4-FFF2-40B4-BE49-F238E27FC236}">
                <a16:creationId xmlns:a16="http://schemas.microsoft.com/office/drawing/2014/main" id="{850BA9E3-9036-46D5-91E3-5E5B15242678}"/>
              </a:ext>
            </a:extLst>
          </p:cNvPr>
          <p:cNvPicPr>
            <a:picLocks noChangeAspect="1"/>
          </p:cNvPicPr>
          <p:nvPr/>
        </p:nvPicPr>
        <p:blipFill>
          <a:blip r:embed="rId3"/>
          <a:stretch>
            <a:fillRect/>
          </a:stretch>
        </p:blipFill>
        <p:spPr>
          <a:xfrm>
            <a:off x="1508563" y="2592769"/>
            <a:ext cx="4572000" cy="3429000"/>
          </a:xfrm>
          <a:prstGeom prst="rect">
            <a:avLst/>
          </a:prstGeom>
        </p:spPr>
      </p:pic>
      <p:sp>
        <p:nvSpPr>
          <p:cNvPr id="12" name="TextBox 11">
            <a:extLst>
              <a:ext uri="{FF2B5EF4-FFF2-40B4-BE49-F238E27FC236}">
                <a16:creationId xmlns:a16="http://schemas.microsoft.com/office/drawing/2014/main" id="{6627F96D-4147-4956-8127-42F49B1DF1E7}"/>
              </a:ext>
            </a:extLst>
          </p:cNvPr>
          <p:cNvSpPr txBox="1"/>
          <p:nvPr/>
        </p:nvSpPr>
        <p:spPr>
          <a:xfrm>
            <a:off x="304800" y="302200"/>
            <a:ext cx="6096000" cy="523220"/>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rPr>
              <a:t>When they found him, they said,</a:t>
            </a:r>
            <a:endParaRPr lang="en-GB" sz="2800" b="1" dirty="0"/>
          </a:p>
        </p:txBody>
      </p:sp>
      <p:pic>
        <p:nvPicPr>
          <p:cNvPr id="13" name="Picture 12">
            <a:extLst>
              <a:ext uri="{FF2B5EF4-FFF2-40B4-BE49-F238E27FC236}">
                <a16:creationId xmlns:a16="http://schemas.microsoft.com/office/drawing/2014/main" id="{EE520859-64CD-4839-B2D2-899E48E2A72B}"/>
              </a:ext>
            </a:extLst>
          </p:cNvPr>
          <p:cNvPicPr>
            <a:picLocks noChangeAspect="1"/>
          </p:cNvPicPr>
          <p:nvPr/>
        </p:nvPicPr>
        <p:blipFill>
          <a:blip r:embed="rId4"/>
          <a:stretch>
            <a:fillRect/>
          </a:stretch>
        </p:blipFill>
        <p:spPr>
          <a:xfrm>
            <a:off x="6096000" y="2596422"/>
            <a:ext cx="4429226" cy="3425347"/>
          </a:xfrm>
          <a:prstGeom prst="rect">
            <a:avLst/>
          </a:prstGeom>
        </p:spPr>
      </p:pic>
      <p:sp>
        <p:nvSpPr>
          <p:cNvPr id="9" name="Speech Bubble: Rectangle 8">
            <a:extLst>
              <a:ext uri="{FF2B5EF4-FFF2-40B4-BE49-F238E27FC236}">
                <a16:creationId xmlns:a16="http://schemas.microsoft.com/office/drawing/2014/main" id="{94E20297-7924-454A-8E1E-F700F9DC56E9}"/>
              </a:ext>
            </a:extLst>
          </p:cNvPr>
          <p:cNvSpPr/>
          <p:nvPr/>
        </p:nvSpPr>
        <p:spPr>
          <a:xfrm>
            <a:off x="2044592" y="1273052"/>
            <a:ext cx="3094968" cy="1110141"/>
          </a:xfrm>
          <a:prstGeom prst="wedgeRectCallout">
            <a:avLst>
              <a:gd name="adj1" fmla="val 15741"/>
              <a:gd name="adj2" fmla="val 82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rgbClr val="000000"/>
                </a:solidFill>
                <a:effectLst/>
                <a:latin typeface="Times New Roman" panose="02020603050405020304" pitchFamily="18" charset="0"/>
              </a:rPr>
              <a:t>‘Everybody is looking </a:t>
            </a:r>
          </a:p>
          <a:p>
            <a:pPr algn="ctr"/>
            <a:r>
              <a:rPr lang="en-US" sz="2400" b="1" i="0" dirty="0">
                <a:solidFill>
                  <a:srgbClr val="000000"/>
                </a:solidFill>
                <a:effectLst/>
                <a:latin typeface="Times New Roman" panose="02020603050405020304" pitchFamily="18" charset="0"/>
              </a:rPr>
              <a:t>for you.’ </a:t>
            </a:r>
            <a:endParaRPr lang="en-GB" sz="2400" b="1" dirty="0"/>
          </a:p>
        </p:txBody>
      </p:sp>
      <p:sp>
        <p:nvSpPr>
          <p:cNvPr id="16" name="Speech Bubble: Rectangle 15">
            <a:extLst>
              <a:ext uri="{FF2B5EF4-FFF2-40B4-BE49-F238E27FC236}">
                <a16:creationId xmlns:a16="http://schemas.microsoft.com/office/drawing/2014/main" id="{7B58714E-2068-49AE-9159-589304AC17E6}"/>
              </a:ext>
            </a:extLst>
          </p:cNvPr>
          <p:cNvSpPr/>
          <p:nvPr/>
        </p:nvSpPr>
        <p:spPr>
          <a:xfrm>
            <a:off x="7903779" y="557048"/>
            <a:ext cx="4067503" cy="1742063"/>
          </a:xfrm>
          <a:prstGeom prst="wedgeRectCallout">
            <a:avLst>
              <a:gd name="adj1" fmla="val -30951"/>
              <a:gd name="adj2" fmla="val 76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dirty="0">
                <a:solidFill>
                  <a:srgbClr val="000000"/>
                </a:solidFill>
                <a:effectLst/>
                <a:latin typeface="Times New Roman" panose="02020603050405020304" pitchFamily="18" charset="0"/>
              </a:rPr>
              <a:t>‘Let us go elsewhere, to the neighboring country towns, so that I can preach there too, </a:t>
            </a:r>
          </a:p>
          <a:p>
            <a:pPr algn="ctr"/>
            <a:r>
              <a:rPr lang="en-US" sz="2400" b="1" i="0" dirty="0">
                <a:solidFill>
                  <a:srgbClr val="C00000"/>
                </a:solidFill>
                <a:effectLst/>
                <a:latin typeface="Times New Roman" panose="02020603050405020304" pitchFamily="18" charset="0"/>
              </a:rPr>
              <a:t>because that is why I came</a:t>
            </a:r>
            <a:r>
              <a:rPr lang="en-US" sz="2400" b="1" i="0" dirty="0">
                <a:solidFill>
                  <a:srgbClr val="000000"/>
                </a:solidFill>
                <a:effectLst/>
                <a:latin typeface="Times New Roman" panose="02020603050405020304" pitchFamily="18" charset="0"/>
              </a:rPr>
              <a:t>.’</a:t>
            </a:r>
            <a:endParaRPr lang="en-GB" sz="2400" b="1" dirty="0"/>
          </a:p>
        </p:txBody>
      </p:sp>
      <p:sp>
        <p:nvSpPr>
          <p:cNvPr id="18" name="TextBox 17">
            <a:extLst>
              <a:ext uri="{FF2B5EF4-FFF2-40B4-BE49-F238E27FC236}">
                <a16:creationId xmlns:a16="http://schemas.microsoft.com/office/drawing/2014/main" id="{CE7AE447-7435-443D-A67C-17E124748A55}"/>
              </a:ext>
            </a:extLst>
          </p:cNvPr>
          <p:cNvSpPr txBox="1"/>
          <p:nvPr/>
        </p:nvSpPr>
        <p:spPr>
          <a:xfrm>
            <a:off x="304800" y="6196243"/>
            <a:ext cx="12097407" cy="461665"/>
          </a:xfrm>
          <a:prstGeom prst="rect">
            <a:avLst/>
          </a:prstGeom>
          <a:noFill/>
        </p:spPr>
        <p:txBody>
          <a:bodyPr wrap="square">
            <a:spAutoFit/>
          </a:bodyPr>
          <a:lstStyle/>
          <a:p>
            <a:r>
              <a:rPr lang="en-US" sz="2400" b="1" i="0" dirty="0">
                <a:solidFill>
                  <a:srgbClr val="000000"/>
                </a:solidFill>
                <a:effectLst/>
                <a:latin typeface="Times New Roman" panose="02020603050405020304" pitchFamily="18" charset="0"/>
              </a:rPr>
              <a:t>And he went all through Galilee, preaching in their synagogues and casting out devils.</a:t>
            </a:r>
            <a:endParaRPr lang="en-GB" sz="2400" b="1" dirty="0"/>
          </a:p>
        </p:txBody>
      </p:sp>
      <p:sp>
        <p:nvSpPr>
          <p:cNvPr id="20" name="TextBox 19">
            <a:extLst>
              <a:ext uri="{FF2B5EF4-FFF2-40B4-BE49-F238E27FC236}">
                <a16:creationId xmlns:a16="http://schemas.microsoft.com/office/drawing/2014/main" id="{6D29A227-B0A2-4AC5-929D-C477A3E64CF7}"/>
              </a:ext>
            </a:extLst>
          </p:cNvPr>
          <p:cNvSpPr txBox="1"/>
          <p:nvPr/>
        </p:nvSpPr>
        <p:spPr>
          <a:xfrm>
            <a:off x="5633546" y="1377627"/>
            <a:ext cx="2270234" cy="461665"/>
          </a:xfrm>
          <a:prstGeom prst="rect">
            <a:avLst/>
          </a:prstGeom>
          <a:noFill/>
        </p:spPr>
        <p:txBody>
          <a:bodyPr wrap="square">
            <a:spAutoFit/>
          </a:bodyPr>
          <a:lstStyle/>
          <a:p>
            <a:r>
              <a:rPr lang="en-US" sz="2400" b="1" dirty="0">
                <a:solidFill>
                  <a:schemeClr val="accent5">
                    <a:lumMod val="75000"/>
                  </a:schemeClr>
                </a:solidFill>
                <a:latin typeface="Times New Roman" panose="02020603050405020304" pitchFamily="18" charset="0"/>
              </a:rPr>
              <a:t>He answered,</a:t>
            </a:r>
            <a:r>
              <a:rPr lang="en-US" sz="2400" b="1" i="0" dirty="0">
                <a:solidFill>
                  <a:schemeClr val="accent5">
                    <a:lumMod val="75000"/>
                  </a:schemeClr>
                </a:solidFill>
                <a:effectLst/>
                <a:latin typeface="Times New Roman" panose="02020603050405020304" pitchFamily="18" charset="0"/>
              </a:rPr>
              <a:t> </a:t>
            </a:r>
            <a:endParaRPr lang="en-GB" sz="2400" b="1" dirty="0">
              <a:solidFill>
                <a:schemeClr val="accent5">
                  <a:lumMod val="75000"/>
                </a:schemeClr>
              </a:solidFill>
            </a:endParaRPr>
          </a:p>
        </p:txBody>
      </p:sp>
    </p:spTree>
    <p:custDataLst>
      <p:tags r:id="rId1"/>
    </p:custDataLst>
    <p:extLst>
      <p:ext uri="{BB962C8B-B14F-4D97-AF65-F5344CB8AC3E}">
        <p14:creationId xmlns:p14="http://schemas.microsoft.com/office/powerpoint/2010/main" val="4212917468"/>
      </p:ext>
    </p:extLst>
  </p:cSld>
  <p:clrMapOvr>
    <a:masterClrMapping/>
  </p:clrMapOvr>
  <mc:AlternateContent xmlns:mc="http://schemas.openxmlformats.org/markup-compatibility/2006" xmlns:p14="http://schemas.microsoft.com/office/powerpoint/2010/main">
    <mc:Choice Requires="p14">
      <p:transition spd="slow" p14:dur="2000" advTm="30470"/>
    </mc:Choice>
    <mc:Fallback xmlns="">
      <p:transition spd="slow" advTm="304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6"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1DF5B-EF24-4F58-83A4-7CB26EAE1928}"/>
              </a:ext>
            </a:extLst>
          </p:cNvPr>
          <p:cNvSpPr>
            <a:spLocks noGrp="1"/>
          </p:cNvSpPr>
          <p:nvPr>
            <p:ph type="dt" sz="half" idx="2"/>
          </p:nvPr>
        </p:nvSpPr>
        <p:spPr/>
        <p:txBody>
          <a:bodyPr/>
          <a:lstStyle/>
          <a:p>
            <a:fld id="{90EA6C54-2562-43EA-9A1B-F808D04718E7}" type="datetime1">
              <a:rPr lang="en-US" smtClean="0"/>
              <a:t>2/6/2021</a:t>
            </a:fld>
            <a:endParaRPr lang="en-US" dirty="0"/>
          </a:p>
        </p:txBody>
      </p:sp>
      <p:sp>
        <p:nvSpPr>
          <p:cNvPr id="3" name="Slide Number Placeholder 2">
            <a:extLst>
              <a:ext uri="{FF2B5EF4-FFF2-40B4-BE49-F238E27FC236}">
                <a16:creationId xmlns:a16="http://schemas.microsoft.com/office/drawing/2014/main" id="{3CE5091A-CF71-440C-B031-5EFF043683AE}"/>
              </a:ext>
            </a:extLst>
          </p:cNvPr>
          <p:cNvSpPr>
            <a:spLocks noGrp="1"/>
          </p:cNvSpPr>
          <p:nvPr>
            <p:ph type="sldNum" sz="quarter" idx="4"/>
          </p:nvPr>
        </p:nvSpPr>
        <p:spPr/>
        <p:txBody>
          <a:bodyPr/>
          <a:lstStyle/>
          <a:p>
            <a:fld id="{294A09A9-5501-47C1-A89A-A340965A2BE2}" type="slidenum">
              <a:rPr lang="en-US" smtClean="0"/>
              <a:pPr/>
              <a:t>7</a:t>
            </a:fld>
            <a:endParaRPr lang="en-US" dirty="0"/>
          </a:p>
        </p:txBody>
      </p:sp>
      <p:sp>
        <p:nvSpPr>
          <p:cNvPr id="5" name="Title 4">
            <a:extLst>
              <a:ext uri="{FF2B5EF4-FFF2-40B4-BE49-F238E27FC236}">
                <a16:creationId xmlns:a16="http://schemas.microsoft.com/office/drawing/2014/main" id="{E9114F8B-D0A5-4EFA-8CDB-4FE8862F9782}"/>
              </a:ext>
            </a:extLst>
          </p:cNvPr>
          <p:cNvSpPr>
            <a:spLocks noGrp="1"/>
          </p:cNvSpPr>
          <p:nvPr>
            <p:ph type="title"/>
          </p:nvPr>
        </p:nvSpPr>
        <p:spPr>
          <a:xfrm>
            <a:off x="1929688" y="952215"/>
            <a:ext cx="9695993" cy="769882"/>
          </a:xfrm>
        </p:spPr>
        <p:txBody>
          <a:bodyPr>
            <a:noAutofit/>
          </a:bodyPr>
          <a:lstStyle/>
          <a:p>
            <a:pPr algn="ctr">
              <a:lnSpc>
                <a:spcPct val="100000"/>
              </a:lnSpc>
            </a:pPr>
            <a:br>
              <a:rPr lang="en-US" sz="2400" dirty="0">
                <a:latin typeface="Abadi" panose="020B0604020104020204" pitchFamily="34" charset="0"/>
              </a:rPr>
            </a:br>
            <a:r>
              <a:rPr lang="en-US" sz="2400" b="1" dirty="0">
                <a:solidFill>
                  <a:schemeClr val="accent4">
                    <a:lumMod val="75000"/>
                  </a:schemeClr>
                </a:solidFill>
                <a:latin typeface="Abadi" panose="020B0604020104020204" pitchFamily="34" charset="0"/>
              </a:rPr>
              <a:t>to help us, heal us, deliver us and make us experience the love of God.</a:t>
            </a:r>
            <a:br>
              <a:rPr lang="en-US" sz="2400" b="1" dirty="0">
                <a:solidFill>
                  <a:schemeClr val="accent4">
                    <a:lumMod val="75000"/>
                  </a:schemeClr>
                </a:solidFill>
                <a:latin typeface="Abadi" panose="020B0604020104020204" pitchFamily="34" charset="0"/>
              </a:rPr>
            </a:br>
            <a:endParaRPr lang="en-GB" sz="2400" b="1" dirty="0">
              <a:latin typeface="Abadi" panose="020B0604020104020204" pitchFamily="34" charset="0"/>
            </a:endParaRPr>
          </a:p>
        </p:txBody>
      </p:sp>
      <p:sp>
        <p:nvSpPr>
          <p:cNvPr id="6" name="Title 2">
            <a:extLst>
              <a:ext uri="{FF2B5EF4-FFF2-40B4-BE49-F238E27FC236}">
                <a16:creationId xmlns:a16="http://schemas.microsoft.com/office/drawing/2014/main" id="{CF0913D9-B8A8-4C89-8BD9-B26FEDBD2606}"/>
              </a:ext>
            </a:extLst>
          </p:cNvPr>
          <p:cNvSpPr txBox="1">
            <a:spLocks/>
          </p:cNvSpPr>
          <p:nvPr/>
        </p:nvSpPr>
        <p:spPr>
          <a:xfrm>
            <a:off x="330630" y="3913623"/>
            <a:ext cx="12128937" cy="655320"/>
          </a:xfrm>
          <a:prstGeom prst="rect">
            <a:avLst/>
          </a:prstGeom>
        </p:spPr>
        <p:txBody>
          <a:bodyPr vert="horz" lIns="91440" tIns="45720" rIns="91440" bIns="45720" rtlCol="0" anchor="t">
            <a:noAutofit/>
          </a:bodyPr>
          <a:lstStyle>
            <a:lvl1pPr algn="l" defTabSz="914400" rtl="0" eaLnBrk="1" latinLnBrk="0" hangingPunct="1">
              <a:lnSpc>
                <a:spcPct val="150000"/>
              </a:lnSpc>
              <a:spcBef>
                <a:spcPts val="1000"/>
              </a:spcBef>
              <a:buNone/>
              <a:defRPr sz="2000" kern="1200">
                <a:solidFill>
                  <a:schemeClr val="accent2">
                    <a:lumMod val="50000"/>
                  </a:schemeClr>
                </a:solidFill>
                <a:latin typeface="+mj-lt"/>
                <a:ea typeface="+mj-ea"/>
                <a:cs typeface="+mj-cs"/>
              </a:defRPr>
            </a:lvl1pPr>
          </a:lstStyle>
          <a:p>
            <a:pPr>
              <a:lnSpc>
                <a:spcPct val="100000"/>
              </a:lnSpc>
            </a:pPr>
            <a:r>
              <a:rPr lang="en-GB" sz="2800" b="1" dirty="0">
                <a:solidFill>
                  <a:srgbClr val="7030A0"/>
                </a:solidFill>
                <a:latin typeface="Abadi" panose="020B0604020104020204" pitchFamily="34" charset="0"/>
                <a:ea typeface="Calibri" panose="020F0502020204030204" pitchFamily="34" charset="0"/>
                <a:cs typeface="Times New Roman" panose="02020603050405020304" pitchFamily="18" charset="0"/>
              </a:rPr>
              <a:t>Simon’s mother-in-law began to serve Jesus the moment she was healed.</a:t>
            </a:r>
            <a:endParaRPr lang="en-US" sz="2800" dirty="0">
              <a:solidFill>
                <a:srgbClr val="7030A0"/>
              </a:solidFill>
            </a:endParaRPr>
          </a:p>
        </p:txBody>
      </p:sp>
      <p:sp>
        <p:nvSpPr>
          <p:cNvPr id="7" name="TextBox 6">
            <a:extLst>
              <a:ext uri="{FF2B5EF4-FFF2-40B4-BE49-F238E27FC236}">
                <a16:creationId xmlns:a16="http://schemas.microsoft.com/office/drawing/2014/main" id="{ADD1EB73-069E-4D54-9918-74AEEFD6627C}"/>
              </a:ext>
            </a:extLst>
          </p:cNvPr>
          <p:cNvSpPr txBox="1"/>
          <p:nvPr/>
        </p:nvSpPr>
        <p:spPr>
          <a:xfrm>
            <a:off x="1794540" y="223540"/>
            <a:ext cx="9695993" cy="523220"/>
          </a:xfrm>
          <a:prstGeom prst="rect">
            <a:avLst/>
          </a:prstGeom>
          <a:noFill/>
        </p:spPr>
        <p:txBody>
          <a:bodyPr wrap="square">
            <a:spAutoFit/>
          </a:bodyPr>
          <a:lstStyle/>
          <a:p>
            <a:r>
              <a:rPr lang="en-GB" sz="28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Jesus entered </a:t>
            </a:r>
            <a:r>
              <a:rPr lang="en-GB" sz="2800" b="1" dirty="0">
                <a:solidFill>
                  <a:schemeClr val="accent5">
                    <a:lumMod val="75000"/>
                  </a:schemeClr>
                </a:solidFill>
                <a:latin typeface="Abadi" panose="020B0604020104020204" pitchFamily="34" charset="0"/>
                <a:ea typeface="Calibri" panose="020F0502020204030204" pitchFamily="34" charset="0"/>
                <a:cs typeface="Times New Roman" panose="02020603050405020304" pitchFamily="18" charset="0"/>
              </a:rPr>
              <a:t>S</a:t>
            </a:r>
            <a:r>
              <a:rPr lang="en-GB" sz="2800" b="1" dirty="0">
                <a:solidFill>
                  <a:schemeClr val="accent5">
                    <a:lumMod val="75000"/>
                  </a:schemeClr>
                </a:solidFill>
                <a:effectLst/>
                <a:latin typeface="Abadi" panose="020B0604020104020204" pitchFamily="34" charset="0"/>
                <a:ea typeface="Calibri" panose="020F0502020204030204" pitchFamily="34" charset="0"/>
                <a:cs typeface="Times New Roman" panose="02020603050405020304" pitchFamily="18" charset="0"/>
              </a:rPr>
              <a:t>imon’s house and healed his mother-in-law.</a:t>
            </a:r>
          </a:p>
        </p:txBody>
      </p:sp>
      <p:sp>
        <p:nvSpPr>
          <p:cNvPr id="8" name="TextBox 7">
            <a:extLst>
              <a:ext uri="{FF2B5EF4-FFF2-40B4-BE49-F238E27FC236}">
                <a16:creationId xmlns:a16="http://schemas.microsoft.com/office/drawing/2014/main" id="{50178F09-9045-4670-8EAC-8D41850E160B}"/>
              </a:ext>
            </a:extLst>
          </p:cNvPr>
          <p:cNvSpPr txBox="1"/>
          <p:nvPr/>
        </p:nvSpPr>
        <p:spPr>
          <a:xfrm>
            <a:off x="3483977" y="4504019"/>
            <a:ext cx="7136525" cy="707886"/>
          </a:xfrm>
          <a:prstGeom prst="rect">
            <a:avLst/>
          </a:prstGeom>
          <a:noFill/>
        </p:spPr>
        <p:txBody>
          <a:bodyPr wrap="square">
            <a:spAutoFit/>
          </a:bodyPr>
          <a:lstStyle/>
          <a:p>
            <a:r>
              <a:rPr lang="en-GB" sz="4000" b="1" dirty="0">
                <a:solidFill>
                  <a:srgbClr val="FF0000"/>
                </a:solidFill>
                <a:effectLst/>
                <a:latin typeface="Abadi" panose="020B0604020104020204" pitchFamily="34" charset="0"/>
                <a:ea typeface="Calibri" panose="020F0502020204030204" pitchFamily="34" charset="0"/>
                <a:cs typeface="Times New Roman" panose="02020603050405020304" pitchFamily="18" charset="0"/>
              </a:rPr>
              <a:t>Are we happy to serve the lord? </a:t>
            </a:r>
            <a:endParaRPr lang="en-GB" sz="4000" dirty="0"/>
          </a:p>
        </p:txBody>
      </p:sp>
      <p:sp>
        <p:nvSpPr>
          <p:cNvPr id="9" name="TextBox 8">
            <a:extLst>
              <a:ext uri="{FF2B5EF4-FFF2-40B4-BE49-F238E27FC236}">
                <a16:creationId xmlns:a16="http://schemas.microsoft.com/office/drawing/2014/main" id="{CAFD90EF-F2C8-4A6E-A216-6DD40DF13038}"/>
              </a:ext>
            </a:extLst>
          </p:cNvPr>
          <p:cNvSpPr txBox="1"/>
          <p:nvPr/>
        </p:nvSpPr>
        <p:spPr>
          <a:xfrm>
            <a:off x="870388" y="5344781"/>
            <a:ext cx="7136525" cy="707886"/>
          </a:xfrm>
          <a:prstGeom prst="rect">
            <a:avLst/>
          </a:prstGeom>
          <a:noFill/>
        </p:spPr>
        <p:txBody>
          <a:bodyPr wrap="square">
            <a:spAutoFit/>
          </a:bodyPr>
          <a:lstStyle/>
          <a:p>
            <a:r>
              <a:rPr lang="en-GB" sz="4000" b="1" dirty="0">
                <a:solidFill>
                  <a:schemeClr val="accent6">
                    <a:lumMod val="50000"/>
                  </a:schemeClr>
                </a:solidFill>
                <a:effectLst/>
                <a:latin typeface="Abadi" panose="020B0604020104020204" pitchFamily="34" charset="0"/>
                <a:ea typeface="Calibri" panose="020F0502020204030204" pitchFamily="34" charset="0"/>
                <a:cs typeface="Times New Roman" panose="02020603050405020304" pitchFamily="18" charset="0"/>
              </a:rPr>
              <a:t>How can we serve the lord?  </a:t>
            </a:r>
            <a:endParaRPr lang="en-GB" sz="4000" dirty="0">
              <a:solidFill>
                <a:schemeClr val="accent6">
                  <a:lumMod val="50000"/>
                </a:schemeClr>
              </a:solidFill>
            </a:endParaRPr>
          </a:p>
        </p:txBody>
      </p:sp>
      <p:sp>
        <p:nvSpPr>
          <p:cNvPr id="10" name="TextBox 9">
            <a:extLst>
              <a:ext uri="{FF2B5EF4-FFF2-40B4-BE49-F238E27FC236}">
                <a16:creationId xmlns:a16="http://schemas.microsoft.com/office/drawing/2014/main" id="{1F590F67-6E47-4CC0-BDF1-C6A6410F91A2}"/>
              </a:ext>
            </a:extLst>
          </p:cNvPr>
          <p:cNvSpPr txBox="1"/>
          <p:nvPr/>
        </p:nvSpPr>
        <p:spPr>
          <a:xfrm>
            <a:off x="4781759" y="6011345"/>
            <a:ext cx="7136525" cy="707886"/>
          </a:xfrm>
          <a:prstGeom prst="rect">
            <a:avLst/>
          </a:prstGeom>
          <a:noFill/>
        </p:spPr>
        <p:txBody>
          <a:bodyPr wrap="square">
            <a:spAutoFit/>
          </a:bodyPr>
          <a:lstStyle/>
          <a:p>
            <a:r>
              <a:rPr lang="en-GB" sz="4000" b="1" dirty="0">
                <a:solidFill>
                  <a:schemeClr val="accent5">
                    <a:lumMod val="50000"/>
                  </a:schemeClr>
                </a:solidFill>
                <a:effectLst/>
                <a:latin typeface="Abadi" panose="020B0604020104020204" pitchFamily="34" charset="0"/>
                <a:ea typeface="Calibri" panose="020F0502020204030204" pitchFamily="34" charset="0"/>
                <a:cs typeface="Times New Roman" panose="02020603050405020304" pitchFamily="18" charset="0"/>
              </a:rPr>
              <a:t>Jesus is showing us the way….</a:t>
            </a:r>
            <a:endParaRPr lang="en-GB" sz="4000" dirty="0">
              <a:solidFill>
                <a:schemeClr val="accent5">
                  <a:lumMod val="50000"/>
                </a:schemeClr>
              </a:solidFill>
            </a:endParaRPr>
          </a:p>
        </p:txBody>
      </p:sp>
      <p:pic>
        <p:nvPicPr>
          <p:cNvPr id="13" name="Picture 12">
            <a:extLst>
              <a:ext uri="{FF2B5EF4-FFF2-40B4-BE49-F238E27FC236}">
                <a16:creationId xmlns:a16="http://schemas.microsoft.com/office/drawing/2014/main" id="{7BBF27F9-B0A8-4841-835C-FB33DA2C215C}"/>
              </a:ext>
            </a:extLst>
          </p:cNvPr>
          <p:cNvPicPr>
            <a:picLocks noChangeAspect="1"/>
          </p:cNvPicPr>
          <p:nvPr/>
        </p:nvPicPr>
        <p:blipFill>
          <a:blip r:embed="rId3"/>
          <a:stretch>
            <a:fillRect/>
          </a:stretch>
        </p:blipFill>
        <p:spPr>
          <a:xfrm>
            <a:off x="330630" y="485150"/>
            <a:ext cx="1734206" cy="1828274"/>
          </a:xfrm>
          <a:prstGeom prst="ellipse">
            <a:avLst/>
          </a:prstGeom>
          <a:ln>
            <a:noFill/>
          </a:ln>
          <a:effectLst>
            <a:softEdge rad="112500"/>
          </a:effectLst>
        </p:spPr>
      </p:pic>
      <p:sp>
        <p:nvSpPr>
          <p:cNvPr id="15" name="TextBox 14">
            <a:extLst>
              <a:ext uri="{FF2B5EF4-FFF2-40B4-BE49-F238E27FC236}">
                <a16:creationId xmlns:a16="http://schemas.microsoft.com/office/drawing/2014/main" id="{26A95969-18A2-4C65-BD59-6E52FD47DD50}"/>
              </a:ext>
            </a:extLst>
          </p:cNvPr>
          <p:cNvSpPr txBox="1"/>
          <p:nvPr/>
        </p:nvSpPr>
        <p:spPr>
          <a:xfrm>
            <a:off x="2064836" y="875028"/>
            <a:ext cx="6285186" cy="461665"/>
          </a:xfrm>
          <a:prstGeom prst="rect">
            <a:avLst/>
          </a:prstGeom>
          <a:noFill/>
        </p:spPr>
        <p:txBody>
          <a:bodyPr wrap="square">
            <a:spAutoFit/>
          </a:bodyPr>
          <a:lstStyle/>
          <a:p>
            <a:r>
              <a:rPr lang="en-US" sz="2400" b="1" dirty="0">
                <a:latin typeface="Abadi" panose="020B0604020104020204" pitchFamily="34" charset="0"/>
              </a:rPr>
              <a:t>Jesus has come into us too ..</a:t>
            </a:r>
            <a:endParaRPr lang="en-GB" sz="2400" b="1" dirty="0"/>
          </a:p>
        </p:txBody>
      </p:sp>
      <p:pic>
        <p:nvPicPr>
          <p:cNvPr id="17" name="Picture 16">
            <a:extLst>
              <a:ext uri="{FF2B5EF4-FFF2-40B4-BE49-F238E27FC236}">
                <a16:creationId xmlns:a16="http://schemas.microsoft.com/office/drawing/2014/main" id="{967F0D60-53A1-4B02-9121-18835C06A87D}"/>
              </a:ext>
            </a:extLst>
          </p:cNvPr>
          <p:cNvPicPr>
            <a:picLocks noChangeAspect="1"/>
          </p:cNvPicPr>
          <p:nvPr/>
        </p:nvPicPr>
        <p:blipFill>
          <a:blip r:embed="rId4"/>
          <a:stretch>
            <a:fillRect/>
          </a:stretch>
        </p:blipFill>
        <p:spPr>
          <a:xfrm>
            <a:off x="7336019" y="1927089"/>
            <a:ext cx="2744489" cy="1940070"/>
          </a:xfrm>
          <a:prstGeom prst="rect">
            <a:avLst/>
          </a:prstGeom>
        </p:spPr>
      </p:pic>
      <p:sp>
        <p:nvSpPr>
          <p:cNvPr id="19" name="TextBox 18">
            <a:extLst>
              <a:ext uri="{FF2B5EF4-FFF2-40B4-BE49-F238E27FC236}">
                <a16:creationId xmlns:a16="http://schemas.microsoft.com/office/drawing/2014/main" id="{64CB3E84-DF6A-4788-9106-BC50C163DA32}"/>
              </a:ext>
            </a:extLst>
          </p:cNvPr>
          <p:cNvSpPr txBox="1"/>
          <p:nvPr/>
        </p:nvSpPr>
        <p:spPr>
          <a:xfrm>
            <a:off x="1197733" y="2352447"/>
            <a:ext cx="6285186" cy="954107"/>
          </a:xfrm>
          <a:prstGeom prst="rect">
            <a:avLst/>
          </a:prstGeom>
          <a:noFill/>
        </p:spPr>
        <p:txBody>
          <a:bodyPr wrap="square">
            <a:spAutoFit/>
          </a:bodyPr>
          <a:lstStyle/>
          <a:p>
            <a:pPr algn="ctr"/>
            <a:r>
              <a:rPr lang="en-US" sz="2800" b="1" dirty="0">
                <a:solidFill>
                  <a:schemeClr val="accent6">
                    <a:lumMod val="75000"/>
                  </a:schemeClr>
                </a:solidFill>
                <a:latin typeface="Abadi" panose="020B0604020104020204" pitchFamily="34" charset="0"/>
              </a:rPr>
              <a:t>Let us offer all our prayers to Jesus,</a:t>
            </a:r>
            <a:br>
              <a:rPr lang="en-US" sz="2800" b="1" dirty="0">
                <a:solidFill>
                  <a:schemeClr val="accent6">
                    <a:lumMod val="75000"/>
                  </a:schemeClr>
                </a:solidFill>
                <a:latin typeface="Abadi" panose="020B0604020104020204" pitchFamily="34" charset="0"/>
              </a:rPr>
            </a:br>
            <a:r>
              <a:rPr lang="en-US" sz="2800" b="1" dirty="0">
                <a:solidFill>
                  <a:schemeClr val="accent6">
                    <a:lumMod val="75000"/>
                  </a:schemeClr>
                </a:solidFill>
                <a:latin typeface="Abadi" panose="020B0604020104020204" pitchFamily="34" charset="0"/>
              </a:rPr>
              <a:t>trusting in his providence.</a:t>
            </a:r>
            <a:endParaRPr lang="en-GB" sz="2800" dirty="0">
              <a:solidFill>
                <a:schemeClr val="accent6">
                  <a:lumMod val="75000"/>
                </a:schemeClr>
              </a:solidFill>
            </a:endParaRPr>
          </a:p>
        </p:txBody>
      </p:sp>
    </p:spTree>
    <p:custDataLst>
      <p:tags r:id="rId1"/>
    </p:custDataLst>
    <p:extLst>
      <p:ext uri="{BB962C8B-B14F-4D97-AF65-F5344CB8AC3E}">
        <p14:creationId xmlns:p14="http://schemas.microsoft.com/office/powerpoint/2010/main" val="2566140909"/>
      </p:ext>
    </p:extLst>
  </p:cSld>
  <p:clrMapOvr>
    <a:masterClrMapping/>
  </p:clrMapOvr>
  <mc:AlternateContent xmlns:mc="http://schemas.openxmlformats.org/markup-compatibility/2006" xmlns:p14="http://schemas.microsoft.com/office/powerpoint/2010/main">
    <mc:Choice Requires="p14">
      <p:transition spd="slow" p14:dur="2000" advTm="49616"/>
    </mc:Choice>
    <mc:Fallback xmlns="">
      <p:transition spd="slow" advTm="496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740F1142-57E3-40C3-9A2A-3B1C8975905A}"/>
              </a:ext>
            </a:extLst>
          </p:cNvPr>
          <p:cNvSpPr>
            <a:spLocks noGrp="1"/>
          </p:cNvSpPr>
          <p:nvPr>
            <p:ph type="dt" sz="half" idx="2"/>
          </p:nvPr>
        </p:nvSpPr>
        <p:spPr/>
        <p:txBody>
          <a:bodyPr/>
          <a:lstStyle/>
          <a:p>
            <a:fld id="{B93BF043-A0E2-48C9-80FB-0A3EF98DDCEF}" type="datetime1">
              <a:rPr lang="en-US" smtClean="0"/>
              <a:pPr/>
              <a:t>2/6/2021</a:t>
            </a:fld>
            <a:endParaRPr lang="en-US" dirty="0"/>
          </a:p>
        </p:txBody>
      </p:sp>
      <p:sp>
        <p:nvSpPr>
          <p:cNvPr id="16" name="Slide Number Placeholder 15">
            <a:extLst>
              <a:ext uri="{FF2B5EF4-FFF2-40B4-BE49-F238E27FC236}">
                <a16:creationId xmlns:a16="http://schemas.microsoft.com/office/drawing/2014/main" id="{ED61D9CF-8ACA-4237-8E03-D79B6B89F0F2}"/>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9" name="TextBox 8">
            <a:extLst>
              <a:ext uri="{FF2B5EF4-FFF2-40B4-BE49-F238E27FC236}">
                <a16:creationId xmlns:a16="http://schemas.microsoft.com/office/drawing/2014/main" id="{F9D975D4-38B0-41EA-A6FA-BA8C87EA7D56}"/>
              </a:ext>
            </a:extLst>
          </p:cNvPr>
          <p:cNvSpPr txBox="1"/>
          <p:nvPr/>
        </p:nvSpPr>
        <p:spPr>
          <a:xfrm>
            <a:off x="3781753" y="167430"/>
            <a:ext cx="6096000" cy="646331"/>
          </a:xfrm>
          <a:prstGeom prst="rect">
            <a:avLst/>
          </a:prstGeom>
          <a:noFill/>
        </p:spPr>
        <p:txBody>
          <a:bodyPr wrap="square">
            <a:spAutoFit/>
          </a:bodyPr>
          <a:lstStyle/>
          <a:p>
            <a:r>
              <a:rPr lang="en-GB" sz="36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‘...that is why I came'</a:t>
            </a:r>
            <a:endParaRPr lang="en-GB" sz="3600" dirty="0"/>
          </a:p>
        </p:txBody>
      </p:sp>
      <p:sp>
        <p:nvSpPr>
          <p:cNvPr id="11" name="TextBox 10">
            <a:extLst>
              <a:ext uri="{FF2B5EF4-FFF2-40B4-BE49-F238E27FC236}">
                <a16:creationId xmlns:a16="http://schemas.microsoft.com/office/drawing/2014/main" id="{AD25D7D8-E543-414E-8F80-6E31903076F3}"/>
              </a:ext>
            </a:extLst>
          </p:cNvPr>
          <p:cNvSpPr txBox="1"/>
          <p:nvPr/>
        </p:nvSpPr>
        <p:spPr>
          <a:xfrm>
            <a:off x="1741429" y="947794"/>
            <a:ext cx="7547038" cy="769441"/>
          </a:xfrm>
          <a:prstGeom prst="rect">
            <a:avLst/>
          </a:prstGeom>
          <a:noFill/>
        </p:spPr>
        <p:txBody>
          <a:bodyPr wrap="square">
            <a:spAutoFit/>
          </a:bodyPr>
          <a:lstStyle/>
          <a:p>
            <a:pPr algn="r"/>
            <a:r>
              <a:rPr lang="en-GB" sz="20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Jesus came to </a:t>
            </a:r>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preach the good news of forgiveness and salvation. </a:t>
            </a:r>
          </a:p>
          <a:p>
            <a:pPr algn="r"/>
            <a:r>
              <a:rPr lang="en-GB" sz="2400" b="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T</a:t>
            </a:r>
            <a:r>
              <a:rPr lang="en-GB" sz="2400" b="1" dirty="0">
                <a:solidFill>
                  <a:schemeClr val="accent4">
                    <a:lumMod val="50000"/>
                  </a:schemeClr>
                </a:solidFill>
                <a:effectLst/>
                <a:latin typeface="Abadi" panose="020B0604020104020204" pitchFamily="34" charset="0"/>
                <a:ea typeface="Calibri" panose="020F0502020204030204" pitchFamily="34" charset="0"/>
                <a:cs typeface="Times New Roman" panose="02020603050405020304" pitchFamily="18" charset="0"/>
              </a:rPr>
              <a:t>o bring everyone to the love of God.</a:t>
            </a:r>
            <a:endParaRPr lang="en-GB" sz="2000" dirty="0">
              <a:solidFill>
                <a:schemeClr val="accent4">
                  <a:lumMod val="50000"/>
                </a:schemeClr>
              </a:solidFill>
            </a:endParaRPr>
          </a:p>
        </p:txBody>
      </p:sp>
      <p:sp>
        <p:nvSpPr>
          <p:cNvPr id="13" name="TextBox 12">
            <a:extLst>
              <a:ext uri="{FF2B5EF4-FFF2-40B4-BE49-F238E27FC236}">
                <a16:creationId xmlns:a16="http://schemas.microsoft.com/office/drawing/2014/main" id="{076A3EA7-3E2C-4E99-ACED-68267E5656C0}"/>
              </a:ext>
            </a:extLst>
          </p:cNvPr>
          <p:cNvSpPr txBox="1"/>
          <p:nvPr/>
        </p:nvSpPr>
        <p:spPr>
          <a:xfrm>
            <a:off x="1944399" y="2090870"/>
            <a:ext cx="7344068" cy="430887"/>
          </a:xfrm>
          <a:prstGeom prst="rect">
            <a:avLst/>
          </a:prstGeom>
          <a:noFill/>
        </p:spPr>
        <p:txBody>
          <a:bodyPr wrap="square">
            <a:spAutoFit/>
          </a:bodyPr>
          <a:lstStyle/>
          <a:p>
            <a:r>
              <a:rPr lang="en-GB" sz="22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As he entered </a:t>
            </a:r>
            <a:r>
              <a:rPr lang="en-GB" sz="22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S</a:t>
            </a:r>
            <a:r>
              <a:rPr lang="en-GB" sz="22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imon’s house, He healed his mother-in-law.</a:t>
            </a:r>
          </a:p>
        </p:txBody>
      </p:sp>
      <p:sp>
        <p:nvSpPr>
          <p:cNvPr id="17" name="TextBox 16">
            <a:extLst>
              <a:ext uri="{FF2B5EF4-FFF2-40B4-BE49-F238E27FC236}">
                <a16:creationId xmlns:a16="http://schemas.microsoft.com/office/drawing/2014/main" id="{8A68914E-1463-4310-83F5-ED48F078A235}"/>
              </a:ext>
            </a:extLst>
          </p:cNvPr>
          <p:cNvSpPr txBox="1"/>
          <p:nvPr/>
        </p:nvSpPr>
        <p:spPr>
          <a:xfrm>
            <a:off x="2197707" y="4224291"/>
            <a:ext cx="6096000" cy="954107"/>
          </a:xfrm>
          <a:prstGeom prst="rect">
            <a:avLst/>
          </a:prstGeom>
          <a:noFill/>
        </p:spPr>
        <p:txBody>
          <a:bodyPr wrap="square">
            <a:spAutoFit/>
          </a:bodyPr>
          <a:lstStyle/>
          <a:p>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Jesus was ready to help as many people as he could. </a:t>
            </a:r>
            <a:r>
              <a:rPr lang="en-GB" sz="2800" b="1" dirty="0">
                <a:solidFill>
                  <a:srgbClr val="000000"/>
                </a:solidFill>
                <a:latin typeface="Abadi" panose="020B0604020104020204" pitchFamily="34" charset="0"/>
                <a:cs typeface="Times New Roman" panose="02020603050405020304" pitchFamily="18" charset="0"/>
              </a:rPr>
              <a:t>He was never tired.</a:t>
            </a:r>
            <a:endParaRPr lang="en-GB" sz="2800" dirty="0"/>
          </a:p>
        </p:txBody>
      </p:sp>
      <p:sp>
        <p:nvSpPr>
          <p:cNvPr id="19" name="TextBox 18">
            <a:extLst>
              <a:ext uri="{FF2B5EF4-FFF2-40B4-BE49-F238E27FC236}">
                <a16:creationId xmlns:a16="http://schemas.microsoft.com/office/drawing/2014/main" id="{67BEF3EF-1B0E-4CBF-8503-2A95832539D1}"/>
              </a:ext>
            </a:extLst>
          </p:cNvPr>
          <p:cNvSpPr txBox="1"/>
          <p:nvPr/>
        </p:nvSpPr>
        <p:spPr>
          <a:xfrm>
            <a:off x="-299285" y="2898356"/>
            <a:ext cx="8635092" cy="707886"/>
          </a:xfrm>
          <a:prstGeom prst="rect">
            <a:avLst/>
          </a:prstGeom>
          <a:noFill/>
        </p:spPr>
        <p:txBody>
          <a:bodyPr wrap="square">
            <a:spAutoFit/>
          </a:bodyPr>
          <a:lstStyle/>
          <a:p>
            <a:pPr algn="r"/>
            <a:r>
              <a:rPr lang="en-GB" sz="2000" b="1" dirty="0">
                <a:solidFill>
                  <a:schemeClr val="accent6">
                    <a:lumMod val="50000"/>
                  </a:schemeClr>
                </a:solidFill>
                <a:latin typeface="Abadi" panose="020B0604020104020204" pitchFamily="34" charset="0"/>
                <a:ea typeface="Calibri" panose="020F0502020204030204" pitchFamily="34" charset="0"/>
                <a:cs typeface="Times New Roman" panose="02020603050405020304" pitchFamily="18" charset="0"/>
              </a:rPr>
              <a:t>As</a:t>
            </a:r>
            <a:r>
              <a:rPr lang="en-GB" sz="2000" b="1" dirty="0">
                <a:solidFill>
                  <a:schemeClr val="accent6">
                    <a:lumMod val="50000"/>
                  </a:schemeClr>
                </a:solidFill>
                <a:effectLst/>
                <a:latin typeface="Abadi" panose="020B0604020104020204" pitchFamily="34" charset="0"/>
                <a:ea typeface="Calibri" panose="020F0502020204030204" pitchFamily="34" charset="0"/>
                <a:cs typeface="Times New Roman" panose="02020603050405020304" pitchFamily="18" charset="0"/>
              </a:rPr>
              <a:t> preached, he cured and delivered many people physically and spiritually. </a:t>
            </a:r>
          </a:p>
          <a:p>
            <a:pPr algn="r"/>
            <a:r>
              <a:rPr lang="en-GB" sz="2000" b="1" dirty="0">
                <a:solidFill>
                  <a:schemeClr val="accent6">
                    <a:lumMod val="50000"/>
                  </a:schemeClr>
                </a:solidFill>
                <a:effectLst/>
                <a:latin typeface="Abadi" panose="020B0604020104020204" pitchFamily="34" charset="0"/>
                <a:ea typeface="Calibri" panose="020F0502020204030204" pitchFamily="34" charset="0"/>
                <a:cs typeface="Times New Roman" panose="02020603050405020304" pitchFamily="18" charset="0"/>
              </a:rPr>
              <a:t>He set them free to experience God’s love .</a:t>
            </a:r>
            <a:endParaRPr lang="en-GB" sz="2000" dirty="0">
              <a:solidFill>
                <a:schemeClr val="accent6">
                  <a:lumMod val="50000"/>
                </a:schemeClr>
              </a:solidFill>
            </a:endParaRPr>
          </a:p>
        </p:txBody>
      </p:sp>
      <p:sp>
        <p:nvSpPr>
          <p:cNvPr id="20" name="TextBox 19">
            <a:extLst>
              <a:ext uri="{FF2B5EF4-FFF2-40B4-BE49-F238E27FC236}">
                <a16:creationId xmlns:a16="http://schemas.microsoft.com/office/drawing/2014/main" id="{95B04DBC-9BAF-44E9-80C8-8060431BD276}"/>
              </a:ext>
            </a:extLst>
          </p:cNvPr>
          <p:cNvSpPr txBox="1"/>
          <p:nvPr/>
        </p:nvSpPr>
        <p:spPr>
          <a:xfrm>
            <a:off x="2423513" y="5385976"/>
            <a:ext cx="6820746" cy="400110"/>
          </a:xfrm>
          <a:prstGeom prst="rect">
            <a:avLst/>
          </a:prstGeom>
          <a:noFill/>
        </p:spPr>
        <p:txBody>
          <a:bodyPr wrap="square">
            <a:spAutoFit/>
          </a:bodyPr>
          <a:lstStyle/>
          <a:p>
            <a:r>
              <a:rPr lang="en-GB" sz="20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 stopped the evil spirits from making him known to others. </a:t>
            </a:r>
            <a:endParaRPr lang="en-GB" sz="2000" dirty="0"/>
          </a:p>
        </p:txBody>
      </p:sp>
      <p:sp>
        <p:nvSpPr>
          <p:cNvPr id="21" name="TextBox 20">
            <a:extLst>
              <a:ext uri="{FF2B5EF4-FFF2-40B4-BE49-F238E27FC236}">
                <a16:creationId xmlns:a16="http://schemas.microsoft.com/office/drawing/2014/main" id="{2DD43DA1-5735-42F2-8E38-BF8995ACB23C}"/>
              </a:ext>
            </a:extLst>
          </p:cNvPr>
          <p:cNvSpPr txBox="1"/>
          <p:nvPr/>
        </p:nvSpPr>
        <p:spPr>
          <a:xfrm>
            <a:off x="1332843" y="5986047"/>
            <a:ext cx="10407212" cy="707886"/>
          </a:xfrm>
          <a:prstGeom prst="rect">
            <a:avLst/>
          </a:prstGeom>
          <a:noFill/>
        </p:spPr>
        <p:txBody>
          <a:bodyPr wrap="square">
            <a:spAutoFit/>
          </a:bodyPr>
          <a:lstStyle/>
          <a:p>
            <a:pPr algn="ctr"/>
            <a:r>
              <a:rPr lang="en-GB" sz="20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Jesus did not want to gain fame for what he was doing.</a:t>
            </a:r>
            <a:endParaRPr lang="en-GB" sz="2000" b="1" dirty="0">
              <a:solidFill>
                <a:srgbClr val="7030A0"/>
              </a:solidFill>
              <a:latin typeface="Abadi" panose="020B0604020104020204" pitchFamily="34" charset="0"/>
              <a:ea typeface="Calibri" panose="020F0502020204030204" pitchFamily="34" charset="0"/>
              <a:cs typeface="Times New Roman" panose="02020603050405020304" pitchFamily="18" charset="0"/>
            </a:endParaRPr>
          </a:p>
          <a:p>
            <a:pPr algn="ctr"/>
            <a:r>
              <a:rPr lang="en-GB" sz="2000" b="1" dirty="0">
                <a:solidFill>
                  <a:srgbClr val="7030A0"/>
                </a:solidFill>
                <a:effectLst/>
                <a:latin typeface="Abadi" panose="020B0604020104020204" pitchFamily="34" charset="0"/>
                <a:ea typeface="Calibri" panose="020F0502020204030204" pitchFamily="34" charset="0"/>
                <a:cs typeface="Times New Roman" panose="02020603050405020304" pitchFamily="18" charset="0"/>
              </a:rPr>
              <a:t> His intention was only to help everyone and make them know the love of God.</a:t>
            </a:r>
            <a:endParaRPr lang="en-GB" sz="2000" dirty="0">
              <a:solidFill>
                <a:srgbClr val="7030A0"/>
              </a:solidFill>
            </a:endParaRPr>
          </a:p>
        </p:txBody>
      </p:sp>
      <p:pic>
        <p:nvPicPr>
          <p:cNvPr id="5" name="Picture 4">
            <a:extLst>
              <a:ext uri="{FF2B5EF4-FFF2-40B4-BE49-F238E27FC236}">
                <a16:creationId xmlns:a16="http://schemas.microsoft.com/office/drawing/2014/main" id="{1FAEEF57-4EEB-48C8-8D06-26BABBEDA629}"/>
              </a:ext>
            </a:extLst>
          </p:cNvPr>
          <p:cNvPicPr>
            <a:picLocks noChangeAspect="1"/>
          </p:cNvPicPr>
          <p:nvPr/>
        </p:nvPicPr>
        <p:blipFill>
          <a:blip r:embed="rId3"/>
          <a:stretch>
            <a:fillRect/>
          </a:stretch>
        </p:blipFill>
        <p:spPr>
          <a:xfrm>
            <a:off x="51708" y="422645"/>
            <a:ext cx="2009775" cy="1990725"/>
          </a:xfrm>
          <a:prstGeom prst="ellipse">
            <a:avLst/>
          </a:prstGeom>
          <a:ln>
            <a:noFill/>
          </a:ln>
          <a:effectLst>
            <a:softEdge rad="112500"/>
          </a:effectLst>
        </p:spPr>
      </p:pic>
      <p:pic>
        <p:nvPicPr>
          <p:cNvPr id="3" name="Picture 2">
            <a:extLst>
              <a:ext uri="{FF2B5EF4-FFF2-40B4-BE49-F238E27FC236}">
                <a16:creationId xmlns:a16="http://schemas.microsoft.com/office/drawing/2014/main" id="{0576E450-F9B8-41D0-B804-9E30736E2A6C}"/>
              </a:ext>
            </a:extLst>
          </p:cNvPr>
          <p:cNvPicPr>
            <a:picLocks noChangeAspect="1"/>
          </p:cNvPicPr>
          <p:nvPr/>
        </p:nvPicPr>
        <p:blipFill>
          <a:blip r:embed="rId4"/>
          <a:stretch>
            <a:fillRect/>
          </a:stretch>
        </p:blipFill>
        <p:spPr>
          <a:xfrm>
            <a:off x="9244259" y="123764"/>
            <a:ext cx="2353764" cy="2518770"/>
          </a:xfrm>
          <a:prstGeom prst="rect">
            <a:avLst/>
          </a:prstGeom>
          <a:ln>
            <a:noFill/>
          </a:ln>
          <a:effectLst>
            <a:softEdge rad="112500"/>
          </a:effectLst>
        </p:spPr>
      </p:pic>
      <p:pic>
        <p:nvPicPr>
          <p:cNvPr id="6" name="Picture 5">
            <a:extLst>
              <a:ext uri="{FF2B5EF4-FFF2-40B4-BE49-F238E27FC236}">
                <a16:creationId xmlns:a16="http://schemas.microsoft.com/office/drawing/2014/main" id="{D0123669-B1D1-4210-BD08-A8A545DF5532}"/>
              </a:ext>
            </a:extLst>
          </p:cNvPr>
          <p:cNvPicPr>
            <a:picLocks noChangeAspect="1"/>
          </p:cNvPicPr>
          <p:nvPr/>
        </p:nvPicPr>
        <p:blipFill>
          <a:blip r:embed="rId5"/>
          <a:stretch>
            <a:fillRect/>
          </a:stretch>
        </p:blipFill>
        <p:spPr>
          <a:xfrm>
            <a:off x="8377906" y="2869653"/>
            <a:ext cx="2999694" cy="1877762"/>
          </a:xfrm>
          <a:prstGeom prst="rect">
            <a:avLst/>
          </a:prstGeom>
          <a:ln>
            <a:noFill/>
          </a:ln>
          <a:effectLst>
            <a:softEdge rad="112500"/>
          </a:effectLst>
        </p:spPr>
      </p:pic>
      <p:pic>
        <p:nvPicPr>
          <p:cNvPr id="8" name="Picture 7">
            <a:extLst>
              <a:ext uri="{FF2B5EF4-FFF2-40B4-BE49-F238E27FC236}">
                <a16:creationId xmlns:a16="http://schemas.microsoft.com/office/drawing/2014/main" id="{BF7F64D3-11AB-418C-A5BF-EC6E604B55BA}"/>
              </a:ext>
            </a:extLst>
          </p:cNvPr>
          <p:cNvPicPr>
            <a:picLocks noChangeAspect="1"/>
          </p:cNvPicPr>
          <p:nvPr/>
        </p:nvPicPr>
        <p:blipFill>
          <a:blip r:embed="rId6"/>
          <a:stretch>
            <a:fillRect/>
          </a:stretch>
        </p:blipFill>
        <p:spPr>
          <a:xfrm>
            <a:off x="166466" y="3554111"/>
            <a:ext cx="1990725" cy="2386608"/>
          </a:xfrm>
          <a:prstGeom prst="rect">
            <a:avLst/>
          </a:prstGeom>
        </p:spPr>
      </p:pic>
    </p:spTree>
    <p:custDataLst>
      <p:tags r:id="rId1"/>
    </p:custDataLst>
    <p:extLst>
      <p:ext uri="{BB962C8B-B14F-4D97-AF65-F5344CB8AC3E}">
        <p14:creationId xmlns:p14="http://schemas.microsoft.com/office/powerpoint/2010/main" val="3483999599"/>
      </p:ext>
    </p:extLst>
  </p:cSld>
  <p:clrMapOvr>
    <a:masterClrMapping/>
  </p:clrMapOvr>
  <mc:AlternateContent xmlns:mc="http://schemas.openxmlformats.org/markup-compatibility/2006" xmlns:p14="http://schemas.microsoft.com/office/powerpoint/2010/main">
    <mc:Choice Requires="p14">
      <p:transition spd="slow" p14:dur="2000" advTm="67932"/>
    </mc:Choice>
    <mc:Fallback xmlns="">
      <p:transition spd="slow" advTm="679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7"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39882-3015-48D4-9A47-C487FE7A38C7}"/>
              </a:ext>
            </a:extLst>
          </p:cNvPr>
          <p:cNvSpPr>
            <a:spLocks noGrp="1"/>
          </p:cNvSpPr>
          <p:nvPr>
            <p:ph type="dt" sz="half" idx="2"/>
          </p:nvPr>
        </p:nvSpPr>
        <p:spPr/>
        <p:txBody>
          <a:bodyPr/>
          <a:lstStyle/>
          <a:p>
            <a:fld id="{90EA6C54-2562-43EA-9A1B-F808D04718E7}" type="datetime1">
              <a:rPr lang="en-US" smtClean="0"/>
              <a:t>2/6/2021</a:t>
            </a:fld>
            <a:endParaRPr lang="en-US" dirty="0"/>
          </a:p>
        </p:txBody>
      </p:sp>
      <p:sp>
        <p:nvSpPr>
          <p:cNvPr id="3" name="Slide Number Placeholder 2">
            <a:extLst>
              <a:ext uri="{FF2B5EF4-FFF2-40B4-BE49-F238E27FC236}">
                <a16:creationId xmlns:a16="http://schemas.microsoft.com/office/drawing/2014/main" id="{D2FA9622-E767-4ED2-A059-A89066D72C9B}"/>
              </a:ext>
            </a:extLst>
          </p:cNvPr>
          <p:cNvSpPr>
            <a:spLocks noGrp="1"/>
          </p:cNvSpPr>
          <p:nvPr>
            <p:ph type="sldNum" sz="quarter" idx="4"/>
          </p:nvPr>
        </p:nvSpPr>
        <p:spPr/>
        <p:txBody>
          <a:bodyPr/>
          <a:lstStyle/>
          <a:p>
            <a:fld id="{294A09A9-5501-47C1-A89A-A340965A2BE2}" type="slidenum">
              <a:rPr lang="en-US" smtClean="0"/>
              <a:pPr/>
              <a:t>9</a:t>
            </a:fld>
            <a:endParaRPr lang="en-US" dirty="0"/>
          </a:p>
        </p:txBody>
      </p:sp>
      <p:sp>
        <p:nvSpPr>
          <p:cNvPr id="13" name="TextBox 12">
            <a:extLst>
              <a:ext uri="{FF2B5EF4-FFF2-40B4-BE49-F238E27FC236}">
                <a16:creationId xmlns:a16="http://schemas.microsoft.com/office/drawing/2014/main" id="{C83F2CA8-F862-4AA7-B564-A8D74D43DDD2}"/>
              </a:ext>
            </a:extLst>
          </p:cNvPr>
          <p:cNvSpPr txBox="1"/>
          <p:nvPr/>
        </p:nvSpPr>
        <p:spPr>
          <a:xfrm>
            <a:off x="4591050" y="1663088"/>
            <a:ext cx="6096000" cy="658514"/>
          </a:xfrm>
          <a:prstGeom prst="rect">
            <a:avLst/>
          </a:prstGeom>
          <a:noFill/>
        </p:spPr>
        <p:txBody>
          <a:bodyPr wrap="square">
            <a:spAutoFit/>
          </a:bodyPr>
          <a:lstStyle/>
          <a:p>
            <a:pPr>
              <a:lnSpc>
                <a:spcPct val="107000"/>
              </a:lnSpc>
              <a:spcAft>
                <a:spcPts val="800"/>
              </a:spcAft>
            </a:pP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This is </a:t>
            </a:r>
            <a:r>
              <a:rPr lang="en-GB" sz="3600" b="1" dirty="0">
                <a:solidFill>
                  <a:srgbClr val="C00000"/>
                </a:solidFill>
                <a:effectLst/>
                <a:latin typeface="Abadi" panose="020B0604020104020204" pitchFamily="34" charset="0"/>
                <a:ea typeface="Calibri" panose="020F0502020204030204" pitchFamily="34" charset="0"/>
                <a:cs typeface="Times New Roman" panose="02020603050405020304" pitchFamily="18" charset="0"/>
              </a:rPr>
              <a:t>PRAYER</a:t>
            </a:r>
            <a:endParaRPr lang="en-GB"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F1F6D69-8CDB-4087-9C8E-2AA92ECF4E2C}"/>
              </a:ext>
            </a:extLst>
          </p:cNvPr>
          <p:cNvSpPr txBox="1"/>
          <p:nvPr/>
        </p:nvSpPr>
        <p:spPr>
          <a:xfrm>
            <a:off x="1539766" y="53779"/>
            <a:ext cx="9228083" cy="595612"/>
          </a:xfrm>
          <a:prstGeom prst="rect">
            <a:avLst/>
          </a:prstGeom>
          <a:noFill/>
        </p:spPr>
        <p:txBody>
          <a:bodyPr wrap="square">
            <a:spAutoFit/>
          </a:bodyPr>
          <a:lstStyle/>
          <a:p>
            <a:pPr algn="ctr">
              <a:lnSpc>
                <a:spcPct val="107000"/>
              </a:lnSpc>
              <a:spcAft>
                <a:spcPts val="800"/>
              </a:spcAft>
            </a:pPr>
            <a:r>
              <a:rPr lang="en-GB" sz="3200" b="1" dirty="0">
                <a:solidFill>
                  <a:schemeClr val="accent5">
                    <a:lumMod val="50000"/>
                  </a:schemeClr>
                </a:solidFill>
                <a:effectLst/>
                <a:latin typeface="Abadi" panose="020B0604020104020204" pitchFamily="34" charset="0"/>
                <a:ea typeface="Calibri" panose="020F0502020204030204" pitchFamily="34" charset="0"/>
                <a:cs typeface="Times New Roman" panose="02020603050405020304" pitchFamily="18" charset="0"/>
              </a:rPr>
              <a:t>How was Jesus able to do such marvellous deeds?</a:t>
            </a:r>
            <a:endParaRPr lang="en-GB" sz="4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4ABFD4BB-F798-4FAC-B789-B152200358E2}"/>
              </a:ext>
            </a:extLst>
          </p:cNvPr>
          <p:cNvSpPr txBox="1"/>
          <p:nvPr/>
        </p:nvSpPr>
        <p:spPr>
          <a:xfrm>
            <a:off x="441434" y="818984"/>
            <a:ext cx="10899228" cy="830997"/>
          </a:xfrm>
          <a:prstGeom prst="rect">
            <a:avLst/>
          </a:prstGeom>
          <a:noFill/>
        </p:spPr>
        <p:txBody>
          <a:bodyPr wrap="square">
            <a:spAutoFit/>
          </a:bodyPr>
          <a:lstStyle/>
          <a:p>
            <a:pPr algn="ctr"/>
            <a:r>
              <a:rPr lang="en-GB" sz="2400" b="1" dirty="0">
                <a:solidFill>
                  <a:schemeClr val="accent4">
                    <a:lumMod val="50000"/>
                  </a:schemeClr>
                </a:solidFill>
                <a:latin typeface="Abadi" panose="020B0604020104020204" pitchFamily="34" charset="0"/>
                <a:ea typeface="Calibri" panose="020F0502020204030204" pitchFamily="34" charset="0"/>
                <a:cs typeface="Times New Roman" panose="02020603050405020304" pitchFamily="18" charset="0"/>
              </a:rPr>
              <a:t>We see</a:t>
            </a:r>
            <a:r>
              <a:rPr lang="en-GB" sz="2400" b="1" dirty="0">
                <a:solidFill>
                  <a:schemeClr val="accent4">
                    <a:lumMod val="50000"/>
                  </a:schemeClr>
                </a:solidFill>
                <a:effectLst/>
                <a:latin typeface="Abadi" panose="020B0604020104020204" pitchFamily="34" charset="0"/>
                <a:ea typeface="Calibri" panose="020F0502020204030204" pitchFamily="34" charset="0"/>
                <a:cs typeface="Times New Roman" panose="02020603050405020304" pitchFamily="18" charset="0"/>
              </a:rPr>
              <a:t> in the gospel that Jesus is waking up early in the start of the day and </a:t>
            </a:r>
          </a:p>
          <a:p>
            <a:pPr algn="ctr"/>
            <a:r>
              <a:rPr lang="en-GB" sz="2400" b="1" dirty="0">
                <a:solidFill>
                  <a:schemeClr val="accent4">
                    <a:lumMod val="50000"/>
                  </a:schemeClr>
                </a:solidFill>
                <a:effectLst/>
                <a:latin typeface="Abadi" panose="020B0604020104020204" pitchFamily="34" charset="0"/>
                <a:ea typeface="Calibri" panose="020F0502020204030204" pitchFamily="34" charset="0"/>
                <a:cs typeface="Times New Roman" panose="02020603050405020304" pitchFamily="18" charset="0"/>
              </a:rPr>
              <a:t>going to a lonely place to talk to his father.</a:t>
            </a:r>
            <a:endParaRPr lang="en-GB" sz="2400" dirty="0">
              <a:solidFill>
                <a:schemeClr val="accent4">
                  <a:lumMod val="50000"/>
                </a:schemeClr>
              </a:solidFill>
            </a:endParaRPr>
          </a:p>
        </p:txBody>
      </p:sp>
      <p:sp>
        <p:nvSpPr>
          <p:cNvPr id="21" name="TextBox 20">
            <a:extLst>
              <a:ext uri="{FF2B5EF4-FFF2-40B4-BE49-F238E27FC236}">
                <a16:creationId xmlns:a16="http://schemas.microsoft.com/office/drawing/2014/main" id="{40ABA434-DD5F-49DE-930C-6AED8C522D3D}"/>
              </a:ext>
            </a:extLst>
          </p:cNvPr>
          <p:cNvSpPr txBox="1"/>
          <p:nvPr/>
        </p:nvSpPr>
        <p:spPr>
          <a:xfrm>
            <a:off x="640553" y="2684591"/>
            <a:ext cx="6096000" cy="830997"/>
          </a:xfrm>
          <a:prstGeom prst="rect">
            <a:avLst/>
          </a:prstGeom>
          <a:noFill/>
        </p:spPr>
        <p:txBody>
          <a:bodyPr wrap="square">
            <a:spAutoFit/>
          </a:bodyPr>
          <a:lstStyle/>
          <a:p>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Jesus</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listened to his </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father in heaven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endParaRPr lang="en-GB" sz="2400" dirty="0"/>
          </a:p>
        </p:txBody>
      </p:sp>
      <p:sp>
        <p:nvSpPr>
          <p:cNvPr id="23" name="TextBox 22">
            <a:extLst>
              <a:ext uri="{FF2B5EF4-FFF2-40B4-BE49-F238E27FC236}">
                <a16:creationId xmlns:a16="http://schemas.microsoft.com/office/drawing/2014/main" id="{B2CFA099-CF39-4907-A59D-897B9C101C51}"/>
              </a:ext>
            </a:extLst>
          </p:cNvPr>
          <p:cNvSpPr txBox="1"/>
          <p:nvPr/>
        </p:nvSpPr>
        <p:spPr>
          <a:xfrm>
            <a:off x="7050161" y="2812970"/>
            <a:ext cx="6096000" cy="461665"/>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 did everything in </a:t>
            </a:r>
            <a:r>
              <a:rPr lang="en-GB" sz="24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heavenly </a:t>
            </a:r>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wisdom </a:t>
            </a:r>
            <a:endParaRPr lang="en-GB" sz="2400" dirty="0"/>
          </a:p>
        </p:txBody>
      </p:sp>
      <p:sp>
        <p:nvSpPr>
          <p:cNvPr id="25" name="TextBox 24">
            <a:extLst>
              <a:ext uri="{FF2B5EF4-FFF2-40B4-BE49-F238E27FC236}">
                <a16:creationId xmlns:a16="http://schemas.microsoft.com/office/drawing/2014/main" id="{749E9CFE-5012-4E63-8A46-A491C501C81C}"/>
              </a:ext>
            </a:extLst>
          </p:cNvPr>
          <p:cNvSpPr txBox="1"/>
          <p:nvPr/>
        </p:nvSpPr>
        <p:spPr>
          <a:xfrm>
            <a:off x="7617265" y="3263682"/>
            <a:ext cx="6096000" cy="830997"/>
          </a:xfrm>
          <a:prstGeom prst="rect">
            <a:avLst/>
          </a:prstGeom>
          <a:noFill/>
        </p:spPr>
        <p:txBody>
          <a:bodyPr wrap="square">
            <a:spAutoFit/>
          </a:bodyPr>
          <a:lstStyle/>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Jesus gained strength in prayer </a:t>
            </a:r>
          </a:p>
          <a:p>
            <a:r>
              <a:rPr lang="en-GB" sz="24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by filling in father’s love</a:t>
            </a:r>
            <a:endParaRPr lang="en-GB" sz="2400" dirty="0"/>
          </a:p>
        </p:txBody>
      </p:sp>
      <p:sp>
        <p:nvSpPr>
          <p:cNvPr id="27" name="TextBox 26">
            <a:extLst>
              <a:ext uri="{FF2B5EF4-FFF2-40B4-BE49-F238E27FC236}">
                <a16:creationId xmlns:a16="http://schemas.microsoft.com/office/drawing/2014/main" id="{6915A98D-0032-4081-A055-B5D751187D93}"/>
              </a:ext>
            </a:extLst>
          </p:cNvPr>
          <p:cNvSpPr txBox="1"/>
          <p:nvPr/>
        </p:nvSpPr>
        <p:spPr>
          <a:xfrm>
            <a:off x="2012811" y="5351392"/>
            <a:ext cx="10045839" cy="954107"/>
          </a:xfrm>
          <a:prstGeom prst="rect">
            <a:avLst/>
          </a:prstGeom>
          <a:noFill/>
        </p:spPr>
        <p:txBody>
          <a:bodyPr wrap="square">
            <a:spAutoFit/>
          </a:bodyPr>
          <a:lstStyle/>
          <a:p>
            <a:pPr algn="ct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The prayer gave Jesus strength to cure and </a:t>
            </a:r>
          </a:p>
          <a:p>
            <a:pPr algn="ctr"/>
            <a:r>
              <a:rPr lang="en-GB" sz="2800" b="1"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help many people in love of god.</a:t>
            </a:r>
            <a:endParaRPr lang="en-GB" sz="2800" dirty="0"/>
          </a:p>
        </p:txBody>
      </p:sp>
      <p:pic>
        <p:nvPicPr>
          <p:cNvPr id="5" name="Picture 4">
            <a:extLst>
              <a:ext uri="{FF2B5EF4-FFF2-40B4-BE49-F238E27FC236}">
                <a16:creationId xmlns:a16="http://schemas.microsoft.com/office/drawing/2014/main" id="{F6734148-2FE1-40FB-AB38-22F14FB627F8}"/>
              </a:ext>
            </a:extLst>
          </p:cNvPr>
          <p:cNvPicPr>
            <a:picLocks noChangeAspect="1"/>
          </p:cNvPicPr>
          <p:nvPr/>
        </p:nvPicPr>
        <p:blipFill>
          <a:blip r:embed="rId3"/>
          <a:stretch>
            <a:fillRect/>
          </a:stretch>
        </p:blipFill>
        <p:spPr>
          <a:xfrm>
            <a:off x="1014062" y="3636833"/>
            <a:ext cx="2317203" cy="3221167"/>
          </a:xfrm>
          <a:prstGeom prst="ellipse">
            <a:avLst/>
          </a:prstGeom>
          <a:ln>
            <a:noFill/>
          </a:ln>
          <a:effectLst>
            <a:softEdge rad="112500"/>
          </a:effectLst>
        </p:spPr>
      </p:pic>
      <p:pic>
        <p:nvPicPr>
          <p:cNvPr id="9" name="Picture 8">
            <a:extLst>
              <a:ext uri="{FF2B5EF4-FFF2-40B4-BE49-F238E27FC236}">
                <a16:creationId xmlns:a16="http://schemas.microsoft.com/office/drawing/2014/main" id="{83B8F96B-627C-4B21-99D8-D52DD551616D}"/>
              </a:ext>
            </a:extLst>
          </p:cNvPr>
          <p:cNvPicPr>
            <a:picLocks noChangeAspect="1"/>
          </p:cNvPicPr>
          <p:nvPr/>
        </p:nvPicPr>
        <p:blipFill>
          <a:blip r:embed="rId4"/>
          <a:stretch>
            <a:fillRect/>
          </a:stretch>
        </p:blipFill>
        <p:spPr>
          <a:xfrm>
            <a:off x="3614507" y="2485195"/>
            <a:ext cx="3405598" cy="2199187"/>
          </a:xfrm>
          <a:prstGeom prst="rect">
            <a:avLst/>
          </a:prstGeom>
        </p:spPr>
      </p:pic>
    </p:spTree>
    <p:custDataLst>
      <p:tags r:id="rId1"/>
    </p:custDataLst>
    <p:extLst>
      <p:ext uri="{BB962C8B-B14F-4D97-AF65-F5344CB8AC3E}">
        <p14:creationId xmlns:p14="http://schemas.microsoft.com/office/powerpoint/2010/main" val="1431105565"/>
      </p:ext>
    </p:extLst>
  </p:cSld>
  <p:clrMapOvr>
    <a:masterClrMapping/>
  </p:clrMapOvr>
  <mc:AlternateContent xmlns:mc="http://schemas.openxmlformats.org/markup-compatibility/2006" xmlns:p14="http://schemas.microsoft.com/office/powerpoint/2010/main">
    <mc:Choice Requires="p14">
      <p:transition spd="slow" p14:dur="2000" advTm="71865"/>
    </mc:Choice>
    <mc:Fallback xmlns="">
      <p:transition spd="slow" advTm="71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1" grpId="0"/>
      <p:bldP spid="23" grpId="0"/>
      <p:bldP spid="25"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4.9|10.4|6.3|6.3|6.5|10.3"/>
</p:tagLst>
</file>

<file path=ppt/tags/tag10.xml><?xml version="1.0" encoding="utf-8"?>
<p:tagLst xmlns:a="http://schemas.openxmlformats.org/drawingml/2006/main" xmlns:r="http://schemas.openxmlformats.org/officeDocument/2006/relationships" xmlns:p="http://schemas.openxmlformats.org/presentationml/2006/main">
  <p:tag name="TIMING" val="|0.6|4.5|1.8|7.8|9.9|8.5"/>
</p:tagLst>
</file>

<file path=ppt/tags/tag11.xml><?xml version="1.0" encoding="utf-8"?>
<p:tagLst xmlns:a="http://schemas.openxmlformats.org/drawingml/2006/main" xmlns:r="http://schemas.openxmlformats.org/officeDocument/2006/relationships" xmlns:p="http://schemas.openxmlformats.org/presentationml/2006/main">
  <p:tag name="TIMING" val="|0.5|3.5|3|7.2|10.7|3.9|3.5|9.3|4.3|3.3|3.8"/>
</p:tagLst>
</file>

<file path=ppt/tags/tag12.xml><?xml version="1.0" encoding="utf-8"?>
<p:tagLst xmlns:a="http://schemas.openxmlformats.org/drawingml/2006/main" xmlns:r="http://schemas.openxmlformats.org/officeDocument/2006/relationships" xmlns:p="http://schemas.openxmlformats.org/presentationml/2006/main">
  <p:tag name="TIMING" val="|0.5|1.9|1.1|26.9"/>
</p:tagLst>
</file>

<file path=ppt/tags/tag13.xml><?xml version="1.0" encoding="utf-8"?>
<p:tagLst xmlns:a="http://schemas.openxmlformats.org/drawingml/2006/main" xmlns:r="http://schemas.openxmlformats.org/officeDocument/2006/relationships" xmlns:p="http://schemas.openxmlformats.org/presentationml/2006/main">
  <p:tag name="TIMING" val="|0.6|2.6"/>
</p:tagLst>
</file>

<file path=ppt/tags/tag14.xml><?xml version="1.0" encoding="utf-8"?>
<p:tagLst xmlns:a="http://schemas.openxmlformats.org/drawingml/2006/main" xmlns:r="http://schemas.openxmlformats.org/officeDocument/2006/relationships" xmlns:p="http://schemas.openxmlformats.org/presentationml/2006/main">
  <p:tag name="TIMING" val="|1.2|3.3|4.8|3.3|0.9|1.1|1|3.5|1.8"/>
</p:tagLst>
</file>

<file path=ppt/tags/tag2.xml><?xml version="1.0" encoding="utf-8"?>
<p:tagLst xmlns:a="http://schemas.openxmlformats.org/drawingml/2006/main" xmlns:r="http://schemas.openxmlformats.org/officeDocument/2006/relationships" xmlns:p="http://schemas.openxmlformats.org/presentationml/2006/main">
  <p:tag name="TIMING" val="|0.9|2.9|9.3|5.8|6.4"/>
</p:tagLst>
</file>

<file path=ppt/tags/tag3.xml><?xml version="1.0" encoding="utf-8"?>
<p:tagLst xmlns:a="http://schemas.openxmlformats.org/drawingml/2006/main" xmlns:r="http://schemas.openxmlformats.org/officeDocument/2006/relationships" xmlns:p="http://schemas.openxmlformats.org/presentationml/2006/main">
  <p:tag name="TIMING" val="|1|7|5|7.4"/>
</p:tagLst>
</file>

<file path=ppt/tags/tag4.xml><?xml version="1.0" encoding="utf-8"?>
<p:tagLst xmlns:a="http://schemas.openxmlformats.org/drawingml/2006/main" xmlns:r="http://schemas.openxmlformats.org/officeDocument/2006/relationships" xmlns:p="http://schemas.openxmlformats.org/presentationml/2006/main">
  <p:tag name="TIMING" val="|0.7|2.7|3.5|8|2.8"/>
</p:tagLst>
</file>

<file path=ppt/tags/tag5.xml><?xml version="1.0" encoding="utf-8"?>
<p:tagLst xmlns:a="http://schemas.openxmlformats.org/drawingml/2006/main" xmlns:r="http://schemas.openxmlformats.org/officeDocument/2006/relationships" xmlns:p="http://schemas.openxmlformats.org/presentationml/2006/main">
  <p:tag name="TIMING" val="|0.5|3.1|4.8|1.8|9.7"/>
</p:tagLst>
</file>

<file path=ppt/tags/tag6.xml><?xml version="1.0" encoding="utf-8"?>
<p:tagLst xmlns:a="http://schemas.openxmlformats.org/drawingml/2006/main" xmlns:r="http://schemas.openxmlformats.org/officeDocument/2006/relationships" xmlns:p="http://schemas.openxmlformats.org/presentationml/2006/main">
  <p:tag name="TIMING" val="|0.6|3.8|3.5|6.9|3.7|5|6|4.1|6.9"/>
</p:tagLst>
</file>

<file path=ppt/tags/tag7.xml><?xml version="1.0" encoding="utf-8"?>
<p:tagLst xmlns:a="http://schemas.openxmlformats.org/drawingml/2006/main" xmlns:r="http://schemas.openxmlformats.org/officeDocument/2006/relationships" xmlns:p="http://schemas.openxmlformats.org/presentationml/2006/main">
  <p:tag name="TIMING" val="|0.6|4.3|6|7.1|7.4|7.7|10|6.2"/>
</p:tagLst>
</file>

<file path=ppt/tags/tag8.xml><?xml version="1.0" encoding="utf-8"?>
<p:tagLst xmlns:a="http://schemas.openxmlformats.org/drawingml/2006/main" xmlns:r="http://schemas.openxmlformats.org/officeDocument/2006/relationships" xmlns:p="http://schemas.openxmlformats.org/presentationml/2006/main">
  <p:tag name="TIMING" val="|0.8|7.1|10.9|4.6|5.6|6.7|7.7|1.9"/>
</p:tagLst>
</file>

<file path=ppt/tags/tag9.xml><?xml version="1.0" encoding="utf-8"?>
<p:tagLst xmlns:a="http://schemas.openxmlformats.org/drawingml/2006/main" xmlns:r="http://schemas.openxmlformats.org/officeDocument/2006/relationships" xmlns:p="http://schemas.openxmlformats.org/presentationml/2006/main">
  <p:tag name="TIMING" val="|0.7|6.3|5.9|5.1|6.7|6.8|6.2|5.1"/>
</p:tagLst>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A10211-FBDE-44DA-8AD6-29E596B29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{B37BE025-6E76-464A-AB88-EE75B061B4EB}tf16411245_win32</Template>
  <TotalTime>456</TotalTime>
  <Words>1081</Words>
  <Application>Microsoft Office PowerPoint</Application>
  <PresentationFormat>Widescreen</PresentationFormat>
  <Paragraphs>126</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Abadi</vt:lpstr>
      <vt:lpstr>Arial</vt:lpstr>
      <vt:lpstr>Biome Light</vt:lpstr>
      <vt:lpstr>Calibri</vt:lpstr>
      <vt:lpstr>Comic Sans MS</vt:lpstr>
      <vt:lpstr>Times New Roman</vt:lpstr>
      <vt:lpstr>Wingdings</vt:lpstr>
      <vt:lpstr>Office Theme</vt:lpstr>
      <vt:lpstr>‘that is why I came..’</vt:lpstr>
      <vt:lpstr>Last week in the Gospel</vt:lpstr>
      <vt:lpstr>PowerPoint Presentation</vt:lpstr>
      <vt:lpstr>That evening, after sunset, they brought to him all who were sick and those who were possessed by devils.</vt:lpstr>
      <vt:lpstr>In the morning, long before dawn</vt:lpstr>
      <vt:lpstr>PowerPoint Presentation</vt:lpstr>
      <vt:lpstr> to help us, heal us, deliver us and make us experience the love of God. </vt:lpstr>
      <vt:lpstr>PowerPoint Presentation</vt:lpstr>
      <vt:lpstr>PowerPoint Presentation</vt:lpstr>
      <vt:lpstr>PowerPoint Presentation</vt:lpstr>
      <vt:lpstr>PowerPoint Presentation</vt:lpstr>
      <vt:lpstr>PRAY… LOVE….SERVE</vt:lpstr>
      <vt:lpstr>PowerPoint Presentation</vt:lpstr>
      <vt:lpstr>Verse for the 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is why I came..’</dc:title>
  <dc:creator>Sajin Cheruvathoor</dc:creator>
  <cp:lastModifiedBy>Sajin Cheruvathoor</cp:lastModifiedBy>
  <cp:revision>144</cp:revision>
  <dcterms:created xsi:type="dcterms:W3CDTF">2021-02-04T12:14:20Z</dcterms:created>
  <dcterms:modified xsi:type="dcterms:W3CDTF">2021-02-06T23:46:53Z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