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2" r:id="rId7"/>
    <p:sldId id="268" r:id="rId8"/>
    <p:sldId id="267" r:id="rId9"/>
    <p:sldId id="263" r:id="rId10"/>
    <p:sldId id="269"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5C33-AE6D-4CF8-AF64-4C9CA3D78D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FD4A75-1E7B-4238-B6FF-6A8E76807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037F64-01C3-42DA-80C4-3130C31D6A27}"/>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5" name="Footer Placeholder 4">
            <a:extLst>
              <a:ext uri="{FF2B5EF4-FFF2-40B4-BE49-F238E27FC236}">
                <a16:creationId xmlns:a16="http://schemas.microsoft.com/office/drawing/2014/main" id="{2280BA9A-BD56-4E60-854E-3F8E2A553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0E97D8-AEE4-418C-B437-591D164E8BF1}"/>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245607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B5B8-4D08-46AD-A751-FFFB3120CB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7A8BD0-64A3-4858-B8CE-2E401BFFF4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F07ED5-95A1-42E9-831C-2F1BF48B072D}"/>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5" name="Footer Placeholder 4">
            <a:extLst>
              <a:ext uri="{FF2B5EF4-FFF2-40B4-BE49-F238E27FC236}">
                <a16:creationId xmlns:a16="http://schemas.microsoft.com/office/drawing/2014/main" id="{51C7E428-2D94-4055-9A5D-5E862C885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C35087-3A64-4D98-9161-CB7FBA54AEC8}"/>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274258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76FA5-8BE7-40AF-9A15-AA9D6DF8AF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8C5989-6DC5-4812-80E5-D97FB2E4D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A61B73-BDBD-46B6-A5C7-EFAE35FA9930}"/>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5" name="Footer Placeholder 4">
            <a:extLst>
              <a:ext uri="{FF2B5EF4-FFF2-40B4-BE49-F238E27FC236}">
                <a16:creationId xmlns:a16="http://schemas.microsoft.com/office/drawing/2014/main" id="{C6763FE8-46AE-44F0-BD01-DB8CA58211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1149E-1527-4C8B-8D28-5F9EEC091D89}"/>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138482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B73D-E2EA-4A08-A19B-8F1B087DAB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D6942A-BD48-4BDA-9852-21732BBEF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F0D65-AC1D-4F4A-9818-1560403E109D}"/>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5" name="Footer Placeholder 4">
            <a:extLst>
              <a:ext uri="{FF2B5EF4-FFF2-40B4-BE49-F238E27FC236}">
                <a16:creationId xmlns:a16="http://schemas.microsoft.com/office/drawing/2014/main" id="{E593A2F0-441D-4B03-AFA7-888E6CE9F9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CBF0D9-31DD-4BB7-BB98-F72C034D6908}"/>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100505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37E7-AA66-4E56-AECF-7E245910E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417489-154E-4CA4-A311-8FCCCF89E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B8D46-2E3D-4F69-BBA2-FA6AC4A3AC89}"/>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5" name="Footer Placeholder 4">
            <a:extLst>
              <a:ext uri="{FF2B5EF4-FFF2-40B4-BE49-F238E27FC236}">
                <a16:creationId xmlns:a16="http://schemas.microsoft.com/office/drawing/2014/main" id="{1A3FCEEA-6582-49DB-AED2-03ACA473F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F7A91-EDB0-4831-8141-666FFF0E512F}"/>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415767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EA9B-A875-4588-B8C2-7DE1F84178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5733A-4B97-428A-A376-053ED9A07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553DB5-DEFD-4EDD-9E2E-398FF7A5DE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C62F65-2356-42CE-9DFD-F08D85944BBD}"/>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6" name="Footer Placeholder 5">
            <a:extLst>
              <a:ext uri="{FF2B5EF4-FFF2-40B4-BE49-F238E27FC236}">
                <a16:creationId xmlns:a16="http://schemas.microsoft.com/office/drawing/2014/main" id="{22748E4F-CFC5-4173-BCE9-E8F97E509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421B8-FDA2-41A4-B2A5-F884FB8DA50B}"/>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326659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0114-2E24-4946-AC07-BC2AFC718A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44A87B-B3C1-423B-AF42-9FB66EF20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AF793-3C48-4C28-BB4D-E583D1C6C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5C75A3-2A55-4B5E-B022-9FCC8B8E6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21F18-D681-4A7D-B660-21C2054206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546717-0BC1-46CC-8DEB-92A9C5A3FEFE}"/>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8" name="Footer Placeholder 7">
            <a:extLst>
              <a:ext uri="{FF2B5EF4-FFF2-40B4-BE49-F238E27FC236}">
                <a16:creationId xmlns:a16="http://schemas.microsoft.com/office/drawing/2014/main" id="{C9D90245-F626-44C0-89AC-DD27D13322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2FC091-5101-4EED-B6A8-68E65C73A812}"/>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256230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5B35-91E7-43C3-A222-C074F8E844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4D46C5-5749-4BE0-A6A2-AAF4ADF2CCB9}"/>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4" name="Footer Placeholder 3">
            <a:extLst>
              <a:ext uri="{FF2B5EF4-FFF2-40B4-BE49-F238E27FC236}">
                <a16:creationId xmlns:a16="http://schemas.microsoft.com/office/drawing/2014/main" id="{A297CAA5-57F6-41E0-93B4-AEB1CFAD56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2336E9-DF65-4757-B727-1021A3EBE37B}"/>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98255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5C6A56-BC67-4678-828F-67F155E695D2}"/>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3" name="Footer Placeholder 2">
            <a:extLst>
              <a:ext uri="{FF2B5EF4-FFF2-40B4-BE49-F238E27FC236}">
                <a16:creationId xmlns:a16="http://schemas.microsoft.com/office/drawing/2014/main" id="{CFED3526-98D3-475D-8BC5-B9482A645A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EF14B0-3EC4-4BA8-9E96-D9620B033E9A}"/>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388527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70FC-A7CA-4ABD-8277-28B1A94D7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CA0220-9255-407F-9471-69626FF8B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6D3C82-0B39-4D76-A6D5-2B2543D58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E7E2E-F9E8-4B41-B063-A38A6575D042}"/>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6" name="Footer Placeholder 5">
            <a:extLst>
              <a:ext uri="{FF2B5EF4-FFF2-40B4-BE49-F238E27FC236}">
                <a16:creationId xmlns:a16="http://schemas.microsoft.com/office/drawing/2014/main" id="{9B8C9EAA-1A62-4CC3-A8D7-499AA717C0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930022-3073-4A98-8E8B-527B4A130E33}"/>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36276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81D6-58A2-4E92-8D97-C029C1E17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4E8F56-D173-4D5D-B8FF-F2D42F531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A74113-F573-46B3-8CE9-C9A51AA56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F885A-ABC6-457C-BE0E-A81B762EAEB3}"/>
              </a:ext>
            </a:extLst>
          </p:cNvPr>
          <p:cNvSpPr>
            <a:spLocks noGrp="1"/>
          </p:cNvSpPr>
          <p:nvPr>
            <p:ph type="dt" sz="half" idx="10"/>
          </p:nvPr>
        </p:nvSpPr>
        <p:spPr/>
        <p:txBody>
          <a:bodyPr/>
          <a:lstStyle/>
          <a:p>
            <a:fld id="{DA2C445A-E024-4EC5-9218-162EA8DB34C4}" type="datetimeFigureOut">
              <a:rPr lang="en-GB" smtClean="0"/>
              <a:t>20/03/2021</a:t>
            </a:fld>
            <a:endParaRPr lang="en-GB"/>
          </a:p>
        </p:txBody>
      </p:sp>
      <p:sp>
        <p:nvSpPr>
          <p:cNvPr id="6" name="Footer Placeholder 5">
            <a:extLst>
              <a:ext uri="{FF2B5EF4-FFF2-40B4-BE49-F238E27FC236}">
                <a16:creationId xmlns:a16="http://schemas.microsoft.com/office/drawing/2014/main" id="{5ECED978-E55C-45C0-90BB-321C351520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F1A4E6-3BA6-48D7-8665-142BD0A92C85}"/>
              </a:ext>
            </a:extLst>
          </p:cNvPr>
          <p:cNvSpPr>
            <a:spLocks noGrp="1"/>
          </p:cNvSpPr>
          <p:nvPr>
            <p:ph type="sldNum" sz="quarter" idx="12"/>
          </p:nvPr>
        </p:nvSpPr>
        <p:spPr/>
        <p:txBody>
          <a:bodyPr/>
          <a:lstStyle/>
          <a:p>
            <a:fld id="{ED89584C-A7FB-442C-A5F1-E603914E0113}" type="slidenum">
              <a:rPr lang="en-GB" smtClean="0"/>
              <a:t>‹#›</a:t>
            </a:fld>
            <a:endParaRPr lang="en-GB"/>
          </a:p>
        </p:txBody>
      </p:sp>
    </p:spTree>
    <p:extLst>
      <p:ext uri="{BB962C8B-B14F-4D97-AF65-F5344CB8AC3E}">
        <p14:creationId xmlns:p14="http://schemas.microsoft.com/office/powerpoint/2010/main" val="230445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F42E5-9688-446B-986B-05F1610D9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094800-AD43-439A-9001-E1FDDCB20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4FCC75-E432-4E4B-9D5F-3BD50B928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C445A-E024-4EC5-9218-162EA8DB34C4}" type="datetimeFigureOut">
              <a:rPr lang="en-GB" smtClean="0"/>
              <a:t>20/03/2021</a:t>
            </a:fld>
            <a:endParaRPr lang="en-GB"/>
          </a:p>
        </p:txBody>
      </p:sp>
      <p:sp>
        <p:nvSpPr>
          <p:cNvPr id="5" name="Footer Placeholder 4">
            <a:extLst>
              <a:ext uri="{FF2B5EF4-FFF2-40B4-BE49-F238E27FC236}">
                <a16:creationId xmlns:a16="http://schemas.microsoft.com/office/drawing/2014/main" id="{3E4ACD25-8FAF-463A-AB3F-4DB55357D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8C282C-6BA6-41A2-9415-C666F1CDD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9584C-A7FB-442C-A5F1-E603914E0113}" type="slidenum">
              <a:rPr lang="en-GB" smtClean="0"/>
              <a:t>‹#›</a:t>
            </a:fld>
            <a:endParaRPr lang="en-GB"/>
          </a:p>
        </p:txBody>
      </p:sp>
    </p:spTree>
    <p:extLst>
      <p:ext uri="{BB962C8B-B14F-4D97-AF65-F5344CB8AC3E}">
        <p14:creationId xmlns:p14="http://schemas.microsoft.com/office/powerpoint/2010/main" val="3778598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hyperlink" Target="https://www.youtube.com/channel/UCndM2GK0dnpWg5ECUscdDcA" TargetMode="External"/><Relationship Id="rId4" Type="http://schemas.openxmlformats.org/officeDocument/2006/relationships/hyperlink" Target="http://littleevangelist.com/childrens_liturgy.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D58238-1614-4C00-B28C-42C64A2397A7}"/>
              </a:ext>
            </a:extLst>
          </p:cNvPr>
          <p:cNvSpPr>
            <a:spLocks noGrp="1"/>
          </p:cNvSpPr>
          <p:nvPr>
            <p:ph type="subTitle" idx="1"/>
          </p:nvPr>
        </p:nvSpPr>
        <p:spPr>
          <a:xfrm>
            <a:off x="5747867" y="5969260"/>
            <a:ext cx="6380828" cy="1147863"/>
          </a:xfrm>
        </p:spPr>
        <p:txBody>
          <a:bodyPr anchor="t">
            <a:normAutofit/>
          </a:bodyPr>
          <a:lstStyle/>
          <a:p>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Children’s Liturgy March 21</a:t>
            </a:r>
            <a:r>
              <a:rPr lang="en-GB" sz="2800" b="1" baseline="30000" dirty="0">
                <a:effectLst/>
                <a:latin typeface="Arial" panose="020B0604020202020204" pitchFamily="34" charset="0"/>
                <a:ea typeface="Times New Roman" panose="02020603050405020304" pitchFamily="18" charset="0"/>
                <a:cs typeface="Times New Roman" panose="02020603050405020304" pitchFamily="18" charset="0"/>
              </a:rPr>
              <a:t>st</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 2021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
        <p:nvSpPr>
          <p:cNvPr id="11"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4" descr="Close-up of wheat growing in a field">
            <a:extLst>
              <a:ext uri="{FF2B5EF4-FFF2-40B4-BE49-F238E27FC236}">
                <a16:creationId xmlns:a16="http://schemas.microsoft.com/office/drawing/2014/main" id="{1CA9A515-9DF7-4BB4-A4A6-CE5D55A96D41}"/>
              </a:ext>
            </a:extLst>
          </p:cNvPr>
          <p:cNvPicPr>
            <a:picLocks noChangeAspect="1"/>
          </p:cNvPicPr>
          <p:nvPr/>
        </p:nvPicPr>
        <p:blipFill rotWithShape="1">
          <a:blip r:embed="rId2"/>
          <a:srcRect l="24744" r="684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0" name="Title 4">
            <a:extLst>
              <a:ext uri="{FF2B5EF4-FFF2-40B4-BE49-F238E27FC236}">
                <a16:creationId xmlns:a16="http://schemas.microsoft.com/office/drawing/2014/main" id="{B3AD489C-6DC0-41D4-815E-7F6E8EB631F6}"/>
              </a:ext>
            </a:extLst>
          </p:cNvPr>
          <p:cNvSpPr>
            <a:spLocks noGrp="1"/>
          </p:cNvSpPr>
          <p:nvPr>
            <p:ph type="ctrTitle"/>
          </p:nvPr>
        </p:nvSpPr>
        <p:spPr>
          <a:xfrm>
            <a:off x="7188052" y="2182276"/>
            <a:ext cx="4593021" cy="2387600"/>
          </a:xfrm>
        </p:spPr>
        <p:txBody>
          <a:bodyPr>
            <a:noAutofit/>
          </a:bodyPr>
          <a:lstStyle/>
          <a:p>
            <a:r>
              <a:rPr lang="en-US" sz="6600" b="1" dirty="0"/>
              <a:t>“Whoever </a:t>
            </a:r>
            <a:br>
              <a:rPr lang="en-US" sz="6600" b="1" dirty="0"/>
            </a:br>
            <a:r>
              <a:rPr lang="en-US" sz="6600" b="1" dirty="0"/>
              <a:t>serves me </a:t>
            </a:r>
            <a:br>
              <a:rPr lang="en-US" sz="6600" b="1" dirty="0"/>
            </a:br>
            <a:r>
              <a:rPr lang="en-US" sz="6600" b="1" dirty="0"/>
              <a:t>must </a:t>
            </a:r>
            <a:br>
              <a:rPr lang="en-US" sz="6600" b="1" dirty="0"/>
            </a:br>
            <a:r>
              <a:rPr lang="en-US" sz="6600" b="1" dirty="0"/>
              <a:t>follow me”</a:t>
            </a:r>
            <a:endParaRPr lang="en-GB" sz="6600" b="1" dirty="0"/>
          </a:p>
        </p:txBody>
      </p:sp>
      <p:sp>
        <p:nvSpPr>
          <p:cNvPr id="13" name="TextBox 12">
            <a:extLst>
              <a:ext uri="{FF2B5EF4-FFF2-40B4-BE49-F238E27FC236}">
                <a16:creationId xmlns:a16="http://schemas.microsoft.com/office/drawing/2014/main" id="{21081D72-1F34-42E8-83B6-50809CDD2799}"/>
              </a:ext>
            </a:extLst>
          </p:cNvPr>
          <p:cNvSpPr txBox="1"/>
          <p:nvPr/>
        </p:nvSpPr>
        <p:spPr>
          <a:xfrm>
            <a:off x="7028496" y="5034871"/>
            <a:ext cx="4204382" cy="523220"/>
          </a:xfrm>
          <a:prstGeom prst="rect">
            <a:avLst/>
          </a:prstGeom>
          <a:noFill/>
        </p:spPr>
        <p:txBody>
          <a:bodyPr wrap="square">
            <a:spAutoFit/>
          </a:bodyPr>
          <a:lstStyle/>
          <a:p>
            <a:pPr algn="ctr"/>
            <a:r>
              <a:rPr lang="en-US" sz="2800" b="1" dirty="0">
                <a:solidFill>
                  <a:schemeClr val="accent4"/>
                </a:solidFill>
                <a:latin typeface="Arial Rounded MT Bold" panose="020F0704030504030204" pitchFamily="34" charset="0"/>
              </a:rPr>
              <a:t>Gospel : John 12:20-26</a:t>
            </a:r>
            <a:endParaRPr lang="en-GB" sz="2800" b="1" dirty="0">
              <a:solidFill>
                <a:schemeClr val="accent4"/>
              </a:solidFill>
              <a:latin typeface="Arial Rounded MT Bold" panose="020F0704030504030204" pitchFamily="34" charset="0"/>
            </a:endParaRPr>
          </a:p>
        </p:txBody>
      </p:sp>
    </p:spTree>
    <p:extLst>
      <p:ext uri="{BB962C8B-B14F-4D97-AF65-F5344CB8AC3E}">
        <p14:creationId xmlns:p14="http://schemas.microsoft.com/office/powerpoint/2010/main" val="2088514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207"/>
    </mc:Choice>
    <mc:Fallback xmlns="">
      <p:transition spd="slow" advTm="13207"/>
    </mc:Fallback>
  </mc:AlternateContent>
  <p:extLst>
    <p:ext uri="{E180D4A7-C9FB-4DFB-919C-405C955672EB}">
      <p14:showEvtLst xmlns:p14="http://schemas.microsoft.com/office/powerpoint/2010/main">
        <p14:playEvt time="58"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B3B3B9-953B-40A5-BB69-F1AEF6D9FC5B}"/>
              </a:ext>
            </a:extLst>
          </p:cNvPr>
          <p:cNvSpPr>
            <a:spLocks noGrp="1"/>
          </p:cNvSpPr>
          <p:nvPr>
            <p:ph type="ctrTitle"/>
          </p:nvPr>
        </p:nvSpPr>
        <p:spPr>
          <a:xfrm>
            <a:off x="637845" y="405100"/>
            <a:ext cx="11897711" cy="736502"/>
          </a:xfrm>
        </p:spPr>
        <p:txBody>
          <a:bodyPr>
            <a:noAutofit/>
          </a:bodyPr>
          <a:lstStyle/>
          <a:p>
            <a:pPr algn="l"/>
            <a:r>
              <a:rPr lang="en-US" sz="4400" b="1" dirty="0">
                <a:solidFill>
                  <a:schemeClr val="accent6">
                    <a:lumMod val="75000"/>
                  </a:schemeClr>
                </a:solidFill>
              </a:rPr>
              <a:t>The True Reward of Serving and following Jesus. </a:t>
            </a:r>
            <a:endParaRPr lang="en-GB" sz="4400" dirty="0"/>
          </a:p>
        </p:txBody>
      </p:sp>
      <p:sp>
        <p:nvSpPr>
          <p:cNvPr id="9" name="TextBox 8">
            <a:extLst>
              <a:ext uri="{FF2B5EF4-FFF2-40B4-BE49-F238E27FC236}">
                <a16:creationId xmlns:a16="http://schemas.microsoft.com/office/drawing/2014/main" id="{66F6695C-B97E-4F25-863A-9CAC26BD92F1}"/>
              </a:ext>
            </a:extLst>
          </p:cNvPr>
          <p:cNvSpPr txBox="1"/>
          <p:nvPr/>
        </p:nvSpPr>
        <p:spPr>
          <a:xfrm>
            <a:off x="637846" y="1386162"/>
            <a:ext cx="7602266" cy="867930"/>
          </a:xfrm>
          <a:prstGeom prst="rect">
            <a:avLst/>
          </a:prstGeom>
          <a:noFill/>
        </p:spPr>
        <p:txBody>
          <a:bodyPr wrap="square">
            <a:spAutoFit/>
          </a:bodyPr>
          <a:lstStyle/>
          <a:p>
            <a:pPr>
              <a:lnSpc>
                <a:spcPct val="90000"/>
              </a:lnSpc>
              <a:spcAft>
                <a:spcPts val="600"/>
              </a:spcAft>
            </a:pPr>
            <a:r>
              <a:rPr lang="en-US" sz="2400" b="1" i="0" dirty="0">
                <a:effectLst/>
              </a:rPr>
              <a:t>Anyone who </a:t>
            </a:r>
            <a:r>
              <a:rPr lang="en-US" sz="2400" b="1" dirty="0"/>
              <a:t>offer</a:t>
            </a:r>
            <a:r>
              <a:rPr lang="en-US" sz="2400" b="1" i="0" dirty="0">
                <a:effectLst/>
              </a:rPr>
              <a:t> his life to </a:t>
            </a:r>
            <a:r>
              <a:rPr lang="en-US" sz="2400" b="1" dirty="0"/>
              <a:t>follow Jesus </a:t>
            </a:r>
            <a:r>
              <a:rPr lang="en-US" sz="2400" b="1" i="0" dirty="0">
                <a:effectLst/>
              </a:rPr>
              <a:t>,by serving in the way of </a:t>
            </a:r>
            <a:r>
              <a:rPr lang="en-US" sz="2400" b="1" dirty="0"/>
              <a:t>Jesu</a:t>
            </a:r>
            <a:r>
              <a:rPr lang="en-US" sz="2400" b="1" i="0" dirty="0">
                <a:effectLst/>
              </a:rPr>
              <a:t>s, </a:t>
            </a:r>
            <a:r>
              <a:rPr lang="en-US" sz="3200" b="1" dirty="0">
                <a:solidFill>
                  <a:schemeClr val="accent5">
                    <a:lumMod val="75000"/>
                  </a:schemeClr>
                </a:solidFill>
              </a:rPr>
              <a:t>he</a:t>
            </a:r>
            <a:r>
              <a:rPr lang="en-US" sz="3200" b="1" i="0" dirty="0">
                <a:solidFill>
                  <a:schemeClr val="accent5">
                    <a:lumMod val="75000"/>
                  </a:schemeClr>
                </a:solidFill>
                <a:effectLst/>
              </a:rPr>
              <a:t> keeps it for the eternal life</a:t>
            </a:r>
            <a:r>
              <a:rPr lang="en-US" sz="2400" b="1" i="0" dirty="0">
                <a:effectLst/>
              </a:rPr>
              <a:t>.</a:t>
            </a:r>
            <a:endParaRPr lang="en-US" sz="2400" b="1" dirty="0">
              <a:solidFill>
                <a:srgbClr val="000000"/>
              </a:solidFill>
              <a:latin typeface="Times New Roman" panose="02020603050405020304" pitchFamily="18" charset="0"/>
            </a:endParaRPr>
          </a:p>
        </p:txBody>
      </p:sp>
      <p:sp>
        <p:nvSpPr>
          <p:cNvPr id="11" name="TextBox 10">
            <a:extLst>
              <a:ext uri="{FF2B5EF4-FFF2-40B4-BE49-F238E27FC236}">
                <a16:creationId xmlns:a16="http://schemas.microsoft.com/office/drawing/2014/main" id="{8E477DBE-C0EE-44E8-86CA-525C35F1B074}"/>
              </a:ext>
            </a:extLst>
          </p:cNvPr>
          <p:cNvSpPr txBox="1"/>
          <p:nvPr/>
        </p:nvSpPr>
        <p:spPr>
          <a:xfrm>
            <a:off x="3939140" y="2984002"/>
            <a:ext cx="6888217" cy="954107"/>
          </a:xfrm>
          <a:prstGeom prst="rect">
            <a:avLst/>
          </a:prstGeom>
          <a:noFill/>
        </p:spPr>
        <p:txBody>
          <a:bodyPr wrap="square">
            <a:spAutoFit/>
          </a:bodyPr>
          <a:lstStyle/>
          <a:p>
            <a:r>
              <a:rPr lang="en-US" sz="2800" b="1" dirty="0">
                <a:solidFill>
                  <a:schemeClr val="accent2">
                    <a:lumMod val="75000"/>
                  </a:schemeClr>
                </a:solidFill>
              </a:rPr>
              <a:t>If anyone serves Jesus</a:t>
            </a:r>
            <a:r>
              <a:rPr lang="en-US" sz="2800" b="1" dirty="0">
                <a:solidFill>
                  <a:schemeClr val="accent6">
                    <a:lumMod val="75000"/>
                  </a:schemeClr>
                </a:solidFill>
              </a:rPr>
              <a:t>, </a:t>
            </a:r>
            <a:r>
              <a:rPr lang="en-US" sz="2800" b="1" dirty="0">
                <a:solidFill>
                  <a:srgbClr val="7030A0"/>
                </a:solidFill>
              </a:rPr>
              <a:t>the Heavenly Father will honor him. </a:t>
            </a:r>
            <a:endParaRPr lang="en-GB" sz="2800" dirty="0">
              <a:solidFill>
                <a:srgbClr val="7030A0"/>
              </a:solidFill>
            </a:endParaRPr>
          </a:p>
        </p:txBody>
      </p:sp>
      <p:sp>
        <p:nvSpPr>
          <p:cNvPr id="16" name="TextBox 15">
            <a:extLst>
              <a:ext uri="{FF2B5EF4-FFF2-40B4-BE49-F238E27FC236}">
                <a16:creationId xmlns:a16="http://schemas.microsoft.com/office/drawing/2014/main" id="{4314497D-2A34-4ACB-8CB9-CFF2D6C7AB3C}"/>
              </a:ext>
            </a:extLst>
          </p:cNvPr>
          <p:cNvSpPr txBox="1"/>
          <p:nvPr/>
        </p:nvSpPr>
        <p:spPr>
          <a:xfrm>
            <a:off x="712799" y="4307618"/>
            <a:ext cx="6474372" cy="954107"/>
          </a:xfrm>
          <a:prstGeom prst="rect">
            <a:avLst/>
          </a:prstGeom>
          <a:noFill/>
        </p:spPr>
        <p:txBody>
          <a:bodyPr wrap="square">
            <a:spAutoFit/>
          </a:bodyPr>
          <a:lstStyle/>
          <a:p>
            <a:r>
              <a:rPr lang="en-US" sz="2800" b="1" dirty="0">
                <a:solidFill>
                  <a:schemeClr val="accent6">
                    <a:lumMod val="75000"/>
                  </a:schemeClr>
                </a:solidFill>
              </a:rPr>
              <a:t>And he will reach where Jesus reached-</a:t>
            </a:r>
          </a:p>
          <a:p>
            <a:r>
              <a:rPr lang="en-US" sz="2800" b="1" dirty="0">
                <a:solidFill>
                  <a:srgbClr val="FF0000"/>
                </a:solidFill>
              </a:rPr>
              <a:t>in heaven, at the right hand of the father.</a:t>
            </a:r>
            <a:endParaRPr lang="en-GB" sz="2800" dirty="0"/>
          </a:p>
        </p:txBody>
      </p:sp>
      <p:pic>
        <p:nvPicPr>
          <p:cNvPr id="6" name="Picture 5">
            <a:extLst>
              <a:ext uri="{FF2B5EF4-FFF2-40B4-BE49-F238E27FC236}">
                <a16:creationId xmlns:a16="http://schemas.microsoft.com/office/drawing/2014/main" id="{D3F25598-6D1C-4421-87FB-C787D75848C7}"/>
              </a:ext>
            </a:extLst>
          </p:cNvPr>
          <p:cNvPicPr>
            <a:picLocks noChangeAspect="1"/>
          </p:cNvPicPr>
          <p:nvPr/>
        </p:nvPicPr>
        <p:blipFill>
          <a:blip r:embed="rId3"/>
          <a:stretch>
            <a:fillRect/>
          </a:stretch>
        </p:blipFill>
        <p:spPr>
          <a:xfrm>
            <a:off x="8427472" y="1247260"/>
            <a:ext cx="1262844" cy="1642570"/>
          </a:xfrm>
          <a:prstGeom prst="rect">
            <a:avLst/>
          </a:prstGeom>
        </p:spPr>
      </p:pic>
      <p:pic>
        <p:nvPicPr>
          <p:cNvPr id="21" name="Picture 20">
            <a:extLst>
              <a:ext uri="{FF2B5EF4-FFF2-40B4-BE49-F238E27FC236}">
                <a16:creationId xmlns:a16="http://schemas.microsoft.com/office/drawing/2014/main" id="{FE39A1AC-9D1C-4267-B6A8-72621D5A9940}"/>
              </a:ext>
            </a:extLst>
          </p:cNvPr>
          <p:cNvPicPr>
            <a:picLocks noChangeAspect="1"/>
          </p:cNvPicPr>
          <p:nvPr/>
        </p:nvPicPr>
        <p:blipFill>
          <a:blip r:embed="rId4"/>
          <a:stretch>
            <a:fillRect/>
          </a:stretch>
        </p:blipFill>
        <p:spPr>
          <a:xfrm>
            <a:off x="2435593" y="2495425"/>
            <a:ext cx="1348776" cy="1642569"/>
          </a:xfrm>
          <a:prstGeom prst="ellipse">
            <a:avLst/>
          </a:prstGeom>
          <a:ln>
            <a:noFill/>
          </a:ln>
          <a:effectLst>
            <a:softEdge rad="112500"/>
          </a:effectLst>
        </p:spPr>
      </p:pic>
      <p:pic>
        <p:nvPicPr>
          <p:cNvPr id="23" name="Picture 22">
            <a:extLst>
              <a:ext uri="{FF2B5EF4-FFF2-40B4-BE49-F238E27FC236}">
                <a16:creationId xmlns:a16="http://schemas.microsoft.com/office/drawing/2014/main" id="{C05BBD3C-6DF3-4CF5-8646-3080E2EEA6E9}"/>
              </a:ext>
            </a:extLst>
          </p:cNvPr>
          <p:cNvPicPr>
            <a:picLocks noChangeAspect="1"/>
          </p:cNvPicPr>
          <p:nvPr/>
        </p:nvPicPr>
        <p:blipFill>
          <a:blip r:embed="rId5"/>
          <a:stretch>
            <a:fillRect/>
          </a:stretch>
        </p:blipFill>
        <p:spPr>
          <a:xfrm>
            <a:off x="7421032" y="3764335"/>
            <a:ext cx="2600325" cy="1866900"/>
          </a:xfrm>
          <a:prstGeom prst="rect">
            <a:avLst/>
          </a:prstGeom>
          <a:ln>
            <a:noFill/>
          </a:ln>
          <a:effectLst>
            <a:softEdge rad="112500"/>
          </a:effectLst>
        </p:spPr>
      </p:pic>
      <p:sp>
        <p:nvSpPr>
          <p:cNvPr id="13" name="TextBox 12">
            <a:extLst>
              <a:ext uri="{FF2B5EF4-FFF2-40B4-BE49-F238E27FC236}">
                <a16:creationId xmlns:a16="http://schemas.microsoft.com/office/drawing/2014/main" id="{CCCB45E1-699C-4C8A-8E9D-D35BA99729FB}"/>
              </a:ext>
            </a:extLst>
          </p:cNvPr>
          <p:cNvSpPr txBox="1"/>
          <p:nvPr/>
        </p:nvSpPr>
        <p:spPr>
          <a:xfrm>
            <a:off x="321564" y="5713171"/>
            <a:ext cx="11548872" cy="830997"/>
          </a:xfrm>
          <a:prstGeom prst="rect">
            <a:avLst/>
          </a:prstGeom>
          <a:noFill/>
        </p:spPr>
        <p:txBody>
          <a:bodyPr wrap="square">
            <a:spAutoFit/>
          </a:bodyPr>
          <a:lstStyle/>
          <a:p>
            <a:pPr algn="ctr"/>
            <a:r>
              <a:rPr lang="en-GB" sz="2400" b="1" dirty="0">
                <a:effectLst/>
                <a:latin typeface="Calibri" panose="020F0502020204030204" pitchFamily="34" charset="0"/>
                <a:ea typeface="Calibri" panose="020F0502020204030204" pitchFamily="34" charset="0"/>
                <a:cs typeface="Times New Roman" panose="02020603050405020304" pitchFamily="18" charset="0"/>
              </a:rPr>
              <a:t>Jesus has given us the perfect example of how to live, by bearing fruits for the lord, doing good to others and gain eternal life. So, let us follow Jesus.</a:t>
            </a:r>
            <a:endParaRPr lang="en-GB" sz="2400" dirty="0"/>
          </a:p>
        </p:txBody>
      </p:sp>
    </p:spTree>
    <p:custDataLst>
      <p:tags r:id="rId1"/>
    </p:custDataLst>
    <p:extLst>
      <p:ext uri="{BB962C8B-B14F-4D97-AF65-F5344CB8AC3E}">
        <p14:creationId xmlns:p14="http://schemas.microsoft.com/office/powerpoint/2010/main" val="1496909945"/>
      </p:ext>
    </p:extLst>
  </p:cSld>
  <p:clrMapOvr>
    <a:masterClrMapping/>
  </p:clrMapOvr>
  <mc:AlternateContent xmlns:mc="http://schemas.openxmlformats.org/markup-compatibility/2006" xmlns:p14="http://schemas.microsoft.com/office/powerpoint/2010/main">
    <mc:Choice Requires="p14">
      <p:transition spd="slow" p14:dur="2000" advTm="44778"/>
    </mc:Choice>
    <mc:Fallback xmlns="">
      <p:transition spd="slow" advTm="44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B3B3B9-953B-40A5-BB69-F1AEF6D9FC5B}"/>
              </a:ext>
            </a:extLst>
          </p:cNvPr>
          <p:cNvSpPr>
            <a:spLocks noGrp="1"/>
          </p:cNvSpPr>
          <p:nvPr>
            <p:ph type="ctrTitle"/>
          </p:nvPr>
        </p:nvSpPr>
        <p:spPr>
          <a:xfrm>
            <a:off x="1852939" y="728737"/>
            <a:ext cx="4466897" cy="1029522"/>
          </a:xfrm>
        </p:spPr>
        <p:txBody>
          <a:bodyPr/>
          <a:lstStyle/>
          <a:p>
            <a:r>
              <a:rPr lang="en-US" dirty="0"/>
              <a:t>Let us pray,</a:t>
            </a:r>
            <a:endParaRPr lang="en-GB" dirty="0"/>
          </a:p>
        </p:txBody>
      </p:sp>
      <p:sp>
        <p:nvSpPr>
          <p:cNvPr id="5" name="TextBox 4">
            <a:extLst>
              <a:ext uri="{FF2B5EF4-FFF2-40B4-BE49-F238E27FC236}">
                <a16:creationId xmlns:a16="http://schemas.microsoft.com/office/drawing/2014/main" id="{F8C4A612-8B09-4535-A54A-A935F5FF822E}"/>
              </a:ext>
            </a:extLst>
          </p:cNvPr>
          <p:cNvSpPr txBox="1"/>
          <p:nvPr/>
        </p:nvSpPr>
        <p:spPr>
          <a:xfrm>
            <a:off x="935421" y="1758259"/>
            <a:ext cx="9637985" cy="3539430"/>
          </a:xfrm>
          <a:prstGeom prst="rect">
            <a:avLst/>
          </a:prstGeom>
          <a:noFill/>
        </p:spPr>
        <p:txBody>
          <a:bodyPr wrap="square">
            <a:spAutoFit/>
          </a:bodyPr>
          <a:lstStyle/>
          <a:p>
            <a:pPr algn="ctr"/>
            <a:r>
              <a:rPr lang="en-US" sz="3200" b="1" dirty="0">
                <a:latin typeface="Abadi" panose="020B0604020104020204" pitchFamily="34" charset="0"/>
              </a:rPr>
              <a:t>Dear Jesus, you loved us so much that you bore all our sins and allowed yourself to be broken and buried to save us and gave us new life in you. Help us by your grace to follow your example and reject all kind of selfishness and self-love, to bear good fruits in our lives and lead our fellow beings to your salvation.</a:t>
            </a:r>
          </a:p>
          <a:p>
            <a:pPr algn="ctr"/>
            <a:r>
              <a:rPr lang="en-US" sz="3200" b="1" dirty="0">
                <a:latin typeface="Abadi" panose="020B0604020104020204" pitchFamily="34" charset="0"/>
              </a:rPr>
              <a:t>In Jesus name we pray, amen.</a:t>
            </a:r>
            <a:endParaRPr lang="en-GB" sz="3200" dirty="0"/>
          </a:p>
        </p:txBody>
      </p:sp>
      <p:pic>
        <p:nvPicPr>
          <p:cNvPr id="4" name="Picture 3">
            <a:extLst>
              <a:ext uri="{FF2B5EF4-FFF2-40B4-BE49-F238E27FC236}">
                <a16:creationId xmlns:a16="http://schemas.microsoft.com/office/drawing/2014/main" id="{DC912ED2-61EA-45C3-920E-0EFAC4E32ABB}"/>
              </a:ext>
            </a:extLst>
          </p:cNvPr>
          <p:cNvPicPr>
            <a:picLocks noChangeAspect="1"/>
          </p:cNvPicPr>
          <p:nvPr/>
        </p:nvPicPr>
        <p:blipFill>
          <a:blip r:embed="rId3"/>
          <a:stretch>
            <a:fillRect/>
          </a:stretch>
        </p:blipFill>
        <p:spPr>
          <a:xfrm>
            <a:off x="1348442" y="359602"/>
            <a:ext cx="1008993" cy="131457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05532273"/>
      </p:ext>
    </p:extLst>
  </p:cSld>
  <p:clrMapOvr>
    <a:masterClrMapping/>
  </p:clrMapOvr>
  <mc:AlternateContent xmlns:mc="http://schemas.openxmlformats.org/markup-compatibility/2006" xmlns:p14="http://schemas.microsoft.com/office/powerpoint/2010/main">
    <mc:Choice Requires="p14">
      <p:transition spd="slow" p14:dur="2000" advTm="35785"/>
    </mc:Choice>
    <mc:Fallback xmlns="">
      <p:transition spd="slow" advTm="357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B3B3B9-953B-40A5-BB69-F1AEF6D9FC5B}"/>
              </a:ext>
            </a:extLst>
          </p:cNvPr>
          <p:cNvSpPr>
            <a:spLocks noGrp="1"/>
          </p:cNvSpPr>
          <p:nvPr>
            <p:ph type="ctrTitle"/>
          </p:nvPr>
        </p:nvSpPr>
        <p:spPr>
          <a:xfrm>
            <a:off x="9093496" y="618681"/>
            <a:ext cx="2613872" cy="4794567"/>
          </a:xfrm>
        </p:spPr>
        <p:txBody>
          <a:bodyPr vert="horz" lIns="91440" tIns="45720" rIns="91440" bIns="45720" rtlCol="0" anchor="ctr">
            <a:normAutofit/>
          </a:bodyPr>
          <a:lstStyle/>
          <a:p>
            <a:r>
              <a:rPr lang="en-US" sz="4800" b="1" dirty="0">
                <a:solidFill>
                  <a:srgbClr val="FFFFFF"/>
                </a:solidFill>
                <a:latin typeface="Abadi" panose="020B0604020104020204" pitchFamily="34" charset="0"/>
              </a:rPr>
              <a:t>Verse for</a:t>
            </a:r>
            <a:br>
              <a:rPr lang="en-US" sz="4800" b="1" dirty="0">
                <a:solidFill>
                  <a:srgbClr val="FFFFFF"/>
                </a:solidFill>
                <a:latin typeface="Abadi" panose="020B0604020104020204" pitchFamily="34" charset="0"/>
              </a:rPr>
            </a:br>
            <a:r>
              <a:rPr lang="en-US" sz="4800" b="1" dirty="0">
                <a:solidFill>
                  <a:srgbClr val="FFFFFF"/>
                </a:solidFill>
                <a:latin typeface="Abadi" panose="020B0604020104020204" pitchFamily="34" charset="0"/>
              </a:rPr>
              <a:t> the day</a:t>
            </a: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800600-C2AB-4886-A36F-53264F157DD5}"/>
              </a:ext>
            </a:extLst>
          </p:cNvPr>
          <p:cNvPicPr>
            <a:picLocks noChangeAspect="1"/>
          </p:cNvPicPr>
          <p:nvPr/>
        </p:nvPicPr>
        <p:blipFill rotWithShape="1">
          <a:blip r:embed="rId3"/>
          <a:srcRect t="1800" b="206"/>
          <a:stretch/>
        </p:blipFill>
        <p:spPr>
          <a:xfrm>
            <a:off x="493354" y="785738"/>
            <a:ext cx="7630407" cy="5121931"/>
          </a:xfrm>
          <a:prstGeom prst="rect">
            <a:avLst/>
          </a:prstGeom>
          <a:effectLst/>
        </p:spPr>
      </p:pic>
    </p:spTree>
    <p:custDataLst>
      <p:tags r:id="rId1"/>
    </p:custDataLst>
    <p:extLst>
      <p:ext uri="{BB962C8B-B14F-4D97-AF65-F5344CB8AC3E}">
        <p14:creationId xmlns:p14="http://schemas.microsoft.com/office/powerpoint/2010/main" val="4283762250"/>
      </p:ext>
    </p:extLst>
  </p:cSld>
  <p:clrMapOvr>
    <a:masterClrMapping/>
  </p:clrMapOvr>
  <mc:AlternateContent xmlns:mc="http://schemas.openxmlformats.org/markup-compatibility/2006" xmlns:p14="http://schemas.microsoft.com/office/powerpoint/2010/main">
    <mc:Choice Requires="p14">
      <p:transition spd="slow" p14:dur="2000" advTm="18316"/>
    </mc:Choice>
    <mc:Fallback xmlns="">
      <p:transition spd="slow" advTm="183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A8DFB63-2B48-49F2-92F3-9C1EC7D691F3}"/>
              </a:ext>
            </a:extLst>
          </p:cNvPr>
          <p:cNvPicPr>
            <a:picLocks noChangeAspect="1"/>
          </p:cNvPicPr>
          <p:nvPr/>
        </p:nvPicPr>
        <p:blipFill>
          <a:blip r:embed="rId3"/>
          <a:stretch>
            <a:fillRect/>
          </a:stretch>
        </p:blipFill>
        <p:spPr>
          <a:xfrm>
            <a:off x="657846" y="1492468"/>
            <a:ext cx="4342223" cy="3288911"/>
          </a:xfrm>
          <a:prstGeom prst="ellipse">
            <a:avLst/>
          </a:prstGeom>
          <a:ln>
            <a:noFill/>
          </a:ln>
          <a:effectLst>
            <a:softEdge rad="112500"/>
          </a:effectLst>
        </p:spPr>
      </p:pic>
      <p:sp>
        <p:nvSpPr>
          <p:cNvPr id="7" name="Title 1">
            <a:extLst>
              <a:ext uri="{FF2B5EF4-FFF2-40B4-BE49-F238E27FC236}">
                <a16:creationId xmlns:a16="http://schemas.microsoft.com/office/drawing/2014/main" id="{21795CEA-AE00-4A08-B87E-7F8A521E29DF}"/>
              </a:ext>
            </a:extLst>
          </p:cNvPr>
          <p:cNvSpPr txBox="1">
            <a:spLocks/>
          </p:cNvSpPr>
          <p:nvPr/>
        </p:nvSpPr>
        <p:spPr>
          <a:xfrm>
            <a:off x="5948855" y="889350"/>
            <a:ext cx="4624550" cy="842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t>God Bless you</a:t>
            </a:r>
          </a:p>
        </p:txBody>
      </p:sp>
      <p:sp>
        <p:nvSpPr>
          <p:cNvPr id="8" name="TextBox 7">
            <a:extLst>
              <a:ext uri="{FF2B5EF4-FFF2-40B4-BE49-F238E27FC236}">
                <a16:creationId xmlns:a16="http://schemas.microsoft.com/office/drawing/2014/main" id="{33EFD286-8B90-418E-BA3A-6086E9CABD60}"/>
              </a:ext>
            </a:extLst>
          </p:cNvPr>
          <p:cNvSpPr txBox="1"/>
          <p:nvPr/>
        </p:nvSpPr>
        <p:spPr>
          <a:xfrm>
            <a:off x="5106450" y="2145719"/>
            <a:ext cx="6603649" cy="1077218"/>
          </a:xfrm>
          <a:prstGeom prst="rect">
            <a:avLst/>
          </a:prstGeom>
          <a:noFill/>
        </p:spPr>
        <p:txBody>
          <a:bodyPr wrap="square">
            <a:spAutoFit/>
          </a:bodyPr>
          <a:lstStyle/>
          <a:p>
            <a:pPr algn="ctr"/>
            <a:r>
              <a:rPr lang="en-US" sz="3200" b="1" dirty="0">
                <a:solidFill>
                  <a:schemeClr val="accent1">
                    <a:lumMod val="75000"/>
                  </a:schemeClr>
                </a:solidFill>
              </a:rPr>
              <a:t>KEEP LITTLE EVANGELIST </a:t>
            </a:r>
          </a:p>
          <a:p>
            <a:pPr algn="ctr"/>
            <a:r>
              <a:rPr lang="en-US" sz="3200" b="1" dirty="0">
                <a:solidFill>
                  <a:schemeClr val="accent1">
                    <a:lumMod val="75000"/>
                  </a:schemeClr>
                </a:solidFill>
              </a:rPr>
              <a:t>IN YOUR SPECIAL PRAYERS</a:t>
            </a:r>
            <a:endParaRPr lang="en-GB" sz="3200" b="1" dirty="0">
              <a:solidFill>
                <a:schemeClr val="accent1">
                  <a:lumMod val="75000"/>
                </a:schemeClr>
              </a:solidFill>
            </a:endParaRPr>
          </a:p>
        </p:txBody>
      </p:sp>
      <p:sp>
        <p:nvSpPr>
          <p:cNvPr id="9" name="TextBox 8">
            <a:extLst>
              <a:ext uri="{FF2B5EF4-FFF2-40B4-BE49-F238E27FC236}">
                <a16:creationId xmlns:a16="http://schemas.microsoft.com/office/drawing/2014/main" id="{54153809-9433-4B34-A7FE-D2F86BDB2323}"/>
              </a:ext>
            </a:extLst>
          </p:cNvPr>
          <p:cNvSpPr txBox="1"/>
          <p:nvPr/>
        </p:nvSpPr>
        <p:spPr>
          <a:xfrm>
            <a:off x="5336351" y="4123380"/>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1246887885"/>
      </p:ext>
    </p:extLst>
  </p:cSld>
  <p:clrMapOvr>
    <a:masterClrMapping/>
  </p:clrMapOvr>
  <mc:AlternateContent xmlns:mc="http://schemas.openxmlformats.org/markup-compatibility/2006" xmlns:p14="http://schemas.microsoft.com/office/powerpoint/2010/main">
    <mc:Choice Requires="p14">
      <p:transition spd="slow" p14:dur="2000" advTm="23844"/>
    </mc:Choice>
    <mc:Fallback xmlns="">
      <p:transition spd="slow" advTm="238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5EC58FF-A07B-4060-B624-2D8025B5DC2C}"/>
              </a:ext>
            </a:extLst>
          </p:cNvPr>
          <p:cNvSpPr>
            <a:spLocks noGrp="1"/>
          </p:cNvSpPr>
          <p:nvPr>
            <p:ph type="ctrTitle"/>
          </p:nvPr>
        </p:nvSpPr>
        <p:spPr>
          <a:xfrm>
            <a:off x="0" y="109833"/>
            <a:ext cx="5615152" cy="740009"/>
          </a:xfrm>
        </p:spPr>
        <p:txBody>
          <a:bodyPr vert="horz" lIns="91440" tIns="45720" rIns="91440" bIns="45720" rtlCol="0" anchor="ctr">
            <a:normAutofit/>
          </a:bodyPr>
          <a:lstStyle/>
          <a:p>
            <a:pPr algn="l"/>
            <a:r>
              <a:rPr lang="en-US" sz="4400" b="1" kern="1200" dirty="0">
                <a:solidFill>
                  <a:schemeClr val="tx1"/>
                </a:solidFill>
                <a:highlight>
                  <a:srgbClr val="C0C0C0"/>
                </a:highlight>
                <a:latin typeface="+mj-lt"/>
                <a:ea typeface="+mj-ea"/>
                <a:cs typeface="+mj-cs"/>
              </a:rPr>
              <a:t>In the Gospel, last week:</a:t>
            </a:r>
          </a:p>
        </p:txBody>
      </p:sp>
      <p:sp>
        <p:nvSpPr>
          <p:cNvPr id="6" name="TextBox 5">
            <a:extLst>
              <a:ext uri="{FF2B5EF4-FFF2-40B4-BE49-F238E27FC236}">
                <a16:creationId xmlns:a16="http://schemas.microsoft.com/office/drawing/2014/main" id="{6F65D5F2-C487-43CC-B565-B7A8C535ABEE}"/>
              </a:ext>
            </a:extLst>
          </p:cNvPr>
          <p:cNvSpPr txBox="1"/>
          <p:nvPr/>
        </p:nvSpPr>
        <p:spPr>
          <a:xfrm>
            <a:off x="5759669" y="403913"/>
            <a:ext cx="6222124" cy="830997"/>
          </a:xfrm>
          <a:prstGeom prst="rect">
            <a:avLst/>
          </a:prstGeom>
          <a:noFill/>
        </p:spPr>
        <p:txBody>
          <a:bodyPr wrap="square">
            <a:spAutoFit/>
          </a:bodyPr>
          <a:lstStyle/>
          <a:p>
            <a:r>
              <a:rPr lang="en-GB" sz="2400" b="1" i="0" dirty="0">
                <a:solidFill>
                  <a:schemeClr val="accent6">
                    <a:lumMod val="75000"/>
                  </a:schemeClr>
                </a:solidFill>
                <a:effectLst/>
                <a:latin typeface="Times New Roman" panose="02020603050405020304" pitchFamily="18" charset="0"/>
              </a:rPr>
              <a:t>Jesus </a:t>
            </a:r>
            <a:r>
              <a:rPr lang="en-GB" sz="2400" b="1" dirty="0">
                <a:solidFill>
                  <a:schemeClr val="accent6">
                    <a:lumMod val="75000"/>
                  </a:schemeClr>
                </a:solidFill>
                <a:latin typeface="Times New Roman" panose="02020603050405020304" pitchFamily="18" charset="0"/>
              </a:rPr>
              <a:t>said</a:t>
            </a:r>
            <a:r>
              <a:rPr lang="en-GB" sz="2400" b="1" i="0" dirty="0">
                <a:solidFill>
                  <a:schemeClr val="accent6">
                    <a:lumMod val="75000"/>
                  </a:schemeClr>
                </a:solidFill>
                <a:effectLst/>
                <a:latin typeface="Times New Roman" panose="02020603050405020304" pitchFamily="18" charset="0"/>
              </a:rPr>
              <a:t> to Nicodemus, the pharisee who wished to know more about Jesus that,</a:t>
            </a:r>
            <a:endParaRPr lang="en-GB" sz="2400" dirty="0"/>
          </a:p>
        </p:txBody>
      </p:sp>
      <p:pic>
        <p:nvPicPr>
          <p:cNvPr id="7" name="Picture 6">
            <a:extLst>
              <a:ext uri="{FF2B5EF4-FFF2-40B4-BE49-F238E27FC236}">
                <a16:creationId xmlns:a16="http://schemas.microsoft.com/office/drawing/2014/main" id="{6C307F7A-F2AB-446C-B4A6-F63EBA195DE8}"/>
              </a:ext>
            </a:extLst>
          </p:cNvPr>
          <p:cNvPicPr>
            <a:picLocks noChangeAspect="1"/>
          </p:cNvPicPr>
          <p:nvPr/>
        </p:nvPicPr>
        <p:blipFill rotWithShape="1">
          <a:blip r:embed="rId3"/>
          <a:srcRect l="22820"/>
          <a:stretch/>
        </p:blipFill>
        <p:spPr>
          <a:xfrm>
            <a:off x="166537" y="999533"/>
            <a:ext cx="1974168" cy="2353267"/>
          </a:xfrm>
          <a:prstGeom prst="rect">
            <a:avLst/>
          </a:prstGeom>
        </p:spPr>
      </p:pic>
      <p:sp>
        <p:nvSpPr>
          <p:cNvPr id="9" name="TextBox 8">
            <a:extLst>
              <a:ext uri="{FF2B5EF4-FFF2-40B4-BE49-F238E27FC236}">
                <a16:creationId xmlns:a16="http://schemas.microsoft.com/office/drawing/2014/main" id="{8381891F-3D8F-4694-9E19-7120F135DD4C}"/>
              </a:ext>
            </a:extLst>
          </p:cNvPr>
          <p:cNvSpPr txBox="1"/>
          <p:nvPr/>
        </p:nvSpPr>
        <p:spPr>
          <a:xfrm>
            <a:off x="2295732" y="1330586"/>
            <a:ext cx="7312572" cy="646331"/>
          </a:xfrm>
          <a:prstGeom prst="rect">
            <a:avLst/>
          </a:prstGeom>
          <a:noFill/>
        </p:spPr>
        <p:txBody>
          <a:bodyPr wrap="square">
            <a:spAutoFit/>
          </a:bodyPr>
          <a:lstStyle/>
          <a:p>
            <a:r>
              <a:rPr lang="en-US" sz="1800" b="1" i="0" dirty="0">
                <a:solidFill>
                  <a:srgbClr val="000000"/>
                </a:solidFill>
                <a:effectLst/>
                <a:latin typeface="Times New Roman" panose="02020603050405020304" pitchFamily="18" charset="0"/>
              </a:rPr>
              <a:t>God loved the world so much that he gave his only Son, so that everyone who believes in him may not be lost but may have eternal life.</a:t>
            </a:r>
            <a:endParaRPr lang="en-GB" dirty="0"/>
          </a:p>
        </p:txBody>
      </p:sp>
      <p:sp>
        <p:nvSpPr>
          <p:cNvPr id="11" name="TextBox 10">
            <a:extLst>
              <a:ext uri="{FF2B5EF4-FFF2-40B4-BE49-F238E27FC236}">
                <a16:creationId xmlns:a16="http://schemas.microsoft.com/office/drawing/2014/main" id="{31BE53CA-F538-4B8B-8918-8541BB1D5624}"/>
              </a:ext>
            </a:extLst>
          </p:cNvPr>
          <p:cNvSpPr txBox="1"/>
          <p:nvPr/>
        </p:nvSpPr>
        <p:spPr>
          <a:xfrm>
            <a:off x="2298400" y="2177319"/>
            <a:ext cx="6691942" cy="400110"/>
          </a:xfrm>
          <a:prstGeom prst="rect">
            <a:avLst/>
          </a:prstGeom>
          <a:noFill/>
        </p:spPr>
        <p:txBody>
          <a:bodyPr wrap="square">
            <a:spAutoFit/>
          </a:bodyPr>
          <a:lstStyle/>
          <a:p>
            <a:r>
              <a:rPr lang="en-US" sz="2000" b="1" i="0" dirty="0">
                <a:solidFill>
                  <a:srgbClr val="000000"/>
                </a:solidFill>
                <a:effectLst/>
                <a:latin typeface="Times New Roman" panose="02020603050405020304" pitchFamily="18" charset="0"/>
              </a:rPr>
              <a:t>But some refused to believe in Jesus- the light of the world.</a:t>
            </a:r>
            <a:endParaRPr lang="en-GB" sz="2000" dirty="0"/>
          </a:p>
        </p:txBody>
      </p:sp>
      <p:sp>
        <p:nvSpPr>
          <p:cNvPr id="13" name="TextBox 12">
            <a:extLst>
              <a:ext uri="{FF2B5EF4-FFF2-40B4-BE49-F238E27FC236}">
                <a16:creationId xmlns:a16="http://schemas.microsoft.com/office/drawing/2014/main" id="{4BD181DD-B667-415E-8E20-F4D8F1572AEC}"/>
              </a:ext>
            </a:extLst>
          </p:cNvPr>
          <p:cNvSpPr txBox="1"/>
          <p:nvPr/>
        </p:nvSpPr>
        <p:spPr>
          <a:xfrm>
            <a:off x="2140503" y="2842164"/>
            <a:ext cx="6222124" cy="923330"/>
          </a:xfrm>
          <a:prstGeom prst="rect">
            <a:avLst/>
          </a:prstGeom>
          <a:noFill/>
        </p:spPr>
        <p:txBody>
          <a:bodyPr wrap="square">
            <a:spAutoFit/>
          </a:bodyPr>
          <a:lstStyle/>
          <a:p>
            <a:pPr algn="r"/>
            <a:r>
              <a:rPr lang="en-US" sz="1800" b="1" i="0" dirty="0">
                <a:solidFill>
                  <a:srgbClr val="002060"/>
                </a:solidFill>
                <a:effectLst/>
                <a:latin typeface="Times New Roman" panose="02020603050405020304" pitchFamily="18" charset="0"/>
              </a:rPr>
              <a:t>They preferred darkness to the light.</a:t>
            </a:r>
          </a:p>
          <a:p>
            <a:pPr algn="r"/>
            <a:r>
              <a:rPr lang="en-US" b="1" dirty="0">
                <a:solidFill>
                  <a:srgbClr val="002060"/>
                </a:solidFill>
                <a:latin typeface="Times New Roman" panose="02020603050405020304" pitchFamily="18" charset="0"/>
              </a:rPr>
              <a:t>They wished not to be corrected.</a:t>
            </a:r>
          </a:p>
          <a:p>
            <a:pPr algn="r"/>
            <a:r>
              <a:rPr lang="en-US" sz="1800" b="1" i="0" dirty="0">
                <a:solidFill>
                  <a:srgbClr val="002060"/>
                </a:solidFill>
                <a:effectLst/>
                <a:latin typeface="Times New Roman" panose="02020603050405020304" pitchFamily="18" charset="0"/>
              </a:rPr>
              <a:t>They continued to do wrong.</a:t>
            </a:r>
          </a:p>
        </p:txBody>
      </p:sp>
      <p:sp>
        <p:nvSpPr>
          <p:cNvPr id="15" name="TextBox 14">
            <a:extLst>
              <a:ext uri="{FF2B5EF4-FFF2-40B4-BE49-F238E27FC236}">
                <a16:creationId xmlns:a16="http://schemas.microsoft.com/office/drawing/2014/main" id="{EAB97419-DAF9-4F56-8530-AED040C12266}"/>
              </a:ext>
            </a:extLst>
          </p:cNvPr>
          <p:cNvSpPr txBox="1"/>
          <p:nvPr/>
        </p:nvSpPr>
        <p:spPr>
          <a:xfrm>
            <a:off x="1284575" y="3977593"/>
            <a:ext cx="8719592" cy="523220"/>
          </a:xfrm>
          <a:prstGeom prst="rect">
            <a:avLst/>
          </a:prstGeom>
          <a:noFill/>
        </p:spPr>
        <p:txBody>
          <a:bodyPr wrap="square">
            <a:spAutoFit/>
          </a:bodyPr>
          <a:lstStyle/>
          <a:p>
            <a:pPr algn="l"/>
            <a:r>
              <a:rPr lang="en-US" sz="2800" b="1" dirty="0">
                <a:solidFill>
                  <a:srgbClr val="0070C0"/>
                </a:solidFill>
                <a:latin typeface="Times New Roman" panose="02020603050405020304" pitchFamily="18" charset="0"/>
              </a:rPr>
              <a:t>T</a:t>
            </a:r>
            <a:r>
              <a:rPr lang="en-US" sz="2800" b="1" i="0" dirty="0">
                <a:solidFill>
                  <a:srgbClr val="0070C0"/>
                </a:solidFill>
                <a:effectLst/>
                <a:latin typeface="Times New Roman" panose="02020603050405020304" pitchFamily="18" charset="0"/>
              </a:rPr>
              <a:t>he man who lives by the truth comes out into the light.</a:t>
            </a:r>
          </a:p>
        </p:txBody>
      </p:sp>
      <p:sp>
        <p:nvSpPr>
          <p:cNvPr id="17" name="TextBox 16">
            <a:extLst>
              <a:ext uri="{FF2B5EF4-FFF2-40B4-BE49-F238E27FC236}">
                <a16:creationId xmlns:a16="http://schemas.microsoft.com/office/drawing/2014/main" id="{8F98CDB0-6156-4961-AD3F-9152AAF816AF}"/>
              </a:ext>
            </a:extLst>
          </p:cNvPr>
          <p:cNvSpPr txBox="1"/>
          <p:nvPr/>
        </p:nvSpPr>
        <p:spPr>
          <a:xfrm>
            <a:off x="5501036" y="4880873"/>
            <a:ext cx="6222124" cy="461665"/>
          </a:xfrm>
          <a:prstGeom prst="rect">
            <a:avLst/>
          </a:prstGeom>
          <a:noFill/>
        </p:spPr>
        <p:txBody>
          <a:bodyPr wrap="square">
            <a:spAutoFit/>
          </a:bodyPr>
          <a:lstStyle/>
          <a:p>
            <a:pPr algn="l"/>
            <a:r>
              <a:rPr lang="en-US" sz="2400" b="1" i="0" dirty="0">
                <a:solidFill>
                  <a:srgbClr val="FF0000"/>
                </a:solidFill>
                <a:effectLst/>
                <a:latin typeface="Times New Roman" panose="02020603050405020304" pitchFamily="18" charset="0"/>
              </a:rPr>
              <a:t>We are baptized to be the children of light.</a:t>
            </a:r>
          </a:p>
        </p:txBody>
      </p:sp>
      <p:sp>
        <p:nvSpPr>
          <p:cNvPr id="19" name="TextBox 18">
            <a:extLst>
              <a:ext uri="{FF2B5EF4-FFF2-40B4-BE49-F238E27FC236}">
                <a16:creationId xmlns:a16="http://schemas.microsoft.com/office/drawing/2014/main" id="{5BB7E3FD-5BAF-41FD-AC77-F879262539D9}"/>
              </a:ext>
            </a:extLst>
          </p:cNvPr>
          <p:cNvSpPr txBox="1"/>
          <p:nvPr/>
        </p:nvSpPr>
        <p:spPr>
          <a:xfrm>
            <a:off x="5644371" y="5582072"/>
            <a:ext cx="5623295" cy="830997"/>
          </a:xfrm>
          <a:prstGeom prst="rect">
            <a:avLst/>
          </a:prstGeom>
          <a:noFill/>
        </p:spPr>
        <p:txBody>
          <a:bodyPr wrap="square">
            <a:spAutoFit/>
          </a:bodyPr>
          <a:lstStyle/>
          <a:p>
            <a:pPr algn="ctr"/>
            <a:r>
              <a:rPr lang="en-GB" sz="2400" b="1" dirty="0">
                <a:solidFill>
                  <a:srgbClr val="00B0F0"/>
                </a:solidFill>
                <a:latin typeface="Calibri" panose="020F0502020204030204" pitchFamily="34" charset="0"/>
              </a:rPr>
              <a:t>Let us allow Jesus light to shine in us and  </a:t>
            </a:r>
          </a:p>
          <a:p>
            <a:pPr algn="ctr"/>
            <a:r>
              <a:rPr lang="en-GB" sz="2400" b="1" dirty="0">
                <a:solidFill>
                  <a:srgbClr val="00B0F0"/>
                </a:solidFill>
                <a:latin typeface="Calibri" panose="020F0502020204030204" pitchFamily="34" charset="0"/>
              </a:rPr>
              <a:t>be his light to give light to others.</a:t>
            </a:r>
          </a:p>
        </p:txBody>
      </p:sp>
      <p:pic>
        <p:nvPicPr>
          <p:cNvPr id="20" name="Picture 19">
            <a:extLst>
              <a:ext uri="{FF2B5EF4-FFF2-40B4-BE49-F238E27FC236}">
                <a16:creationId xmlns:a16="http://schemas.microsoft.com/office/drawing/2014/main" id="{4FD2F574-E658-4F12-B1A4-ADDB8EB52267}"/>
              </a:ext>
            </a:extLst>
          </p:cNvPr>
          <p:cNvPicPr>
            <a:picLocks noChangeAspect="1"/>
          </p:cNvPicPr>
          <p:nvPr/>
        </p:nvPicPr>
        <p:blipFill>
          <a:blip r:embed="rId4"/>
          <a:stretch>
            <a:fillRect/>
          </a:stretch>
        </p:blipFill>
        <p:spPr>
          <a:xfrm>
            <a:off x="826191" y="4664915"/>
            <a:ext cx="3771531" cy="2050113"/>
          </a:xfrm>
          <a:prstGeom prst="rect">
            <a:avLst/>
          </a:prstGeom>
        </p:spPr>
      </p:pic>
      <p:pic>
        <p:nvPicPr>
          <p:cNvPr id="21" name="Picture 20">
            <a:extLst>
              <a:ext uri="{FF2B5EF4-FFF2-40B4-BE49-F238E27FC236}">
                <a16:creationId xmlns:a16="http://schemas.microsoft.com/office/drawing/2014/main" id="{C77F7D92-380B-4082-A0EA-4DFE22103D53}"/>
              </a:ext>
            </a:extLst>
          </p:cNvPr>
          <p:cNvPicPr>
            <a:picLocks noChangeAspect="1"/>
          </p:cNvPicPr>
          <p:nvPr/>
        </p:nvPicPr>
        <p:blipFill>
          <a:blip r:embed="rId5"/>
          <a:stretch>
            <a:fillRect/>
          </a:stretch>
        </p:blipFill>
        <p:spPr>
          <a:xfrm>
            <a:off x="8918026" y="1887969"/>
            <a:ext cx="2499984" cy="1889222"/>
          </a:xfrm>
          <a:prstGeom prst="rect">
            <a:avLst/>
          </a:prstGeom>
        </p:spPr>
      </p:pic>
    </p:spTree>
    <p:custDataLst>
      <p:tags r:id="rId1"/>
    </p:custDataLst>
    <p:extLst>
      <p:ext uri="{BB962C8B-B14F-4D97-AF65-F5344CB8AC3E}">
        <p14:creationId xmlns:p14="http://schemas.microsoft.com/office/powerpoint/2010/main" val="3107752703"/>
      </p:ext>
    </p:extLst>
  </p:cSld>
  <p:clrMapOvr>
    <a:masterClrMapping/>
  </p:clrMapOvr>
  <mc:AlternateContent xmlns:mc="http://schemas.openxmlformats.org/markup-compatibility/2006" xmlns:p14="http://schemas.microsoft.com/office/powerpoint/2010/main">
    <mc:Choice Requires="p14">
      <p:transition spd="slow" p14:dur="2000" advTm="59187"/>
    </mc:Choice>
    <mc:Fallback xmlns="">
      <p:transition spd="slow" advTm="59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4"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barn(inVertical)">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barn(inVertical)">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barn(inVertical)">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par>
                                <p:cTn id="49" presetID="16" presetClass="entr" presetSubtype="21"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3" grpId="0" build="p"/>
      <p:bldP spid="15" grpId="0"/>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5EC58FF-A07B-4060-B624-2D8025B5DC2C}"/>
              </a:ext>
            </a:extLst>
          </p:cNvPr>
          <p:cNvSpPr>
            <a:spLocks noGrp="1"/>
          </p:cNvSpPr>
          <p:nvPr>
            <p:ph type="ctrTitle"/>
          </p:nvPr>
        </p:nvSpPr>
        <p:spPr>
          <a:xfrm>
            <a:off x="0" y="0"/>
            <a:ext cx="5615152" cy="740009"/>
          </a:xfrm>
        </p:spPr>
        <p:txBody>
          <a:bodyPr vert="horz" lIns="91440" tIns="45720" rIns="91440" bIns="45720" rtlCol="0" anchor="ctr">
            <a:normAutofit/>
          </a:bodyPr>
          <a:lstStyle/>
          <a:p>
            <a:pPr algn="l"/>
            <a:r>
              <a:rPr lang="en-US" sz="4400" b="1" kern="1200" dirty="0">
                <a:solidFill>
                  <a:schemeClr val="tx1"/>
                </a:solidFill>
                <a:highlight>
                  <a:srgbClr val="C0C0C0"/>
                </a:highlight>
                <a:latin typeface="+mj-lt"/>
                <a:ea typeface="+mj-ea"/>
                <a:cs typeface="+mj-cs"/>
              </a:rPr>
              <a:t>In the Gospel</a:t>
            </a:r>
            <a:r>
              <a:rPr lang="en-US" sz="4400" b="1" dirty="0">
                <a:highlight>
                  <a:srgbClr val="C0C0C0"/>
                </a:highlight>
              </a:rPr>
              <a:t> today,</a:t>
            </a:r>
            <a:endParaRPr lang="en-US" sz="4400" b="1" kern="1200" dirty="0">
              <a:solidFill>
                <a:schemeClr val="tx1"/>
              </a:solidFill>
              <a:highlight>
                <a:srgbClr val="C0C0C0"/>
              </a:highlight>
              <a:latin typeface="+mj-lt"/>
              <a:ea typeface="+mj-ea"/>
              <a:cs typeface="+mj-cs"/>
            </a:endParaRPr>
          </a:p>
        </p:txBody>
      </p:sp>
      <p:sp>
        <p:nvSpPr>
          <p:cNvPr id="6" name="TextBox 5">
            <a:extLst>
              <a:ext uri="{FF2B5EF4-FFF2-40B4-BE49-F238E27FC236}">
                <a16:creationId xmlns:a16="http://schemas.microsoft.com/office/drawing/2014/main" id="{FBB22B99-2004-440E-AD4D-C415392C378C}"/>
              </a:ext>
            </a:extLst>
          </p:cNvPr>
          <p:cNvSpPr txBox="1"/>
          <p:nvPr/>
        </p:nvSpPr>
        <p:spPr>
          <a:xfrm>
            <a:off x="4456635" y="518417"/>
            <a:ext cx="7304690" cy="461665"/>
          </a:xfrm>
          <a:prstGeom prst="rect">
            <a:avLst/>
          </a:prstGeom>
          <a:noFill/>
        </p:spPr>
        <p:txBody>
          <a:bodyPr wrap="square">
            <a:spAutoFit/>
          </a:bodyPr>
          <a:lstStyle/>
          <a:p>
            <a:r>
              <a:rPr lang="en-US" sz="2400" b="1" dirty="0">
                <a:solidFill>
                  <a:srgbClr val="000000"/>
                </a:solidFill>
                <a:latin typeface="Times New Roman" panose="02020603050405020304" pitchFamily="18" charset="0"/>
              </a:rPr>
              <a:t>S</a:t>
            </a:r>
            <a:r>
              <a:rPr lang="en-US" sz="2400" b="1" i="0" dirty="0">
                <a:solidFill>
                  <a:srgbClr val="000000"/>
                </a:solidFill>
                <a:effectLst/>
                <a:latin typeface="Times New Roman" panose="02020603050405020304" pitchFamily="18" charset="0"/>
              </a:rPr>
              <a:t>ome Greeks approached Philip and requested to him,</a:t>
            </a:r>
            <a:endParaRPr lang="en-GB" sz="2400" b="1" dirty="0"/>
          </a:p>
        </p:txBody>
      </p:sp>
      <p:sp>
        <p:nvSpPr>
          <p:cNvPr id="7" name="TextBox 6">
            <a:extLst>
              <a:ext uri="{FF2B5EF4-FFF2-40B4-BE49-F238E27FC236}">
                <a16:creationId xmlns:a16="http://schemas.microsoft.com/office/drawing/2014/main" id="{F5EFD431-3C3E-47A5-8554-14C9BFDF62DC}"/>
              </a:ext>
            </a:extLst>
          </p:cNvPr>
          <p:cNvSpPr txBox="1"/>
          <p:nvPr/>
        </p:nvSpPr>
        <p:spPr>
          <a:xfrm>
            <a:off x="5969876" y="2658334"/>
            <a:ext cx="6222124" cy="830997"/>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Philip told this </a:t>
            </a:r>
            <a:r>
              <a:rPr lang="en-US" sz="2400" b="1" dirty="0">
                <a:solidFill>
                  <a:srgbClr val="000000"/>
                </a:solidFill>
                <a:latin typeface="Times New Roman" panose="02020603050405020304" pitchFamily="18" charset="0"/>
              </a:rPr>
              <a:t>to </a:t>
            </a:r>
            <a:r>
              <a:rPr lang="en-US" sz="2400" b="1" i="0" dirty="0">
                <a:solidFill>
                  <a:srgbClr val="000000"/>
                </a:solidFill>
                <a:effectLst/>
                <a:latin typeface="Times New Roman" panose="02020603050405020304" pitchFamily="18" charset="0"/>
              </a:rPr>
              <a:t>Andrew. </a:t>
            </a:r>
          </a:p>
          <a:p>
            <a:r>
              <a:rPr lang="en-US" sz="2400" b="1" i="0" dirty="0">
                <a:solidFill>
                  <a:srgbClr val="000000"/>
                </a:solidFill>
                <a:effectLst/>
                <a:latin typeface="Times New Roman" panose="02020603050405020304" pitchFamily="18" charset="0"/>
              </a:rPr>
              <a:t>They both together went to tell Jesus.</a:t>
            </a:r>
            <a:endParaRPr lang="en-GB" sz="2400" b="1" dirty="0"/>
          </a:p>
        </p:txBody>
      </p:sp>
      <p:pic>
        <p:nvPicPr>
          <p:cNvPr id="8" name="Picture 7">
            <a:extLst>
              <a:ext uri="{FF2B5EF4-FFF2-40B4-BE49-F238E27FC236}">
                <a16:creationId xmlns:a16="http://schemas.microsoft.com/office/drawing/2014/main" id="{3425D717-A35A-488C-9930-30467F7B8C2C}"/>
              </a:ext>
            </a:extLst>
          </p:cNvPr>
          <p:cNvPicPr>
            <a:picLocks noChangeAspect="1"/>
          </p:cNvPicPr>
          <p:nvPr/>
        </p:nvPicPr>
        <p:blipFill>
          <a:blip r:embed="rId3"/>
          <a:stretch>
            <a:fillRect/>
          </a:stretch>
        </p:blipFill>
        <p:spPr>
          <a:xfrm>
            <a:off x="1190633" y="803179"/>
            <a:ext cx="2944438" cy="2205249"/>
          </a:xfrm>
          <a:prstGeom prst="rect">
            <a:avLst/>
          </a:prstGeom>
        </p:spPr>
      </p:pic>
      <p:sp>
        <p:nvSpPr>
          <p:cNvPr id="9" name="Speech Bubble: Rectangle with Corners Rounded 8">
            <a:extLst>
              <a:ext uri="{FF2B5EF4-FFF2-40B4-BE49-F238E27FC236}">
                <a16:creationId xmlns:a16="http://schemas.microsoft.com/office/drawing/2014/main" id="{25CE3580-F6A7-447E-99E7-3773A644F198}"/>
              </a:ext>
            </a:extLst>
          </p:cNvPr>
          <p:cNvSpPr/>
          <p:nvPr/>
        </p:nvSpPr>
        <p:spPr>
          <a:xfrm>
            <a:off x="5004140" y="1189368"/>
            <a:ext cx="2869324" cy="1259680"/>
          </a:xfrm>
          <a:prstGeom prst="wedgeRoundRectCallout">
            <a:avLst>
              <a:gd name="adj1" fmla="val -89223"/>
              <a:gd name="adj2" fmla="val -6098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i="0" dirty="0">
                <a:solidFill>
                  <a:srgbClr val="000000"/>
                </a:solidFill>
                <a:effectLst/>
                <a:latin typeface="Times New Roman" panose="02020603050405020304" pitchFamily="18" charset="0"/>
              </a:rPr>
              <a:t>‘Sir, we should like to see Jesus.’ </a:t>
            </a:r>
            <a:endParaRPr lang="en-GB" sz="2400" b="1" dirty="0"/>
          </a:p>
        </p:txBody>
      </p:sp>
      <p:sp>
        <p:nvSpPr>
          <p:cNvPr id="11" name="TextBox 10">
            <a:extLst>
              <a:ext uri="{FF2B5EF4-FFF2-40B4-BE49-F238E27FC236}">
                <a16:creationId xmlns:a16="http://schemas.microsoft.com/office/drawing/2014/main" id="{A713A864-9B42-4A09-8A7A-3FE22F9C7BE9}"/>
              </a:ext>
            </a:extLst>
          </p:cNvPr>
          <p:cNvSpPr txBox="1"/>
          <p:nvPr/>
        </p:nvSpPr>
        <p:spPr>
          <a:xfrm>
            <a:off x="2273513" y="3465474"/>
            <a:ext cx="6096000" cy="461665"/>
          </a:xfrm>
          <a:prstGeom prst="rect">
            <a:avLst/>
          </a:prstGeom>
          <a:noFill/>
        </p:spPr>
        <p:txBody>
          <a:bodyPr wrap="square">
            <a:spAutoFit/>
          </a:bodyPr>
          <a:lstStyle/>
          <a:p>
            <a:r>
              <a:rPr lang="en-GB" sz="2400" b="1" i="0" dirty="0">
                <a:solidFill>
                  <a:srgbClr val="000000"/>
                </a:solidFill>
                <a:effectLst/>
                <a:latin typeface="Times New Roman" panose="02020603050405020304" pitchFamily="18" charset="0"/>
              </a:rPr>
              <a:t>Jesus replied to them:</a:t>
            </a:r>
            <a:endParaRPr lang="en-GB" sz="2400" b="1" dirty="0"/>
          </a:p>
        </p:txBody>
      </p:sp>
      <p:pic>
        <p:nvPicPr>
          <p:cNvPr id="13" name="Picture 12">
            <a:extLst>
              <a:ext uri="{FF2B5EF4-FFF2-40B4-BE49-F238E27FC236}">
                <a16:creationId xmlns:a16="http://schemas.microsoft.com/office/drawing/2014/main" id="{EC6F43B9-5D12-43A9-910D-A23157BE31B5}"/>
              </a:ext>
            </a:extLst>
          </p:cNvPr>
          <p:cNvPicPr>
            <a:picLocks noChangeAspect="1"/>
          </p:cNvPicPr>
          <p:nvPr/>
        </p:nvPicPr>
        <p:blipFill>
          <a:blip r:embed="rId4"/>
          <a:stretch>
            <a:fillRect/>
          </a:stretch>
        </p:blipFill>
        <p:spPr>
          <a:xfrm flipH="1">
            <a:off x="6779172" y="3676743"/>
            <a:ext cx="4185417" cy="2861217"/>
          </a:xfrm>
          <a:prstGeom prst="ellipse">
            <a:avLst/>
          </a:prstGeom>
          <a:ln>
            <a:noFill/>
          </a:ln>
          <a:effectLst>
            <a:softEdge rad="112500"/>
          </a:effectLst>
        </p:spPr>
      </p:pic>
      <p:sp>
        <p:nvSpPr>
          <p:cNvPr id="14" name="Speech Bubble: Rectangle with Corners Rounded 13">
            <a:extLst>
              <a:ext uri="{FF2B5EF4-FFF2-40B4-BE49-F238E27FC236}">
                <a16:creationId xmlns:a16="http://schemas.microsoft.com/office/drawing/2014/main" id="{43941AB8-6F6D-4B30-B45D-6CBBB99A789E}"/>
              </a:ext>
            </a:extLst>
          </p:cNvPr>
          <p:cNvSpPr/>
          <p:nvPr/>
        </p:nvSpPr>
        <p:spPr>
          <a:xfrm>
            <a:off x="2039007" y="4204138"/>
            <a:ext cx="3530726" cy="1639614"/>
          </a:xfrm>
          <a:prstGeom prst="wedgeRoundRectCallout">
            <a:avLst>
              <a:gd name="adj1" fmla="val 90947"/>
              <a:gd name="adj2" fmla="val 1302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i="0" dirty="0">
                <a:solidFill>
                  <a:srgbClr val="000000"/>
                </a:solidFill>
                <a:effectLst/>
                <a:latin typeface="Times New Roman" panose="02020603050405020304" pitchFamily="18" charset="0"/>
              </a:rPr>
              <a:t>‘Now the hour has come</a:t>
            </a:r>
          </a:p>
          <a:p>
            <a:pPr algn="ctr"/>
            <a:r>
              <a:rPr lang="en-US" sz="2400" b="1" i="0" dirty="0">
                <a:solidFill>
                  <a:srgbClr val="000000"/>
                </a:solidFill>
                <a:effectLst/>
                <a:latin typeface="Times New Roman" panose="02020603050405020304" pitchFamily="18" charset="0"/>
              </a:rPr>
              <a:t>for the Son of Man to be glorified.</a:t>
            </a:r>
          </a:p>
          <a:p>
            <a:pPr algn="ctr"/>
            <a:endParaRPr lang="en-GB" sz="2400" b="1" dirty="0"/>
          </a:p>
        </p:txBody>
      </p:sp>
    </p:spTree>
    <p:custDataLst>
      <p:tags r:id="rId1"/>
    </p:custDataLst>
    <p:extLst>
      <p:ext uri="{BB962C8B-B14F-4D97-AF65-F5344CB8AC3E}">
        <p14:creationId xmlns:p14="http://schemas.microsoft.com/office/powerpoint/2010/main" val="3451092129"/>
      </p:ext>
    </p:extLst>
  </p:cSld>
  <p:clrMapOvr>
    <a:masterClrMapping/>
  </p:clrMapOvr>
  <mc:AlternateContent xmlns:mc="http://schemas.openxmlformats.org/markup-compatibility/2006" xmlns:p14="http://schemas.microsoft.com/office/powerpoint/2010/main">
    <mc:Choice Requires="p14">
      <p:transition spd="slow" p14:dur="2000" advTm="29310"/>
    </mc:Choice>
    <mc:Fallback xmlns="">
      <p:transition spd="slow" advTm="29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1"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30F889-01FC-4293-956F-BB182F28E79F}"/>
              </a:ext>
            </a:extLst>
          </p:cNvPr>
          <p:cNvPicPr>
            <a:picLocks noChangeAspect="1"/>
          </p:cNvPicPr>
          <p:nvPr/>
        </p:nvPicPr>
        <p:blipFill rotWithShape="1">
          <a:blip r:embed="rId3"/>
          <a:srcRect l="819" r="4381"/>
          <a:stretch/>
        </p:blipFill>
        <p:spPr>
          <a:xfrm flipH="1">
            <a:off x="3523486" y="10"/>
            <a:ext cx="8668512" cy="6857990"/>
          </a:xfrm>
          <a:prstGeom prst="rect">
            <a:avLst/>
          </a:prstGeom>
        </p:spPr>
      </p:pic>
      <p:sp>
        <p:nvSpPr>
          <p:cNvPr id="27" name="Rectangle 2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DC5171A-35FB-4BF6-BBBA-7FF83511FD04}"/>
              </a:ext>
            </a:extLst>
          </p:cNvPr>
          <p:cNvSpPr txBox="1"/>
          <p:nvPr/>
        </p:nvSpPr>
        <p:spPr>
          <a:xfrm>
            <a:off x="298914" y="163722"/>
            <a:ext cx="3438144" cy="468630"/>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3200" b="1" i="0" dirty="0">
                <a:effectLst/>
                <a:latin typeface="+mj-lt"/>
                <a:ea typeface="+mj-ea"/>
                <a:cs typeface="+mj-cs"/>
              </a:rPr>
              <a:t>Jesus continued…</a:t>
            </a:r>
            <a:endParaRPr lang="en-US" sz="3200" b="1" dirty="0">
              <a:latin typeface="+mj-lt"/>
              <a:ea typeface="+mj-ea"/>
              <a:cs typeface="+mj-cs"/>
            </a:endParaRP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B3BBE7D-B794-4740-AFD1-FD40764EBA3F}"/>
              </a:ext>
            </a:extLst>
          </p:cNvPr>
          <p:cNvSpPr txBox="1"/>
          <p:nvPr/>
        </p:nvSpPr>
        <p:spPr>
          <a:xfrm>
            <a:off x="371094" y="2718054"/>
            <a:ext cx="3438906" cy="16507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b="0" i="0" dirty="0">
              <a:effectLst/>
            </a:endParaRPr>
          </a:p>
        </p:txBody>
      </p:sp>
      <p:sp>
        <p:nvSpPr>
          <p:cNvPr id="20" name="Speech Bubble: Rectangle with Corners Rounded 19">
            <a:extLst>
              <a:ext uri="{FF2B5EF4-FFF2-40B4-BE49-F238E27FC236}">
                <a16:creationId xmlns:a16="http://schemas.microsoft.com/office/drawing/2014/main" id="{A3392C52-2F30-45CB-BBF9-4FC7967F6298}"/>
              </a:ext>
            </a:extLst>
          </p:cNvPr>
          <p:cNvSpPr/>
          <p:nvPr/>
        </p:nvSpPr>
        <p:spPr>
          <a:xfrm>
            <a:off x="247486" y="1157867"/>
            <a:ext cx="4908332" cy="5451524"/>
          </a:xfrm>
          <a:prstGeom prst="wedgeRoundRectCallout">
            <a:avLst>
              <a:gd name="adj1" fmla="val 88512"/>
              <a:gd name="adj2" fmla="val 650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dirty="0">
                <a:solidFill>
                  <a:schemeClr val="accent5">
                    <a:lumMod val="75000"/>
                  </a:schemeClr>
                </a:solidFill>
              </a:rPr>
              <a:t>I tell you, most solemnly,</a:t>
            </a:r>
          </a:p>
          <a:p>
            <a:pPr algn="l"/>
            <a:r>
              <a:rPr lang="en-US" sz="2000" b="1" dirty="0">
                <a:solidFill>
                  <a:schemeClr val="accent5">
                    <a:lumMod val="75000"/>
                  </a:schemeClr>
                </a:solidFill>
              </a:rPr>
              <a:t>unless a wheat grain falls on the ground and dies, it remains only a single grain;</a:t>
            </a:r>
          </a:p>
          <a:p>
            <a:pPr algn="l">
              <a:spcAft>
                <a:spcPts val="600"/>
              </a:spcAft>
            </a:pPr>
            <a:r>
              <a:rPr lang="en-US" sz="2000" b="1" dirty="0">
                <a:solidFill>
                  <a:schemeClr val="accent5">
                    <a:lumMod val="75000"/>
                  </a:schemeClr>
                </a:solidFill>
              </a:rPr>
              <a:t>but if it dies, it yields a rich harvest.</a:t>
            </a:r>
          </a:p>
          <a:p>
            <a:pPr algn="l">
              <a:spcAft>
                <a:spcPts val="600"/>
              </a:spcAft>
            </a:pPr>
            <a:endParaRPr lang="en-US" sz="2000" b="1" i="0" dirty="0">
              <a:solidFill>
                <a:srgbClr val="000000"/>
              </a:solidFill>
              <a:effectLst/>
              <a:latin typeface="Times New Roman" panose="02020603050405020304" pitchFamily="18" charset="0"/>
            </a:endParaRPr>
          </a:p>
          <a:p>
            <a:pPr>
              <a:lnSpc>
                <a:spcPct val="90000"/>
              </a:lnSpc>
              <a:spcAft>
                <a:spcPts val="600"/>
              </a:spcAft>
            </a:pPr>
            <a:r>
              <a:rPr lang="en-US" sz="2000" b="1" i="0" dirty="0">
                <a:effectLst/>
              </a:rPr>
              <a:t>Anyone who loves his life loses it; </a:t>
            </a:r>
          </a:p>
          <a:p>
            <a:pPr>
              <a:lnSpc>
                <a:spcPct val="90000"/>
              </a:lnSpc>
              <a:spcAft>
                <a:spcPts val="600"/>
              </a:spcAft>
            </a:pPr>
            <a:r>
              <a:rPr lang="en-US" sz="2000" b="1" i="0" dirty="0">
                <a:effectLst/>
              </a:rPr>
              <a:t>anyone who hates his life in this world </a:t>
            </a:r>
          </a:p>
          <a:p>
            <a:pPr>
              <a:lnSpc>
                <a:spcPct val="90000"/>
              </a:lnSpc>
              <a:spcAft>
                <a:spcPts val="600"/>
              </a:spcAft>
            </a:pPr>
            <a:r>
              <a:rPr lang="en-US" sz="2000" b="1" i="0" dirty="0">
                <a:effectLst/>
              </a:rPr>
              <a:t>will keep it for the eternal life.</a:t>
            </a:r>
            <a:endParaRPr lang="en-US" sz="2000" b="1" dirty="0">
              <a:solidFill>
                <a:srgbClr val="000000"/>
              </a:solidFill>
              <a:latin typeface="Times New Roman" panose="02020603050405020304" pitchFamily="18" charset="0"/>
            </a:endParaRPr>
          </a:p>
          <a:p>
            <a:pPr algn="l">
              <a:spcAft>
                <a:spcPts val="600"/>
              </a:spcAft>
            </a:pPr>
            <a:endParaRPr lang="en-US" sz="2000" b="1" i="0" dirty="0">
              <a:solidFill>
                <a:schemeClr val="accent6">
                  <a:lumMod val="75000"/>
                </a:schemeClr>
              </a:solidFill>
              <a:effectLst/>
              <a:latin typeface="Times New Roman" panose="02020603050405020304" pitchFamily="18" charset="0"/>
            </a:endParaRPr>
          </a:p>
          <a:p>
            <a:pPr algn="l"/>
            <a:r>
              <a:rPr lang="en-US" sz="2000" b="1" dirty="0">
                <a:solidFill>
                  <a:schemeClr val="accent6">
                    <a:lumMod val="75000"/>
                  </a:schemeClr>
                </a:solidFill>
              </a:rPr>
              <a:t>If a man serves me, he must follow me,</a:t>
            </a:r>
          </a:p>
          <a:p>
            <a:pPr algn="l"/>
            <a:r>
              <a:rPr lang="en-US" sz="2000" b="1" dirty="0">
                <a:solidFill>
                  <a:schemeClr val="accent6">
                    <a:lumMod val="75000"/>
                  </a:schemeClr>
                </a:solidFill>
              </a:rPr>
              <a:t>wherever I am, my servant will be there too. If anyone serves me, my Father will honor him.</a:t>
            </a:r>
          </a:p>
        </p:txBody>
      </p:sp>
      <p:sp>
        <p:nvSpPr>
          <p:cNvPr id="10" name="TextBox 9">
            <a:extLst>
              <a:ext uri="{FF2B5EF4-FFF2-40B4-BE49-F238E27FC236}">
                <a16:creationId xmlns:a16="http://schemas.microsoft.com/office/drawing/2014/main" id="{B1F7B347-C2DE-4544-8368-CD79011E247B}"/>
              </a:ext>
            </a:extLst>
          </p:cNvPr>
          <p:cNvSpPr txBox="1"/>
          <p:nvPr/>
        </p:nvSpPr>
        <p:spPr>
          <a:xfrm>
            <a:off x="240995" y="6378425"/>
            <a:ext cx="4014952" cy="400110"/>
          </a:xfrm>
          <a:prstGeom prst="rect">
            <a:avLst/>
          </a:prstGeom>
          <a:noFill/>
        </p:spPr>
        <p:txBody>
          <a:bodyPr wrap="square" rtlCol="0">
            <a:spAutoFit/>
          </a:bodyPr>
          <a:lstStyle/>
          <a:p>
            <a:r>
              <a:rPr lang="en-US" sz="2000" b="1" dirty="0">
                <a:highlight>
                  <a:srgbClr val="00FFFF"/>
                </a:highlight>
                <a:latin typeface="Abadi" panose="020B0604020104020204" pitchFamily="34" charset="0"/>
              </a:rPr>
              <a:t>This is the Gospel of the Lord.</a:t>
            </a:r>
            <a:endParaRPr lang="en-GB" sz="2000" b="1" dirty="0">
              <a:highlight>
                <a:srgbClr val="00FFFF"/>
              </a:highlight>
              <a:latin typeface="Abadi" panose="020B0604020104020204" pitchFamily="34" charset="0"/>
            </a:endParaRPr>
          </a:p>
        </p:txBody>
      </p:sp>
      <p:sp>
        <p:nvSpPr>
          <p:cNvPr id="11" name="TextBox 10">
            <a:extLst>
              <a:ext uri="{FF2B5EF4-FFF2-40B4-BE49-F238E27FC236}">
                <a16:creationId xmlns:a16="http://schemas.microsoft.com/office/drawing/2014/main" id="{2DBB6BDC-A01B-443B-A5E7-582CC72D7586}"/>
              </a:ext>
            </a:extLst>
          </p:cNvPr>
          <p:cNvSpPr txBox="1"/>
          <p:nvPr/>
        </p:nvSpPr>
        <p:spPr>
          <a:xfrm>
            <a:off x="8626984" y="6456535"/>
            <a:ext cx="4014952" cy="400110"/>
          </a:xfrm>
          <a:prstGeom prst="rect">
            <a:avLst/>
          </a:prstGeom>
          <a:noFill/>
        </p:spPr>
        <p:txBody>
          <a:bodyPr wrap="square" rtlCol="0">
            <a:spAutoFit/>
          </a:bodyPr>
          <a:lstStyle/>
          <a:p>
            <a:r>
              <a:rPr lang="en-US" sz="2000" b="1" dirty="0">
                <a:highlight>
                  <a:srgbClr val="00FFFF"/>
                </a:highlight>
                <a:latin typeface="Abadi" panose="020B0604020104020204" pitchFamily="34" charset="0"/>
              </a:rPr>
              <a:t>Praise to you Lord Jesus Christ.</a:t>
            </a:r>
            <a:endParaRPr lang="en-GB" sz="2000" b="1" dirty="0">
              <a:highlight>
                <a:srgbClr val="00FFFF"/>
              </a:highlight>
              <a:latin typeface="Abadi" panose="020B0604020104020204" pitchFamily="34" charset="0"/>
            </a:endParaRPr>
          </a:p>
        </p:txBody>
      </p:sp>
    </p:spTree>
    <p:custDataLst>
      <p:tags r:id="rId1"/>
    </p:custDataLst>
    <p:extLst>
      <p:ext uri="{BB962C8B-B14F-4D97-AF65-F5344CB8AC3E}">
        <p14:creationId xmlns:p14="http://schemas.microsoft.com/office/powerpoint/2010/main" val="1030536630"/>
      </p:ext>
    </p:extLst>
  </p:cSld>
  <p:clrMapOvr>
    <a:masterClrMapping/>
  </p:clrMapOvr>
  <mc:AlternateContent xmlns:mc="http://schemas.openxmlformats.org/markup-compatibility/2006" xmlns:p14="http://schemas.microsoft.com/office/powerpoint/2010/main">
    <mc:Choice Requires="p14">
      <p:transition spd="slow" p14:dur="2000" advTm="51317"/>
    </mc:Choice>
    <mc:Fallback xmlns="">
      <p:transition spd="slow" advTm="51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barn(inVertical)">
                                      <p:cBhvr>
                                        <p:cTn id="18" dur="500"/>
                                        <p:tgtEl>
                                          <p:spTgt spid="20">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barn(inVertical)">
                                      <p:cBhvr>
                                        <p:cTn id="21" dur="500"/>
                                        <p:tgtEl>
                                          <p:spTgt spid="20">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animEffect transition="in" filter="barn(inVertical)">
                                      <p:cBhvr>
                                        <p:cTn id="24" dur="500"/>
                                        <p:tgtEl>
                                          <p:spTgt spid="2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animEffect transition="in" filter="barn(inVertical)">
                                      <p:cBhvr>
                                        <p:cTn id="29" dur="500"/>
                                        <p:tgtEl>
                                          <p:spTgt spid="20">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barn(inVertical)">
                                      <p:cBhvr>
                                        <p:cTn id="32" dur="500"/>
                                        <p:tgtEl>
                                          <p:spTgt spid="20">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xEl>
                                              <p:pRg st="6" end="6"/>
                                            </p:txEl>
                                          </p:spTgt>
                                        </p:tgtEl>
                                        <p:attrNameLst>
                                          <p:attrName>style.visibility</p:attrName>
                                        </p:attrNameLst>
                                      </p:cBhvr>
                                      <p:to>
                                        <p:strVal val="visible"/>
                                      </p:to>
                                    </p:set>
                                    <p:animEffect transition="in" filter="barn(inVertical)">
                                      <p:cBhvr>
                                        <p:cTn id="35" dur="500"/>
                                        <p:tgtEl>
                                          <p:spTgt spid="2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0">
                                            <p:txEl>
                                              <p:pRg st="8" end="8"/>
                                            </p:txEl>
                                          </p:spTgt>
                                        </p:tgtEl>
                                        <p:attrNameLst>
                                          <p:attrName>style.visibility</p:attrName>
                                        </p:attrNameLst>
                                      </p:cBhvr>
                                      <p:to>
                                        <p:strVal val="visible"/>
                                      </p:to>
                                    </p:set>
                                    <p:animEffect transition="in" filter="barn(inVertical)">
                                      <p:cBhvr>
                                        <p:cTn id="40" dur="500"/>
                                        <p:tgtEl>
                                          <p:spTgt spid="20">
                                            <p:txEl>
                                              <p:pRg st="8" end="8"/>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animEffect transition="in" filter="barn(inVertical)">
                                      <p:cBhvr>
                                        <p:cTn id="43" dur="500"/>
                                        <p:tgtEl>
                                          <p:spTgt spid="20">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E5ADC0DF-1509-4058-8D6E-395BF42CC254}"/>
              </a:ext>
            </a:extLst>
          </p:cNvPr>
          <p:cNvSpPr txBox="1">
            <a:spLocks/>
          </p:cNvSpPr>
          <p:nvPr/>
        </p:nvSpPr>
        <p:spPr>
          <a:xfrm>
            <a:off x="0" y="0"/>
            <a:ext cx="5615152" cy="740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highlight>
                  <a:srgbClr val="C0C0C0"/>
                </a:highlight>
              </a:rPr>
              <a:t>Reflection:</a:t>
            </a:r>
          </a:p>
        </p:txBody>
      </p:sp>
      <p:sp>
        <p:nvSpPr>
          <p:cNvPr id="6" name="TextBox 5">
            <a:extLst>
              <a:ext uri="{FF2B5EF4-FFF2-40B4-BE49-F238E27FC236}">
                <a16:creationId xmlns:a16="http://schemas.microsoft.com/office/drawing/2014/main" id="{55E598B1-61CA-4EF1-90BE-3EB2A6BBC059}"/>
              </a:ext>
            </a:extLst>
          </p:cNvPr>
          <p:cNvSpPr txBox="1"/>
          <p:nvPr/>
        </p:nvSpPr>
        <p:spPr>
          <a:xfrm>
            <a:off x="1818289" y="888263"/>
            <a:ext cx="8555421" cy="830997"/>
          </a:xfrm>
          <a:prstGeom prst="rect">
            <a:avLst/>
          </a:prstGeom>
          <a:noFill/>
        </p:spPr>
        <p:txBody>
          <a:bodyPr wrap="square">
            <a:spAutoFit/>
          </a:bodyPr>
          <a:lstStyle/>
          <a:p>
            <a:pPr algn="ctr"/>
            <a:r>
              <a:rPr lang="en-US" sz="2000" b="1" i="0" dirty="0">
                <a:solidFill>
                  <a:srgbClr val="000000"/>
                </a:solidFill>
                <a:effectLst/>
                <a:latin typeface="Times New Roman" panose="02020603050405020304" pitchFamily="18" charset="0"/>
              </a:rPr>
              <a:t>Jesus replies to his disciples that ,</a:t>
            </a:r>
            <a:r>
              <a:rPr lang="en-US" sz="2000" b="1" dirty="0">
                <a:solidFill>
                  <a:srgbClr val="000000"/>
                </a:solidFill>
                <a:latin typeface="Times New Roman" panose="02020603050405020304" pitchFamily="18" charset="0"/>
              </a:rPr>
              <a:t> </a:t>
            </a:r>
          </a:p>
          <a:p>
            <a:pPr algn="ctr"/>
            <a:r>
              <a:rPr lang="en-US" sz="2800" b="1" i="0" dirty="0">
                <a:solidFill>
                  <a:schemeClr val="accent5">
                    <a:lumMod val="75000"/>
                  </a:schemeClr>
                </a:solidFill>
                <a:effectLst/>
                <a:latin typeface="Times New Roman" panose="02020603050405020304" pitchFamily="18" charset="0"/>
              </a:rPr>
              <a:t>the hour has come for the Son of Man to be glorified.</a:t>
            </a:r>
          </a:p>
        </p:txBody>
      </p:sp>
      <p:sp>
        <p:nvSpPr>
          <p:cNvPr id="10" name="TextBox 9">
            <a:extLst>
              <a:ext uri="{FF2B5EF4-FFF2-40B4-BE49-F238E27FC236}">
                <a16:creationId xmlns:a16="http://schemas.microsoft.com/office/drawing/2014/main" id="{BB3A0408-A12B-44A0-A969-AAFC4C7BC824}"/>
              </a:ext>
            </a:extLst>
          </p:cNvPr>
          <p:cNvSpPr txBox="1"/>
          <p:nvPr/>
        </p:nvSpPr>
        <p:spPr>
          <a:xfrm>
            <a:off x="2854899" y="5000241"/>
            <a:ext cx="8427982" cy="1938992"/>
          </a:xfrm>
          <a:prstGeom prst="rect">
            <a:avLst/>
          </a:prstGeom>
          <a:noFill/>
        </p:spPr>
        <p:txBody>
          <a:bodyPr wrap="square">
            <a:spAutoFit/>
          </a:bodyPr>
          <a:lstStyle/>
          <a:p>
            <a:r>
              <a:rPr lang="en-US" sz="2400" b="1" dirty="0">
                <a:latin typeface="Calibri" panose="020F0502020204030204" pitchFamily="34" charset="0"/>
                <a:cs typeface="Times New Roman" panose="02020603050405020304" pitchFamily="18" charset="0"/>
              </a:rPr>
              <a:t>J</a:t>
            </a:r>
            <a:r>
              <a:rPr lang="en-GB" sz="2400" b="1" dirty="0" err="1">
                <a:latin typeface="Calibri" panose="020F0502020204030204" pitchFamily="34" charset="0"/>
                <a:cs typeface="Times New Roman" panose="02020603050405020304" pitchFamily="18" charset="0"/>
              </a:rPr>
              <a:t>esus</a:t>
            </a:r>
            <a:r>
              <a:rPr lang="en-GB" sz="2400" b="1" dirty="0">
                <a:latin typeface="Calibri" panose="020F0502020204030204" pitchFamily="34" charset="0"/>
                <a:cs typeface="Times New Roman" panose="02020603050405020304" pitchFamily="18" charset="0"/>
              </a:rPr>
              <a:t>’ passion, death, crucifixion and resurrection brought salvation of the world.</a:t>
            </a:r>
          </a:p>
          <a:p>
            <a:r>
              <a:rPr lang="en-GB" sz="2400" b="1" dirty="0">
                <a:latin typeface="Calibri" panose="020F0502020204030204" pitchFamily="34" charset="0"/>
                <a:cs typeface="Times New Roman" panose="02020603050405020304" pitchFamily="18" charset="0"/>
              </a:rPr>
              <a:t>Jesus gave himself for saving the world.</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  </a:t>
            </a:r>
            <a:endParaRPr lang="en-GB" sz="2400" dirty="0"/>
          </a:p>
        </p:txBody>
      </p:sp>
      <p:pic>
        <p:nvPicPr>
          <p:cNvPr id="3" name="Picture 2">
            <a:extLst>
              <a:ext uri="{FF2B5EF4-FFF2-40B4-BE49-F238E27FC236}">
                <a16:creationId xmlns:a16="http://schemas.microsoft.com/office/drawing/2014/main" id="{C770993E-8356-4976-95CB-CAD6795BE035}"/>
              </a:ext>
            </a:extLst>
          </p:cNvPr>
          <p:cNvPicPr>
            <a:picLocks noChangeAspect="1"/>
          </p:cNvPicPr>
          <p:nvPr/>
        </p:nvPicPr>
        <p:blipFill>
          <a:blip r:embed="rId3"/>
          <a:stretch>
            <a:fillRect/>
          </a:stretch>
        </p:blipFill>
        <p:spPr>
          <a:xfrm>
            <a:off x="8301863" y="1804110"/>
            <a:ext cx="2815460" cy="2442826"/>
          </a:xfrm>
          <a:prstGeom prst="rect">
            <a:avLst/>
          </a:prstGeom>
          <a:ln>
            <a:noFill/>
          </a:ln>
          <a:effectLst>
            <a:softEdge rad="112500"/>
          </a:effectLst>
        </p:spPr>
      </p:pic>
      <p:sp>
        <p:nvSpPr>
          <p:cNvPr id="11" name="TextBox 10">
            <a:extLst>
              <a:ext uri="{FF2B5EF4-FFF2-40B4-BE49-F238E27FC236}">
                <a16:creationId xmlns:a16="http://schemas.microsoft.com/office/drawing/2014/main" id="{5ECDD53F-0F7A-415E-AA83-2018B8C1D634}"/>
              </a:ext>
            </a:extLst>
          </p:cNvPr>
          <p:cNvSpPr txBox="1"/>
          <p:nvPr/>
        </p:nvSpPr>
        <p:spPr>
          <a:xfrm>
            <a:off x="2140984" y="3185543"/>
            <a:ext cx="6222124" cy="1569660"/>
          </a:xfrm>
          <a:prstGeom prst="rect">
            <a:avLst/>
          </a:prstGeom>
          <a:noFill/>
        </p:spPr>
        <p:txBody>
          <a:bodyPr wrap="square">
            <a:spAutoFit/>
          </a:bodyPr>
          <a:lstStyle/>
          <a:p>
            <a:r>
              <a:rPr lang="en-GB" sz="2400" dirty="0">
                <a:effectLst/>
                <a:latin typeface="Abadi" panose="020B0604020104020204" pitchFamily="34" charset="0"/>
                <a:ea typeface="Calibri" panose="020F0502020204030204" pitchFamily="34" charset="0"/>
                <a:cs typeface="Times New Roman" panose="02020603050405020304" pitchFamily="18" charset="0"/>
              </a:rPr>
              <a:t>In this </a:t>
            </a:r>
            <a:r>
              <a:rPr lang="en-GB" sz="24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hour</a:t>
            </a:r>
            <a:r>
              <a:rPr lang="en-GB" sz="2400" dirty="0">
                <a:effectLst/>
                <a:latin typeface="Abadi" panose="020B0604020104020204" pitchFamily="34" charset="0"/>
                <a:ea typeface="Calibri" panose="020F0502020204030204" pitchFamily="34" charset="0"/>
                <a:cs typeface="Times New Roman" panose="02020603050405020304" pitchFamily="18" charset="0"/>
              </a:rPr>
              <a:t>,</a:t>
            </a:r>
            <a:r>
              <a:rPr lang="en-US" sz="2400" i="0" dirty="0">
                <a:solidFill>
                  <a:srgbClr val="222222"/>
                </a:solidFill>
                <a:effectLst/>
                <a:latin typeface="Abadi" panose="020B0604020104020204" pitchFamily="34" charset="0"/>
              </a:rPr>
              <a:t> all including Greeks and </a:t>
            </a:r>
            <a:r>
              <a:rPr lang="en-US" sz="2400" dirty="0">
                <a:solidFill>
                  <a:srgbClr val="222222"/>
                </a:solidFill>
                <a:latin typeface="Abadi" panose="020B0604020104020204" pitchFamily="34" charset="0"/>
              </a:rPr>
              <a:t>G</a:t>
            </a:r>
            <a:r>
              <a:rPr lang="en-US" sz="2400" i="0" dirty="0">
                <a:solidFill>
                  <a:srgbClr val="222222"/>
                </a:solidFill>
                <a:effectLst/>
                <a:latin typeface="Abadi" panose="020B0604020104020204" pitchFamily="34" charset="0"/>
              </a:rPr>
              <a:t>entiles will be attracted to Him and they will see Him and know Him and will be saved.</a:t>
            </a:r>
            <a:endParaRPr lang="en-GB" sz="2400" dirty="0">
              <a:latin typeface="Abadi" panose="020B0604020104020204" pitchFamily="34" charset="0"/>
            </a:endParaRPr>
          </a:p>
          <a:p>
            <a:r>
              <a:rPr lang="en-GB" sz="2400" dirty="0">
                <a:effectLst/>
                <a:latin typeface="Abadi" panose="020B0604020104020204" pitchFamily="34" charset="0"/>
                <a:ea typeface="Calibri" panose="020F0502020204030204" pitchFamily="34" charset="0"/>
                <a:cs typeface="Times New Roman" panose="02020603050405020304" pitchFamily="18" charset="0"/>
              </a:rPr>
              <a:t> </a:t>
            </a:r>
          </a:p>
        </p:txBody>
      </p:sp>
      <p:pic>
        <p:nvPicPr>
          <p:cNvPr id="16" name="Picture 15">
            <a:extLst>
              <a:ext uri="{FF2B5EF4-FFF2-40B4-BE49-F238E27FC236}">
                <a16:creationId xmlns:a16="http://schemas.microsoft.com/office/drawing/2014/main" id="{56A055EF-481E-4BA4-8E48-8A22E89CB4A4}"/>
              </a:ext>
            </a:extLst>
          </p:cNvPr>
          <p:cNvPicPr>
            <a:picLocks noChangeAspect="1"/>
          </p:cNvPicPr>
          <p:nvPr/>
        </p:nvPicPr>
        <p:blipFill>
          <a:blip r:embed="rId4"/>
          <a:stretch>
            <a:fillRect/>
          </a:stretch>
        </p:blipFill>
        <p:spPr>
          <a:xfrm>
            <a:off x="269012" y="4175344"/>
            <a:ext cx="2264323" cy="2421386"/>
          </a:xfrm>
          <a:prstGeom prst="ellipse">
            <a:avLst/>
          </a:prstGeom>
          <a:ln>
            <a:noFill/>
          </a:ln>
          <a:effectLst>
            <a:softEdge rad="112500"/>
          </a:effectLst>
        </p:spPr>
      </p:pic>
      <p:sp>
        <p:nvSpPr>
          <p:cNvPr id="15" name="TextBox 14">
            <a:extLst>
              <a:ext uri="{FF2B5EF4-FFF2-40B4-BE49-F238E27FC236}">
                <a16:creationId xmlns:a16="http://schemas.microsoft.com/office/drawing/2014/main" id="{0746763E-FEBD-4D95-AA0E-3E38423D120F}"/>
              </a:ext>
            </a:extLst>
          </p:cNvPr>
          <p:cNvSpPr txBox="1"/>
          <p:nvPr/>
        </p:nvSpPr>
        <p:spPr>
          <a:xfrm>
            <a:off x="2984937" y="416662"/>
            <a:ext cx="8427982"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 Few Greeks wished to see and know about Jesus.</a:t>
            </a:r>
            <a:endParaRPr lang="en-GB" sz="2400" b="1" dirty="0">
              <a:solidFill>
                <a:srgbClr val="FF0000"/>
              </a:solidFill>
            </a:endParaRPr>
          </a:p>
        </p:txBody>
      </p:sp>
      <p:sp>
        <p:nvSpPr>
          <p:cNvPr id="14" name="TextBox 13">
            <a:extLst>
              <a:ext uri="{FF2B5EF4-FFF2-40B4-BE49-F238E27FC236}">
                <a16:creationId xmlns:a16="http://schemas.microsoft.com/office/drawing/2014/main" id="{0F4ED9B8-FD8B-45F2-B847-460A25AD9573}"/>
              </a:ext>
            </a:extLst>
          </p:cNvPr>
          <p:cNvSpPr txBox="1"/>
          <p:nvPr/>
        </p:nvSpPr>
        <p:spPr>
          <a:xfrm>
            <a:off x="880742" y="2056631"/>
            <a:ext cx="6861943" cy="830997"/>
          </a:xfrm>
          <a:prstGeom prst="rect">
            <a:avLst/>
          </a:prstGeom>
          <a:noFill/>
        </p:spPr>
        <p:txBody>
          <a:bodyPr wrap="square">
            <a:spAutoFit/>
          </a:bodyPr>
          <a:lstStyle/>
          <a:p>
            <a:pPr algn="r"/>
            <a:r>
              <a:rPr lang="en-US" sz="2400" b="1" i="0" dirty="0">
                <a:solidFill>
                  <a:schemeClr val="accent6">
                    <a:lumMod val="75000"/>
                  </a:schemeClr>
                </a:solidFill>
                <a:effectLst/>
                <a:latin typeface="system-ui"/>
              </a:rPr>
              <a:t>Jesus should suffer H</a:t>
            </a:r>
            <a:r>
              <a:rPr lang="en-US" sz="2400" b="1" dirty="0">
                <a:solidFill>
                  <a:schemeClr val="accent6">
                    <a:lumMod val="75000"/>
                  </a:schemeClr>
                </a:solidFill>
                <a:latin typeface="system-ui"/>
              </a:rPr>
              <a:t>is passion and death</a:t>
            </a:r>
            <a:r>
              <a:rPr lang="en-US" sz="2400" b="1" i="0" dirty="0">
                <a:solidFill>
                  <a:schemeClr val="accent6">
                    <a:lumMod val="75000"/>
                  </a:schemeClr>
                </a:solidFill>
                <a:effectLst/>
                <a:latin typeface="system-ui"/>
              </a:rPr>
              <a:t> </a:t>
            </a:r>
          </a:p>
          <a:p>
            <a:pPr algn="r"/>
            <a:r>
              <a:rPr lang="en-US" sz="2400" b="1" i="0" dirty="0">
                <a:solidFill>
                  <a:schemeClr val="accent6">
                    <a:lumMod val="75000"/>
                  </a:schemeClr>
                </a:solidFill>
                <a:effectLst/>
                <a:latin typeface="system-ui"/>
              </a:rPr>
              <a:t>and then enter into his glory through resurrection.</a:t>
            </a:r>
            <a:endParaRPr lang="en-GB" sz="2400" b="1" dirty="0">
              <a:solidFill>
                <a:schemeClr val="accent6">
                  <a:lumMod val="75000"/>
                </a:schemeClr>
              </a:solidFill>
            </a:endParaRPr>
          </a:p>
        </p:txBody>
      </p:sp>
    </p:spTree>
    <p:custDataLst>
      <p:tags r:id="rId1"/>
    </p:custDataLst>
    <p:extLst>
      <p:ext uri="{BB962C8B-B14F-4D97-AF65-F5344CB8AC3E}">
        <p14:creationId xmlns:p14="http://schemas.microsoft.com/office/powerpoint/2010/main" val="2989333272"/>
      </p:ext>
    </p:extLst>
  </p:cSld>
  <p:clrMapOvr>
    <a:masterClrMapping/>
  </p:clrMapOvr>
  <mc:AlternateContent xmlns:mc="http://schemas.openxmlformats.org/markup-compatibility/2006" xmlns:p14="http://schemas.microsoft.com/office/powerpoint/2010/main">
    <mc:Choice Requires="p14">
      <p:transition spd="slow" p14:dur="2000" advTm="55523"/>
    </mc:Choice>
    <mc:Fallback xmlns="">
      <p:transition spd="slow" advTm="55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barn(inVertical)">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fade">
                                      <p:cBhvr>
                                        <p:cTn id="4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B3B3B9-953B-40A5-BB69-F1AEF6D9FC5B}"/>
              </a:ext>
            </a:extLst>
          </p:cNvPr>
          <p:cNvSpPr>
            <a:spLocks noGrp="1"/>
          </p:cNvSpPr>
          <p:nvPr>
            <p:ph type="ctrTitle"/>
          </p:nvPr>
        </p:nvSpPr>
        <p:spPr>
          <a:xfrm>
            <a:off x="1040523" y="726082"/>
            <a:ext cx="10110952" cy="672170"/>
          </a:xfrm>
        </p:spPr>
        <p:txBody>
          <a:bodyPr>
            <a:noAutofit/>
          </a:bodyPr>
          <a:lstStyle/>
          <a:p>
            <a:r>
              <a:rPr lang="en-US" sz="3600" b="1" dirty="0">
                <a:latin typeface="Abadi" panose="020B0604020104020204" pitchFamily="34" charset="0"/>
              </a:rPr>
              <a:t>Jesus makes his disciples understand His mission.</a:t>
            </a:r>
            <a:br>
              <a:rPr lang="en-US" sz="3600" b="1" dirty="0">
                <a:latin typeface="Abadi" panose="020B0604020104020204" pitchFamily="34" charset="0"/>
              </a:rPr>
            </a:br>
            <a:r>
              <a:rPr lang="en-US" sz="3600" b="1" dirty="0">
                <a:latin typeface="Abadi" panose="020B0604020104020204" pitchFamily="34" charset="0"/>
              </a:rPr>
              <a:t>He gives an example of a wheat grain.</a:t>
            </a:r>
            <a:endParaRPr lang="en-GB" sz="3600" b="1" dirty="0">
              <a:latin typeface="Abadi" panose="020B0604020104020204" pitchFamily="34" charset="0"/>
            </a:endParaRPr>
          </a:p>
        </p:txBody>
      </p:sp>
      <p:sp>
        <p:nvSpPr>
          <p:cNvPr id="8" name="TextBox 7">
            <a:extLst>
              <a:ext uri="{FF2B5EF4-FFF2-40B4-BE49-F238E27FC236}">
                <a16:creationId xmlns:a16="http://schemas.microsoft.com/office/drawing/2014/main" id="{5F5E16C9-6878-4101-A95B-5AF45A235248}"/>
              </a:ext>
            </a:extLst>
          </p:cNvPr>
          <p:cNvSpPr txBox="1"/>
          <p:nvPr/>
        </p:nvSpPr>
        <p:spPr>
          <a:xfrm>
            <a:off x="4317072" y="5832494"/>
            <a:ext cx="5043401" cy="1200329"/>
          </a:xfrm>
          <a:prstGeom prst="rect">
            <a:avLst/>
          </a:prstGeom>
          <a:noFill/>
        </p:spPr>
        <p:txBody>
          <a:bodyPr wrap="square">
            <a:spAutoFit/>
          </a:bodyPr>
          <a:lstStyle/>
          <a:p>
            <a:pPr algn="ctr"/>
            <a:r>
              <a:rPr lang="en-GB" sz="24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 you know the uses of a wheat ?</a:t>
            </a:r>
          </a:p>
          <a:p>
            <a:pPr algn="ctr"/>
            <a:endParaRPr lang="en-GB" sz="2400" b="1" dirty="0">
              <a:solidFill>
                <a:schemeClr val="accent5">
                  <a:lumMod val="75000"/>
                </a:schemeClr>
              </a:solidFill>
              <a:latin typeface="Calibri" panose="020F0502020204030204" pitchFamily="34" charset="0"/>
              <a:cs typeface="Times New Roman" panose="02020603050405020304" pitchFamily="18" charset="0"/>
            </a:endParaRPr>
          </a:p>
          <a:p>
            <a:pPr algn="ctr"/>
            <a:endParaRPr lang="en-GB" sz="2400" dirty="0">
              <a:solidFill>
                <a:schemeClr val="accent5">
                  <a:lumMod val="75000"/>
                </a:schemeClr>
              </a:solidFill>
            </a:endParaRPr>
          </a:p>
        </p:txBody>
      </p:sp>
      <p:sp>
        <p:nvSpPr>
          <p:cNvPr id="7" name="TextBox 6">
            <a:extLst>
              <a:ext uri="{FF2B5EF4-FFF2-40B4-BE49-F238E27FC236}">
                <a16:creationId xmlns:a16="http://schemas.microsoft.com/office/drawing/2014/main" id="{6C0BE9B5-BBC9-427A-BB9E-C2AFABAEB303}"/>
              </a:ext>
            </a:extLst>
          </p:cNvPr>
          <p:cNvSpPr txBox="1"/>
          <p:nvPr/>
        </p:nvSpPr>
        <p:spPr>
          <a:xfrm>
            <a:off x="1003737" y="1426492"/>
            <a:ext cx="10184525" cy="830997"/>
          </a:xfrm>
          <a:prstGeom prst="rect">
            <a:avLst/>
          </a:prstGeom>
          <a:noFill/>
        </p:spPr>
        <p:txBody>
          <a:bodyPr wrap="square">
            <a:spAutoFit/>
          </a:bodyPr>
          <a:lstStyle/>
          <a:p>
            <a:pPr algn="ctr"/>
            <a:r>
              <a:rPr lang="en-US" sz="2400" b="1" dirty="0">
                <a:solidFill>
                  <a:schemeClr val="accent2">
                    <a:lumMod val="75000"/>
                  </a:schemeClr>
                </a:solidFill>
                <a:latin typeface="Calibri" panose="020F0502020204030204" pitchFamily="34" charset="0"/>
                <a:cs typeface="Times New Roman" panose="02020603050405020304" pitchFamily="18" charset="0"/>
              </a:rPr>
              <a:t>A wheat grain dies for itself to give rise to new plant that bear many grains.</a:t>
            </a:r>
          </a:p>
          <a:p>
            <a:pPr algn="ctr"/>
            <a:endParaRPr lang="en-US" sz="2400" b="1" dirty="0">
              <a:solidFill>
                <a:schemeClr val="accent2">
                  <a:lumMod val="75000"/>
                </a:schemeClr>
              </a:solidFill>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CBAC3D0-C396-4BE0-8BFE-A694BBF375DA}"/>
              </a:ext>
            </a:extLst>
          </p:cNvPr>
          <p:cNvPicPr>
            <a:picLocks noChangeAspect="1"/>
          </p:cNvPicPr>
          <p:nvPr/>
        </p:nvPicPr>
        <p:blipFill>
          <a:blip r:embed="rId3"/>
          <a:stretch>
            <a:fillRect/>
          </a:stretch>
        </p:blipFill>
        <p:spPr>
          <a:xfrm>
            <a:off x="576901" y="1966984"/>
            <a:ext cx="8671873" cy="3626527"/>
          </a:xfrm>
          <a:prstGeom prst="rect">
            <a:avLst/>
          </a:prstGeom>
        </p:spPr>
      </p:pic>
      <p:pic>
        <p:nvPicPr>
          <p:cNvPr id="4" name="Picture 3">
            <a:extLst>
              <a:ext uri="{FF2B5EF4-FFF2-40B4-BE49-F238E27FC236}">
                <a16:creationId xmlns:a16="http://schemas.microsoft.com/office/drawing/2014/main" id="{1111C440-EA10-4000-9952-1477CB594F4B}"/>
              </a:ext>
            </a:extLst>
          </p:cNvPr>
          <p:cNvPicPr>
            <a:picLocks noChangeAspect="1"/>
          </p:cNvPicPr>
          <p:nvPr/>
        </p:nvPicPr>
        <p:blipFill>
          <a:blip r:embed="rId4"/>
          <a:stretch>
            <a:fillRect/>
          </a:stretch>
        </p:blipFill>
        <p:spPr>
          <a:xfrm>
            <a:off x="9248774" y="3734690"/>
            <a:ext cx="2598188" cy="261388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8457960"/>
      </p:ext>
    </p:extLst>
  </p:cSld>
  <p:clrMapOvr>
    <a:masterClrMapping/>
  </p:clrMapOvr>
  <mc:AlternateContent xmlns:mc="http://schemas.openxmlformats.org/markup-compatibility/2006" xmlns:p14="http://schemas.microsoft.com/office/powerpoint/2010/main">
    <mc:Choice Requires="p14">
      <p:transition spd="slow" p14:dur="2000" advTm="40198"/>
    </mc:Choice>
    <mc:Fallback xmlns="">
      <p:transition spd="slow" advTm="40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49637A-CB07-4D96-A5A7-1C3913C2373B}"/>
              </a:ext>
            </a:extLst>
          </p:cNvPr>
          <p:cNvSpPr txBox="1"/>
          <p:nvPr/>
        </p:nvSpPr>
        <p:spPr>
          <a:xfrm>
            <a:off x="2736310" y="3058582"/>
            <a:ext cx="5227334" cy="1938992"/>
          </a:xfrm>
          <a:prstGeom prst="rect">
            <a:avLst/>
          </a:prstGeom>
          <a:noFill/>
        </p:spPr>
        <p:txBody>
          <a:bodyPr wrap="square">
            <a:spAutoFit/>
          </a:bodyPr>
          <a:lstStyle/>
          <a:p>
            <a:r>
              <a:rPr lang="en-GB" sz="2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Jesus gave himself to be broken, crucified and buried</a:t>
            </a:r>
            <a:r>
              <a:rPr lang="en-GB"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to</a:t>
            </a:r>
            <a:r>
              <a:rPr lang="en-GB" sz="2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take away the sins of the world. </a:t>
            </a:r>
          </a:p>
          <a:p>
            <a:endParaRPr lang="en-GB" sz="2400" b="1" dirty="0">
              <a:solidFill>
                <a:schemeClr val="accent6">
                  <a:lumMod val="75000"/>
                </a:schemeClr>
              </a:solidFill>
              <a:latin typeface="Calibri" panose="020F0502020204030204" pitchFamily="34" charset="0"/>
              <a:cs typeface="Times New Roman" panose="02020603050405020304" pitchFamily="18" charset="0"/>
            </a:endParaRPr>
          </a:p>
          <a:p>
            <a:endParaRPr lang="en-GB" sz="2400" dirty="0">
              <a:solidFill>
                <a:schemeClr val="accent6">
                  <a:lumMod val="75000"/>
                </a:schemeClr>
              </a:solidFill>
            </a:endParaRPr>
          </a:p>
        </p:txBody>
      </p:sp>
      <p:sp>
        <p:nvSpPr>
          <p:cNvPr id="13" name="TextBox 12">
            <a:extLst>
              <a:ext uri="{FF2B5EF4-FFF2-40B4-BE49-F238E27FC236}">
                <a16:creationId xmlns:a16="http://schemas.microsoft.com/office/drawing/2014/main" id="{BDB88937-257A-4ABC-A83A-57F67B5414FF}"/>
              </a:ext>
            </a:extLst>
          </p:cNvPr>
          <p:cNvSpPr txBox="1"/>
          <p:nvPr/>
        </p:nvSpPr>
        <p:spPr>
          <a:xfrm>
            <a:off x="2932386" y="472230"/>
            <a:ext cx="6096000" cy="584775"/>
          </a:xfrm>
          <a:prstGeom prst="rect">
            <a:avLst/>
          </a:prstGeom>
          <a:noFill/>
        </p:spPr>
        <p:txBody>
          <a:bodyPr wrap="square">
            <a:spAutoFit/>
          </a:bodyPr>
          <a:lstStyle/>
          <a:p>
            <a:pPr algn="ctr"/>
            <a:r>
              <a:rPr lang="en-GB" sz="3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Jesus is like the wheat grain.</a:t>
            </a:r>
            <a:endParaRPr lang="en-GB" sz="3200" dirty="0">
              <a:solidFill>
                <a:schemeClr val="accent2">
                  <a:lumMod val="75000"/>
                </a:schemeClr>
              </a:solidFill>
            </a:endParaRPr>
          </a:p>
        </p:txBody>
      </p:sp>
      <p:sp>
        <p:nvSpPr>
          <p:cNvPr id="15" name="TextBox 14">
            <a:extLst>
              <a:ext uri="{FF2B5EF4-FFF2-40B4-BE49-F238E27FC236}">
                <a16:creationId xmlns:a16="http://schemas.microsoft.com/office/drawing/2014/main" id="{6463D22C-3338-4A1A-AA64-B9778FD142B6}"/>
              </a:ext>
            </a:extLst>
          </p:cNvPr>
          <p:cNvSpPr txBox="1"/>
          <p:nvPr/>
        </p:nvSpPr>
        <p:spPr>
          <a:xfrm>
            <a:off x="2861540" y="1125767"/>
            <a:ext cx="7924800" cy="1569660"/>
          </a:xfrm>
          <a:prstGeom prst="rect">
            <a:avLst/>
          </a:prstGeom>
          <a:noFill/>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Jesus was obedient to the heavenly father.</a:t>
            </a:r>
          </a:p>
          <a:p>
            <a:r>
              <a:rPr lang="en-GB" sz="2400" b="1" dirty="0">
                <a:latin typeface="Calibri" panose="020F0502020204030204" pitchFamily="34" charset="0"/>
                <a:ea typeface="Calibri" panose="020F0502020204030204" pitchFamily="34" charset="0"/>
                <a:cs typeface="Times New Roman" panose="02020603050405020304" pitchFamily="18" charset="0"/>
              </a:rPr>
              <a:t>He did not consider his own comforts,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latin typeface="Calibri" panose="020F0502020204030204" pitchFamily="34" charset="0"/>
                <a:ea typeface="Calibri" panose="020F0502020204030204" pitchFamily="34" charset="0"/>
                <a:cs typeface="Times New Roman" panose="02020603050405020304" pitchFamily="18" charset="0"/>
              </a:rPr>
              <a:t>but emptied himself to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accomplish Father’s will</a:t>
            </a: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 through him.</a:t>
            </a:r>
            <a:endParaRPr lang="en-GB" sz="2400" dirty="0"/>
          </a:p>
        </p:txBody>
      </p:sp>
      <p:sp>
        <p:nvSpPr>
          <p:cNvPr id="17" name="TextBox 16">
            <a:extLst>
              <a:ext uri="{FF2B5EF4-FFF2-40B4-BE49-F238E27FC236}">
                <a16:creationId xmlns:a16="http://schemas.microsoft.com/office/drawing/2014/main" id="{E4A88C7B-7BBB-4726-97D2-3507A3144D70}"/>
              </a:ext>
            </a:extLst>
          </p:cNvPr>
          <p:cNvSpPr txBox="1"/>
          <p:nvPr/>
        </p:nvSpPr>
        <p:spPr>
          <a:xfrm>
            <a:off x="1944414" y="4684083"/>
            <a:ext cx="10951779" cy="1200329"/>
          </a:xfrm>
          <a:prstGeom prst="rect">
            <a:avLst/>
          </a:prstGeom>
          <a:noFill/>
        </p:spPr>
        <p:txBody>
          <a:bodyPr wrap="squar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Jesus resurrected and ascended into heaven</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giving new life to </a:t>
            </a:r>
            <a:r>
              <a:rPr lang="en-GB" sz="2400" b="1" dirty="0">
                <a:latin typeface="Calibri" panose="020F0502020204030204" pitchFamily="34" charset="0"/>
                <a:ea typeface="Calibri" panose="020F0502020204030204" pitchFamily="34" charset="0"/>
                <a:cs typeface="Times New Roman" panose="02020603050405020304" pitchFamily="18" charset="0"/>
              </a:rPr>
              <a:t>all</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who believes in him</a:t>
            </a:r>
          </a:p>
          <a:p>
            <a:r>
              <a:rPr lang="en-GB" sz="2400" b="1" dirty="0">
                <a:latin typeface="Calibri" panose="020F0502020204030204" pitchFamily="34" charset="0"/>
                <a:ea typeface="Calibri" panose="020F0502020204030204" pitchFamily="34" charset="0"/>
                <a:cs typeface="Times New Roman" panose="02020603050405020304" pitchFamily="18" charset="0"/>
              </a:rPr>
              <a:t>b</a:t>
            </a:r>
            <a:r>
              <a:rPr lang="en-GB" sz="2400" b="1" dirty="0">
                <a:effectLst/>
                <a:latin typeface="Calibri" panose="020F0502020204030204" pitchFamily="34" charset="0"/>
                <a:ea typeface="Calibri" panose="020F0502020204030204" pitchFamily="34" charset="0"/>
                <a:cs typeface="Times New Roman" panose="02020603050405020304" pitchFamily="18" charset="0"/>
              </a:rPr>
              <a:t>y sending down the holy spirit.</a:t>
            </a:r>
          </a:p>
        </p:txBody>
      </p:sp>
      <p:sp>
        <p:nvSpPr>
          <p:cNvPr id="19" name="TextBox 18">
            <a:extLst>
              <a:ext uri="{FF2B5EF4-FFF2-40B4-BE49-F238E27FC236}">
                <a16:creationId xmlns:a16="http://schemas.microsoft.com/office/drawing/2014/main" id="{65F61550-52B5-41C6-AD7F-D384B8808113}"/>
              </a:ext>
            </a:extLst>
          </p:cNvPr>
          <p:cNvSpPr txBox="1"/>
          <p:nvPr/>
        </p:nvSpPr>
        <p:spPr>
          <a:xfrm>
            <a:off x="1322306" y="5969527"/>
            <a:ext cx="10731062" cy="461665"/>
          </a:xfrm>
          <a:prstGeom prst="rect">
            <a:avLst/>
          </a:prstGeom>
          <a:noFill/>
        </p:spPr>
        <p:txBody>
          <a:bodyPr wrap="square">
            <a:spAutoFit/>
          </a:bodyPr>
          <a:lstStyle/>
          <a:p>
            <a:pPr algn="ctr"/>
            <a:r>
              <a:rPr lang="en-US" sz="2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Jesus gave us new life in him .</a:t>
            </a: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He wants us to be like him and follow him.</a:t>
            </a:r>
          </a:p>
        </p:txBody>
      </p:sp>
      <p:pic>
        <p:nvPicPr>
          <p:cNvPr id="21" name="Picture 20">
            <a:extLst>
              <a:ext uri="{FF2B5EF4-FFF2-40B4-BE49-F238E27FC236}">
                <a16:creationId xmlns:a16="http://schemas.microsoft.com/office/drawing/2014/main" id="{8D60311A-AD85-4F6F-9E45-44712FB9AFE8}"/>
              </a:ext>
            </a:extLst>
          </p:cNvPr>
          <p:cNvPicPr>
            <a:picLocks noChangeAspect="1"/>
          </p:cNvPicPr>
          <p:nvPr/>
        </p:nvPicPr>
        <p:blipFill>
          <a:blip r:embed="rId3"/>
          <a:stretch>
            <a:fillRect/>
          </a:stretch>
        </p:blipFill>
        <p:spPr>
          <a:xfrm>
            <a:off x="9057636" y="461683"/>
            <a:ext cx="2575365" cy="2026384"/>
          </a:xfrm>
          <a:prstGeom prst="rect">
            <a:avLst/>
          </a:prstGeom>
        </p:spPr>
      </p:pic>
      <p:pic>
        <p:nvPicPr>
          <p:cNvPr id="23" name="Picture 22">
            <a:extLst>
              <a:ext uri="{FF2B5EF4-FFF2-40B4-BE49-F238E27FC236}">
                <a16:creationId xmlns:a16="http://schemas.microsoft.com/office/drawing/2014/main" id="{2279FF4F-851A-4390-821E-13D1A3314EC3}"/>
              </a:ext>
            </a:extLst>
          </p:cNvPr>
          <p:cNvPicPr>
            <a:picLocks noChangeAspect="1"/>
          </p:cNvPicPr>
          <p:nvPr/>
        </p:nvPicPr>
        <p:blipFill>
          <a:blip r:embed="rId4"/>
          <a:stretch>
            <a:fillRect/>
          </a:stretch>
        </p:blipFill>
        <p:spPr>
          <a:xfrm>
            <a:off x="558999" y="1125767"/>
            <a:ext cx="2047875" cy="2228850"/>
          </a:xfrm>
          <a:prstGeom prst="rect">
            <a:avLst/>
          </a:prstGeom>
        </p:spPr>
      </p:pic>
      <p:pic>
        <p:nvPicPr>
          <p:cNvPr id="27" name="Picture 26">
            <a:extLst>
              <a:ext uri="{FF2B5EF4-FFF2-40B4-BE49-F238E27FC236}">
                <a16:creationId xmlns:a16="http://schemas.microsoft.com/office/drawing/2014/main" id="{1B5D80B6-2734-4EA2-A217-E0B7E60C1A4B}"/>
              </a:ext>
            </a:extLst>
          </p:cNvPr>
          <p:cNvPicPr>
            <a:picLocks noChangeAspect="1"/>
          </p:cNvPicPr>
          <p:nvPr/>
        </p:nvPicPr>
        <p:blipFill>
          <a:blip r:embed="rId5"/>
          <a:stretch>
            <a:fillRect/>
          </a:stretch>
        </p:blipFill>
        <p:spPr>
          <a:xfrm>
            <a:off x="483114" y="3883149"/>
            <a:ext cx="1678383" cy="2228850"/>
          </a:xfrm>
          <a:prstGeom prst="ellipse">
            <a:avLst/>
          </a:prstGeom>
          <a:ln>
            <a:noFill/>
          </a:ln>
          <a:effectLst>
            <a:softEdge rad="112500"/>
          </a:effectLst>
        </p:spPr>
      </p:pic>
      <p:pic>
        <p:nvPicPr>
          <p:cNvPr id="3" name="Picture 2">
            <a:extLst>
              <a:ext uri="{FF2B5EF4-FFF2-40B4-BE49-F238E27FC236}">
                <a16:creationId xmlns:a16="http://schemas.microsoft.com/office/drawing/2014/main" id="{A2265724-030B-4332-A2A6-57285FFDF380}"/>
              </a:ext>
            </a:extLst>
          </p:cNvPr>
          <p:cNvPicPr>
            <a:picLocks noChangeAspect="1"/>
          </p:cNvPicPr>
          <p:nvPr/>
        </p:nvPicPr>
        <p:blipFill>
          <a:blip r:embed="rId6"/>
          <a:stretch>
            <a:fillRect/>
          </a:stretch>
        </p:blipFill>
        <p:spPr>
          <a:xfrm>
            <a:off x="7973947" y="3275429"/>
            <a:ext cx="3734939" cy="2404497"/>
          </a:xfrm>
          <a:prstGeom prst="rect">
            <a:avLst/>
          </a:prstGeom>
        </p:spPr>
      </p:pic>
    </p:spTree>
    <p:custDataLst>
      <p:tags r:id="rId1"/>
    </p:custDataLst>
    <p:extLst>
      <p:ext uri="{BB962C8B-B14F-4D97-AF65-F5344CB8AC3E}">
        <p14:creationId xmlns:p14="http://schemas.microsoft.com/office/powerpoint/2010/main" val="916238058"/>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horizont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build="p"/>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B3B3B9-953B-40A5-BB69-F1AEF6D9FC5B}"/>
              </a:ext>
            </a:extLst>
          </p:cNvPr>
          <p:cNvSpPr>
            <a:spLocks noGrp="1"/>
          </p:cNvSpPr>
          <p:nvPr>
            <p:ph type="ctrTitle"/>
          </p:nvPr>
        </p:nvSpPr>
        <p:spPr>
          <a:xfrm>
            <a:off x="1650124" y="546538"/>
            <a:ext cx="9144000" cy="1429407"/>
          </a:xfrm>
        </p:spPr>
        <p:txBody>
          <a:bodyPr>
            <a:noAutofit/>
          </a:bodyPr>
          <a:lstStyle/>
          <a:p>
            <a:r>
              <a:rPr lang="en-US" sz="4400" b="1" dirty="0">
                <a:solidFill>
                  <a:schemeClr val="accent6">
                    <a:lumMod val="75000"/>
                  </a:schemeClr>
                </a:solidFill>
              </a:rPr>
              <a:t>If anyone loves his life will lose it.</a:t>
            </a:r>
            <a:br>
              <a:rPr lang="en-US" sz="4400" b="1" dirty="0">
                <a:solidFill>
                  <a:schemeClr val="accent6">
                    <a:lumMod val="75000"/>
                  </a:schemeClr>
                </a:solidFill>
              </a:rPr>
            </a:br>
            <a:endParaRPr lang="en-GB" sz="4400" dirty="0"/>
          </a:p>
        </p:txBody>
      </p:sp>
      <p:sp>
        <p:nvSpPr>
          <p:cNvPr id="5" name="TextBox 4">
            <a:extLst>
              <a:ext uri="{FF2B5EF4-FFF2-40B4-BE49-F238E27FC236}">
                <a16:creationId xmlns:a16="http://schemas.microsoft.com/office/drawing/2014/main" id="{A7C5461E-B3F8-4863-B33C-B88CC6A5126A}"/>
              </a:ext>
            </a:extLst>
          </p:cNvPr>
          <p:cNvSpPr txBox="1"/>
          <p:nvPr/>
        </p:nvSpPr>
        <p:spPr>
          <a:xfrm>
            <a:off x="493985" y="1606613"/>
            <a:ext cx="8439807" cy="369332"/>
          </a:xfrm>
          <a:prstGeom prst="rect">
            <a:avLst/>
          </a:prstGeom>
          <a:noFill/>
        </p:spPr>
        <p:txBody>
          <a:bodyPr wrap="square">
            <a:spAutoFit/>
          </a:bodyPr>
          <a:lstStyle/>
          <a:p>
            <a:pPr algn="l"/>
            <a:endParaRPr lang="en-US" sz="1800" b="1" dirty="0"/>
          </a:p>
        </p:txBody>
      </p:sp>
      <p:sp>
        <p:nvSpPr>
          <p:cNvPr id="9" name="TextBox 8">
            <a:extLst>
              <a:ext uri="{FF2B5EF4-FFF2-40B4-BE49-F238E27FC236}">
                <a16:creationId xmlns:a16="http://schemas.microsoft.com/office/drawing/2014/main" id="{66F6695C-B97E-4F25-863A-9CAC26BD92F1}"/>
              </a:ext>
            </a:extLst>
          </p:cNvPr>
          <p:cNvSpPr txBox="1"/>
          <p:nvPr/>
        </p:nvSpPr>
        <p:spPr>
          <a:xfrm>
            <a:off x="609600" y="4639406"/>
            <a:ext cx="6096000" cy="341632"/>
          </a:xfrm>
          <a:prstGeom prst="rect">
            <a:avLst/>
          </a:prstGeom>
          <a:noFill/>
        </p:spPr>
        <p:txBody>
          <a:bodyPr wrap="square">
            <a:spAutoFit/>
          </a:bodyPr>
          <a:lstStyle/>
          <a:p>
            <a:pPr>
              <a:lnSpc>
                <a:spcPct val="90000"/>
              </a:lnSpc>
              <a:spcAft>
                <a:spcPts val="600"/>
              </a:spcAft>
            </a:pPr>
            <a:endParaRPr lang="en-US" sz="1800" b="1" dirty="0">
              <a:solidFill>
                <a:srgbClr val="000000"/>
              </a:solidFill>
              <a:latin typeface="Times New Roman" panose="02020603050405020304" pitchFamily="18" charset="0"/>
            </a:endParaRPr>
          </a:p>
        </p:txBody>
      </p:sp>
      <p:sp>
        <p:nvSpPr>
          <p:cNvPr id="11" name="TextBox 10">
            <a:extLst>
              <a:ext uri="{FF2B5EF4-FFF2-40B4-BE49-F238E27FC236}">
                <a16:creationId xmlns:a16="http://schemas.microsoft.com/office/drawing/2014/main" id="{8E477DBE-C0EE-44E8-86CA-525C35F1B074}"/>
              </a:ext>
            </a:extLst>
          </p:cNvPr>
          <p:cNvSpPr txBox="1"/>
          <p:nvPr/>
        </p:nvSpPr>
        <p:spPr>
          <a:xfrm>
            <a:off x="6096000" y="5522152"/>
            <a:ext cx="6096000" cy="369332"/>
          </a:xfrm>
          <a:prstGeom prst="rect">
            <a:avLst/>
          </a:prstGeom>
          <a:noFill/>
        </p:spPr>
        <p:txBody>
          <a:bodyPr wrap="square">
            <a:spAutoFit/>
          </a:bodyPr>
          <a:lstStyle/>
          <a:p>
            <a:endParaRPr lang="en-GB" dirty="0"/>
          </a:p>
        </p:txBody>
      </p:sp>
      <p:sp>
        <p:nvSpPr>
          <p:cNvPr id="8" name="TextBox 7">
            <a:extLst>
              <a:ext uri="{FF2B5EF4-FFF2-40B4-BE49-F238E27FC236}">
                <a16:creationId xmlns:a16="http://schemas.microsoft.com/office/drawing/2014/main" id="{1FC7B01D-A63A-4AF8-987E-DAEDC4BF9C9B}"/>
              </a:ext>
            </a:extLst>
          </p:cNvPr>
          <p:cNvSpPr txBox="1"/>
          <p:nvPr/>
        </p:nvSpPr>
        <p:spPr>
          <a:xfrm>
            <a:off x="1588625" y="1661140"/>
            <a:ext cx="9266997" cy="1200329"/>
          </a:xfrm>
          <a:prstGeom prst="rect">
            <a:avLst/>
          </a:prstGeom>
          <a:noFill/>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What if the wheat is not ready to give itself to be broken or buried?</a:t>
            </a:r>
          </a:p>
          <a:p>
            <a:endParaRPr lang="en-GB" sz="2400" b="1" dirty="0">
              <a:latin typeface="Calibri" panose="020F0502020204030204" pitchFamily="34" charset="0"/>
              <a:cs typeface="Times New Roman" panose="02020603050405020304" pitchFamily="18" charset="0"/>
            </a:endParaRPr>
          </a:p>
          <a:p>
            <a:endParaRPr lang="en-GB" sz="2400" dirty="0"/>
          </a:p>
        </p:txBody>
      </p:sp>
      <p:pic>
        <p:nvPicPr>
          <p:cNvPr id="10" name="Picture 9">
            <a:extLst>
              <a:ext uri="{FF2B5EF4-FFF2-40B4-BE49-F238E27FC236}">
                <a16:creationId xmlns:a16="http://schemas.microsoft.com/office/drawing/2014/main" id="{51F43A05-1611-4397-A4CC-2F5058DEFB1B}"/>
              </a:ext>
            </a:extLst>
          </p:cNvPr>
          <p:cNvPicPr>
            <a:picLocks noChangeAspect="1"/>
          </p:cNvPicPr>
          <p:nvPr/>
        </p:nvPicPr>
        <p:blipFill>
          <a:blip r:embed="rId3"/>
          <a:stretch>
            <a:fillRect/>
          </a:stretch>
        </p:blipFill>
        <p:spPr>
          <a:xfrm>
            <a:off x="7025601" y="2092862"/>
            <a:ext cx="828675" cy="857250"/>
          </a:xfrm>
          <a:prstGeom prst="ellipse">
            <a:avLst/>
          </a:prstGeom>
          <a:ln>
            <a:noFill/>
          </a:ln>
          <a:effectLst>
            <a:softEdge rad="112500"/>
          </a:effectLst>
        </p:spPr>
      </p:pic>
      <p:sp>
        <p:nvSpPr>
          <p:cNvPr id="13" name="TextBox 12">
            <a:extLst>
              <a:ext uri="{FF2B5EF4-FFF2-40B4-BE49-F238E27FC236}">
                <a16:creationId xmlns:a16="http://schemas.microsoft.com/office/drawing/2014/main" id="{9F0BD562-8340-4299-A5C4-E5F094E392B5}"/>
              </a:ext>
            </a:extLst>
          </p:cNvPr>
          <p:cNvSpPr txBox="1"/>
          <p:nvPr/>
        </p:nvSpPr>
        <p:spPr>
          <a:xfrm>
            <a:off x="8071946" y="2125403"/>
            <a:ext cx="3377384" cy="830997"/>
          </a:xfrm>
          <a:prstGeom prst="rect">
            <a:avLst/>
          </a:prstGeom>
          <a:noFill/>
        </p:spPr>
        <p:txBody>
          <a:bodyPr wrap="square">
            <a:spAutoFit/>
          </a:bodyPr>
          <a:lstStyle/>
          <a:p>
            <a:r>
              <a:rPr lang="en-GB" sz="24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will rot and decay.</a:t>
            </a:r>
          </a:p>
          <a:p>
            <a:r>
              <a:rPr lang="en-GB" sz="2400" b="1" dirty="0">
                <a:solidFill>
                  <a:schemeClr val="accent5">
                    <a:lumMod val="75000"/>
                  </a:schemeClr>
                </a:solidFill>
                <a:latin typeface="Calibri" panose="020F0502020204030204" pitchFamily="34" charset="0"/>
                <a:cs typeface="Times New Roman" panose="02020603050405020304" pitchFamily="18" charset="0"/>
              </a:rPr>
              <a:t>It will not be of any use.</a:t>
            </a:r>
            <a:endParaRPr lang="en-GB" sz="2400" dirty="0">
              <a:solidFill>
                <a:schemeClr val="accent5">
                  <a:lumMod val="75000"/>
                </a:schemeClr>
              </a:solidFill>
            </a:endParaRPr>
          </a:p>
        </p:txBody>
      </p:sp>
      <p:sp>
        <p:nvSpPr>
          <p:cNvPr id="14" name="TextBox 13">
            <a:extLst>
              <a:ext uri="{FF2B5EF4-FFF2-40B4-BE49-F238E27FC236}">
                <a16:creationId xmlns:a16="http://schemas.microsoft.com/office/drawing/2014/main" id="{15A667EE-3C91-475F-AF53-43413A3F7F96}"/>
              </a:ext>
            </a:extLst>
          </p:cNvPr>
          <p:cNvSpPr txBox="1"/>
          <p:nvPr/>
        </p:nvSpPr>
        <p:spPr>
          <a:xfrm>
            <a:off x="504495" y="2979922"/>
            <a:ext cx="8849710" cy="830997"/>
          </a:xfrm>
          <a:prstGeom prst="rect">
            <a:avLst/>
          </a:prstGeom>
          <a:noFill/>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What if Jesus loved Himself that he was not ready </a:t>
            </a: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to suffer and die for us?</a:t>
            </a:r>
            <a:endParaRPr lang="en-GB" sz="2400" dirty="0"/>
          </a:p>
        </p:txBody>
      </p:sp>
      <p:sp>
        <p:nvSpPr>
          <p:cNvPr id="15" name="TextBox 14">
            <a:extLst>
              <a:ext uri="{FF2B5EF4-FFF2-40B4-BE49-F238E27FC236}">
                <a16:creationId xmlns:a16="http://schemas.microsoft.com/office/drawing/2014/main" id="{7EFF6A88-E884-482F-8977-81F8F4DF2123}"/>
              </a:ext>
            </a:extLst>
          </p:cNvPr>
          <p:cNvSpPr txBox="1"/>
          <p:nvPr/>
        </p:nvSpPr>
        <p:spPr>
          <a:xfrm>
            <a:off x="6533586" y="3420663"/>
            <a:ext cx="5191720" cy="830997"/>
          </a:xfrm>
          <a:prstGeom prst="rect">
            <a:avLst/>
          </a:prstGeom>
          <a:noFill/>
        </p:spPr>
        <p:txBody>
          <a:bodyPr wrap="square">
            <a:spAutoFit/>
          </a:bodyPr>
          <a:lstStyle/>
          <a:p>
            <a:r>
              <a:rPr lang="en-GB"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world would not have been saved.</a:t>
            </a:r>
          </a:p>
          <a:p>
            <a:r>
              <a:rPr lang="en-GB" sz="2400" b="1" dirty="0">
                <a:solidFill>
                  <a:srgbClr val="C00000"/>
                </a:solidFill>
                <a:latin typeface="Calibri" panose="020F0502020204030204" pitchFamily="34" charset="0"/>
                <a:cs typeface="Times New Roman" panose="02020603050405020304" pitchFamily="18" charset="0"/>
              </a:rPr>
              <a:t>All would have died in sin.</a:t>
            </a:r>
            <a:endParaRPr lang="en-GB" sz="2400" dirty="0">
              <a:solidFill>
                <a:srgbClr val="C00000"/>
              </a:solidFill>
            </a:endParaRPr>
          </a:p>
        </p:txBody>
      </p:sp>
      <p:sp>
        <p:nvSpPr>
          <p:cNvPr id="16" name="TextBox 15">
            <a:extLst>
              <a:ext uri="{FF2B5EF4-FFF2-40B4-BE49-F238E27FC236}">
                <a16:creationId xmlns:a16="http://schemas.microsoft.com/office/drawing/2014/main" id="{995CAA22-D915-447A-A6D9-B1F3451C4B02}"/>
              </a:ext>
            </a:extLst>
          </p:cNvPr>
          <p:cNvSpPr txBox="1"/>
          <p:nvPr/>
        </p:nvSpPr>
        <p:spPr>
          <a:xfrm>
            <a:off x="353456" y="4282316"/>
            <a:ext cx="10741574" cy="1569660"/>
          </a:xfrm>
          <a:prstGeom prst="rect">
            <a:avLst/>
          </a:prstGeom>
          <a:noFill/>
        </p:spPr>
        <p:txBody>
          <a:bodyPr wrap="square">
            <a:spAutoFit/>
          </a:bodyPr>
          <a:lstStyle/>
          <a:p>
            <a:r>
              <a:rPr lang="en-GB" sz="2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the same way</a:t>
            </a:r>
            <a:r>
              <a:rPr lang="en-GB"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GB" sz="2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if we are not ready to give ourselves to</a:t>
            </a:r>
            <a:r>
              <a:rPr lang="en-GB" sz="2400" b="1" dirty="0">
                <a:solidFill>
                  <a:schemeClr val="accent2">
                    <a:lumMod val="75000"/>
                  </a:schemeClr>
                </a:solidFill>
                <a:latin typeface="Calibri" panose="020F0502020204030204" pitchFamily="34" charset="0"/>
                <a:cs typeface="Times New Roman" panose="02020603050405020304" pitchFamily="18" charset="0"/>
              </a:rPr>
              <a:t> obey God or parents,</a:t>
            </a:r>
          </a:p>
          <a:p>
            <a:r>
              <a:rPr lang="en-GB" sz="2400" b="1" dirty="0">
                <a:solidFill>
                  <a:schemeClr val="accent2">
                    <a:lumMod val="75000"/>
                  </a:schemeClr>
                </a:solidFill>
                <a:latin typeface="Calibri" panose="020F0502020204030204" pitchFamily="34" charset="0"/>
                <a:cs typeface="Times New Roman" panose="02020603050405020304" pitchFamily="18" charset="0"/>
              </a:rPr>
              <a:t>If we decide to live in our own way by being selfish and loving our self,</a:t>
            </a:r>
          </a:p>
          <a:p>
            <a:r>
              <a:rPr lang="en-GB" sz="2400" b="1" dirty="0">
                <a:solidFill>
                  <a:schemeClr val="accent2">
                    <a:lumMod val="75000"/>
                  </a:schemeClr>
                </a:solidFill>
                <a:latin typeface="Calibri" panose="020F0502020204030204" pitchFamily="34" charset="0"/>
                <a:cs typeface="Times New Roman" panose="02020603050405020304" pitchFamily="18" charset="0"/>
              </a:rPr>
              <a:t>If we are proud or bossy,</a:t>
            </a:r>
          </a:p>
          <a:p>
            <a:r>
              <a:rPr lang="en-GB" sz="2400" b="1" dirty="0">
                <a:solidFill>
                  <a:schemeClr val="accent2">
                    <a:lumMod val="75000"/>
                  </a:schemeClr>
                </a:solidFill>
                <a:latin typeface="Calibri" panose="020F0502020204030204" pitchFamily="34" charset="0"/>
                <a:cs typeface="Times New Roman" panose="02020603050405020304" pitchFamily="18" charset="0"/>
              </a:rPr>
              <a:t>If we are not ready to share or help..</a:t>
            </a:r>
          </a:p>
        </p:txBody>
      </p:sp>
      <p:sp>
        <p:nvSpPr>
          <p:cNvPr id="17" name="TextBox 16">
            <a:extLst>
              <a:ext uri="{FF2B5EF4-FFF2-40B4-BE49-F238E27FC236}">
                <a16:creationId xmlns:a16="http://schemas.microsoft.com/office/drawing/2014/main" id="{98DAEBEC-EBA9-455B-A93B-0847736A6F38}"/>
              </a:ext>
            </a:extLst>
          </p:cNvPr>
          <p:cNvSpPr txBox="1"/>
          <p:nvPr/>
        </p:nvSpPr>
        <p:spPr>
          <a:xfrm>
            <a:off x="6705600" y="5217820"/>
            <a:ext cx="6096000" cy="1200329"/>
          </a:xfrm>
          <a:prstGeom prst="rect">
            <a:avLst/>
          </a:prstGeom>
          <a:noFill/>
        </p:spPr>
        <p:txBody>
          <a:bodyPr wrap="square">
            <a:spAutoFit/>
          </a:bodyPr>
          <a:lstStyle/>
          <a:p>
            <a:r>
              <a:rPr lang="en-GB" sz="2400" b="1" dirty="0">
                <a:latin typeface="Calibri" panose="020F0502020204030204" pitchFamily="34" charset="0"/>
                <a:cs typeface="Times New Roman" panose="02020603050405020304" pitchFamily="18" charset="0"/>
              </a:rPr>
              <a:t>We will cause trouble for many.</a:t>
            </a:r>
          </a:p>
          <a:p>
            <a:r>
              <a:rPr lang="en-GB" sz="2400" b="1" dirty="0">
                <a:latin typeface="Calibri" panose="020F0502020204030204" pitchFamily="34" charset="0"/>
                <a:cs typeface="Times New Roman" panose="02020603050405020304" pitchFamily="18" charset="0"/>
              </a:rPr>
              <a:t>We will never bear good fruits.</a:t>
            </a:r>
          </a:p>
          <a:p>
            <a:r>
              <a:rPr lang="en-GB" sz="2400" b="1" dirty="0">
                <a:latin typeface="Calibri" panose="020F0502020204030204" pitchFamily="34" charset="0"/>
                <a:cs typeface="Times New Roman" panose="02020603050405020304" pitchFamily="18" charset="0"/>
              </a:rPr>
              <a:t>We will loose heaven and eternal life.</a:t>
            </a:r>
          </a:p>
        </p:txBody>
      </p:sp>
      <p:pic>
        <p:nvPicPr>
          <p:cNvPr id="19" name="Picture 18">
            <a:extLst>
              <a:ext uri="{FF2B5EF4-FFF2-40B4-BE49-F238E27FC236}">
                <a16:creationId xmlns:a16="http://schemas.microsoft.com/office/drawing/2014/main" id="{413E2695-B82E-4781-AF45-F69660A44B92}"/>
              </a:ext>
            </a:extLst>
          </p:cNvPr>
          <p:cNvPicPr>
            <a:picLocks noChangeAspect="1"/>
          </p:cNvPicPr>
          <p:nvPr/>
        </p:nvPicPr>
        <p:blipFill>
          <a:blip r:embed="rId4"/>
          <a:stretch>
            <a:fillRect/>
          </a:stretch>
        </p:blipFill>
        <p:spPr>
          <a:xfrm>
            <a:off x="398340" y="543659"/>
            <a:ext cx="1275854" cy="2204306"/>
          </a:xfrm>
          <a:prstGeom prst="ellipse">
            <a:avLst/>
          </a:prstGeom>
          <a:ln>
            <a:noFill/>
          </a:ln>
          <a:effectLst>
            <a:softEdge rad="112500"/>
          </a:effectLst>
        </p:spPr>
      </p:pic>
      <p:pic>
        <p:nvPicPr>
          <p:cNvPr id="21" name="Picture 20">
            <a:extLst>
              <a:ext uri="{FF2B5EF4-FFF2-40B4-BE49-F238E27FC236}">
                <a16:creationId xmlns:a16="http://schemas.microsoft.com/office/drawing/2014/main" id="{127EF055-DFD9-49D3-A269-8052CC277DDF}"/>
              </a:ext>
            </a:extLst>
          </p:cNvPr>
          <p:cNvPicPr>
            <a:picLocks noChangeAspect="1"/>
          </p:cNvPicPr>
          <p:nvPr/>
        </p:nvPicPr>
        <p:blipFill>
          <a:blip r:embed="rId5"/>
          <a:stretch>
            <a:fillRect/>
          </a:stretch>
        </p:blipFill>
        <p:spPr>
          <a:xfrm>
            <a:off x="5352486" y="5048170"/>
            <a:ext cx="1181100" cy="145732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221261628"/>
      </p:ext>
    </p:extLst>
  </p:cSld>
  <p:clrMapOvr>
    <a:masterClrMapping/>
  </p:clrMapOvr>
  <mc:AlternateContent xmlns:mc="http://schemas.openxmlformats.org/markup-compatibility/2006" xmlns:p14="http://schemas.microsoft.com/office/powerpoint/2010/main">
    <mc:Choice Requires="p14">
      <p:transition spd="slow" p14:dur="2000" advTm="80097"/>
    </mc:Choice>
    <mc:Fallback xmlns="">
      <p:transition spd="slow" advTm="800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barn(inVertical)">
                                      <p:cBhvr>
                                        <p:cTn id="26" dur="5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arn(inVertical)">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barn(inVertical)">
                                      <p:cBhvr>
                                        <p:cTn id="41" dur="500"/>
                                        <p:tgtEl>
                                          <p:spTgt spid="1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barn(inVertical)">
                                      <p:cBhvr>
                                        <p:cTn id="49" dur="500"/>
                                        <p:tgtEl>
                                          <p:spTgt spid="1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barn(inVertical)">
                                      <p:cBhvr>
                                        <p:cTn id="54" dur="500"/>
                                        <p:tgtEl>
                                          <p:spTgt spid="1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animEffect transition="in" filter="barn(inVertical)">
                                      <p:cBhvr>
                                        <p:cTn id="59" dur="500"/>
                                        <p:tgtEl>
                                          <p:spTgt spid="1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xEl>
                                              <p:pRg st="3" end="3"/>
                                            </p:txEl>
                                          </p:spTgt>
                                        </p:tgtEl>
                                        <p:attrNameLst>
                                          <p:attrName>style.visibility</p:attrName>
                                        </p:attrNameLst>
                                      </p:cBhvr>
                                      <p:to>
                                        <p:strVal val="visible"/>
                                      </p:to>
                                    </p:set>
                                    <p:animEffect transition="in" filter="barn(inVertical)">
                                      <p:cBhvr>
                                        <p:cTn id="64" dur="500"/>
                                        <p:tgtEl>
                                          <p:spTgt spid="16">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barn(inVertical)">
                                      <p:cBhvr>
                                        <p:cTn id="69" dur="500"/>
                                        <p:tgtEl>
                                          <p:spTgt spid="1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xEl>
                                              <p:pRg st="1" end="1"/>
                                            </p:txEl>
                                          </p:spTgt>
                                        </p:tgtEl>
                                        <p:attrNameLst>
                                          <p:attrName>style.visibility</p:attrName>
                                        </p:attrNameLst>
                                      </p:cBhvr>
                                      <p:to>
                                        <p:strVal val="visible"/>
                                      </p:to>
                                    </p:set>
                                    <p:animEffect transition="in" filter="barn(inVertical)">
                                      <p:cBhvr>
                                        <p:cTn id="74" dur="500"/>
                                        <p:tgtEl>
                                          <p:spTgt spid="17">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7">
                                            <p:txEl>
                                              <p:pRg st="2" end="2"/>
                                            </p:txEl>
                                          </p:spTgt>
                                        </p:tgtEl>
                                        <p:attrNameLst>
                                          <p:attrName>style.visibility</p:attrName>
                                        </p:attrNameLst>
                                      </p:cBhvr>
                                      <p:to>
                                        <p:strVal val="visible"/>
                                      </p:to>
                                    </p:set>
                                    <p:animEffect transition="in" filter="barn(inVertical)">
                                      <p:cBhvr>
                                        <p:cTn id="7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3" grpId="0" build="p"/>
      <p:bldP spid="14" grpId="0"/>
      <p:bldP spid="15" grpId="0" build="p"/>
      <p:bldP spid="16" grpId="0" uiExpand="1" build="p"/>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B3B3B9-953B-40A5-BB69-F1AEF6D9FC5B}"/>
              </a:ext>
            </a:extLst>
          </p:cNvPr>
          <p:cNvSpPr>
            <a:spLocks noGrp="1"/>
          </p:cNvSpPr>
          <p:nvPr>
            <p:ph type="ctrTitle"/>
          </p:nvPr>
        </p:nvSpPr>
        <p:spPr>
          <a:xfrm>
            <a:off x="2243241" y="962028"/>
            <a:ext cx="9144000" cy="736502"/>
          </a:xfrm>
        </p:spPr>
        <p:txBody>
          <a:bodyPr>
            <a:noAutofit/>
          </a:bodyPr>
          <a:lstStyle/>
          <a:p>
            <a:r>
              <a:rPr lang="en-US" sz="4400" b="1" dirty="0">
                <a:solidFill>
                  <a:schemeClr val="accent6">
                    <a:lumMod val="75000"/>
                  </a:schemeClr>
                </a:solidFill>
              </a:rPr>
              <a:t>If a man serves me, he must follow me.</a:t>
            </a:r>
            <a:br>
              <a:rPr lang="en-US" sz="4400" b="1" dirty="0">
                <a:solidFill>
                  <a:schemeClr val="accent6">
                    <a:lumMod val="75000"/>
                  </a:schemeClr>
                </a:solidFill>
              </a:rPr>
            </a:br>
            <a:endParaRPr lang="en-GB" sz="4400" dirty="0"/>
          </a:p>
        </p:txBody>
      </p:sp>
      <p:pic>
        <p:nvPicPr>
          <p:cNvPr id="4" name="Picture 3">
            <a:extLst>
              <a:ext uri="{FF2B5EF4-FFF2-40B4-BE49-F238E27FC236}">
                <a16:creationId xmlns:a16="http://schemas.microsoft.com/office/drawing/2014/main" id="{68ED41D4-3260-425F-AB07-0031E2FAB1D5}"/>
              </a:ext>
            </a:extLst>
          </p:cNvPr>
          <p:cNvPicPr>
            <a:picLocks noChangeAspect="1"/>
          </p:cNvPicPr>
          <p:nvPr/>
        </p:nvPicPr>
        <p:blipFill>
          <a:blip r:embed="rId3"/>
          <a:stretch>
            <a:fillRect/>
          </a:stretch>
        </p:blipFill>
        <p:spPr>
          <a:xfrm>
            <a:off x="7899018" y="2398464"/>
            <a:ext cx="3843434" cy="3951117"/>
          </a:xfrm>
          <a:prstGeom prst="rect">
            <a:avLst/>
          </a:prstGeom>
        </p:spPr>
      </p:pic>
      <p:sp>
        <p:nvSpPr>
          <p:cNvPr id="13" name="TextBox 12">
            <a:extLst>
              <a:ext uri="{FF2B5EF4-FFF2-40B4-BE49-F238E27FC236}">
                <a16:creationId xmlns:a16="http://schemas.microsoft.com/office/drawing/2014/main" id="{7FF69206-D3BD-497B-B9DD-BECFC894945A}"/>
              </a:ext>
            </a:extLst>
          </p:cNvPr>
          <p:cNvSpPr txBox="1"/>
          <p:nvPr/>
        </p:nvSpPr>
        <p:spPr>
          <a:xfrm>
            <a:off x="2442938" y="1729498"/>
            <a:ext cx="9144000" cy="892552"/>
          </a:xfrm>
          <a:prstGeom prst="rect">
            <a:avLst/>
          </a:prstGeom>
          <a:noFill/>
        </p:spPr>
        <p:txBody>
          <a:bodyPr wrap="square">
            <a:spAutoFit/>
          </a:bodyPr>
          <a:lstStyle/>
          <a:p>
            <a:r>
              <a:rPr lang="en-US" sz="2400" b="1" dirty="0">
                <a:solidFill>
                  <a:schemeClr val="accent6">
                    <a:lumMod val="75000"/>
                  </a:schemeClr>
                </a:solidFill>
                <a:latin typeface="Abadi" panose="020B0604020104020204" pitchFamily="34" charset="0"/>
              </a:rPr>
              <a:t>By surrendering our life to God in faith and obedience like Jesus, </a:t>
            </a:r>
          </a:p>
          <a:p>
            <a:r>
              <a:rPr lang="en-US" sz="2400" b="1" dirty="0">
                <a:latin typeface="Abadi" panose="020B0604020104020204" pitchFamily="34" charset="0"/>
                <a:ea typeface="Calibri" panose="020F0502020204030204" pitchFamily="34" charset="0"/>
                <a:cs typeface="Times New Roman" panose="02020603050405020304" pitchFamily="18" charset="0"/>
              </a:rPr>
              <a:t>for Gods will to be </a:t>
            </a:r>
            <a:r>
              <a:rPr lang="en-US" sz="2800" b="1" dirty="0">
                <a:latin typeface="Abadi" panose="020B0604020104020204" pitchFamily="34" charset="0"/>
                <a:ea typeface="Calibri" panose="020F0502020204030204" pitchFamily="34" charset="0"/>
                <a:cs typeface="Times New Roman" panose="02020603050405020304" pitchFamily="18" charset="0"/>
              </a:rPr>
              <a:t>accomplished</a:t>
            </a:r>
            <a:r>
              <a:rPr lang="en-US" sz="2400" b="1" dirty="0">
                <a:latin typeface="Abadi" panose="020B0604020104020204" pitchFamily="34" charset="0"/>
                <a:ea typeface="Calibri" panose="020F0502020204030204" pitchFamily="34" charset="0"/>
                <a:cs typeface="Times New Roman" panose="02020603050405020304" pitchFamily="18" charset="0"/>
              </a:rPr>
              <a:t> in us.</a:t>
            </a:r>
            <a:endParaRPr lang="en-US" sz="2400" b="1" dirty="0">
              <a:solidFill>
                <a:schemeClr val="accent6">
                  <a:lumMod val="75000"/>
                </a:schemeClr>
              </a:solidFill>
              <a:latin typeface="Abadi" panose="020B0604020104020204" pitchFamily="34" charset="0"/>
            </a:endParaRPr>
          </a:p>
        </p:txBody>
      </p:sp>
      <p:pic>
        <p:nvPicPr>
          <p:cNvPr id="10" name="Picture 9">
            <a:extLst>
              <a:ext uri="{FF2B5EF4-FFF2-40B4-BE49-F238E27FC236}">
                <a16:creationId xmlns:a16="http://schemas.microsoft.com/office/drawing/2014/main" id="{2BE025EC-3A84-4BB6-9BFD-D28DDED34F40}"/>
              </a:ext>
            </a:extLst>
          </p:cNvPr>
          <p:cNvPicPr>
            <a:picLocks noChangeAspect="1"/>
          </p:cNvPicPr>
          <p:nvPr/>
        </p:nvPicPr>
        <p:blipFill>
          <a:blip r:embed="rId4"/>
          <a:stretch>
            <a:fillRect/>
          </a:stretch>
        </p:blipFill>
        <p:spPr>
          <a:xfrm>
            <a:off x="652238" y="1013872"/>
            <a:ext cx="1790700" cy="2009775"/>
          </a:xfrm>
          <a:prstGeom prst="rect">
            <a:avLst/>
          </a:prstGeom>
          <a:ln>
            <a:noFill/>
          </a:ln>
          <a:effectLst>
            <a:softEdge rad="112500"/>
          </a:effectLst>
        </p:spPr>
      </p:pic>
      <p:sp>
        <p:nvSpPr>
          <p:cNvPr id="15" name="TextBox 14">
            <a:extLst>
              <a:ext uri="{FF2B5EF4-FFF2-40B4-BE49-F238E27FC236}">
                <a16:creationId xmlns:a16="http://schemas.microsoft.com/office/drawing/2014/main" id="{81A6A27F-9778-45A8-A9D3-BEB08268C32E}"/>
              </a:ext>
            </a:extLst>
          </p:cNvPr>
          <p:cNvSpPr txBox="1"/>
          <p:nvPr/>
        </p:nvSpPr>
        <p:spPr>
          <a:xfrm>
            <a:off x="3293679" y="1096107"/>
            <a:ext cx="6096000" cy="523220"/>
          </a:xfrm>
          <a:prstGeom prst="rect">
            <a:avLst/>
          </a:prstGeom>
          <a:noFill/>
        </p:spPr>
        <p:txBody>
          <a:bodyPr wrap="square">
            <a:spAutoFit/>
          </a:bodyPr>
          <a:lstStyle/>
          <a:p>
            <a:pPr algn="ctr"/>
            <a:r>
              <a:rPr lang="en-US" sz="2800" b="1" dirty="0">
                <a:solidFill>
                  <a:schemeClr val="accent5">
                    <a:lumMod val="75000"/>
                  </a:schemeClr>
                </a:solidFill>
              </a:rPr>
              <a:t>HOW CAN WE FOLLOW JESUS? </a:t>
            </a:r>
            <a:endParaRPr lang="en-GB" sz="2800" dirty="0">
              <a:solidFill>
                <a:schemeClr val="accent5">
                  <a:lumMod val="75000"/>
                </a:schemeClr>
              </a:solidFill>
            </a:endParaRPr>
          </a:p>
        </p:txBody>
      </p:sp>
      <p:sp>
        <p:nvSpPr>
          <p:cNvPr id="14" name="TextBox 13">
            <a:extLst>
              <a:ext uri="{FF2B5EF4-FFF2-40B4-BE49-F238E27FC236}">
                <a16:creationId xmlns:a16="http://schemas.microsoft.com/office/drawing/2014/main" id="{DF87B490-7039-403B-8F00-B5F016F6B1E4}"/>
              </a:ext>
            </a:extLst>
          </p:cNvPr>
          <p:cNvSpPr txBox="1"/>
          <p:nvPr/>
        </p:nvSpPr>
        <p:spPr>
          <a:xfrm>
            <a:off x="483476" y="258103"/>
            <a:ext cx="6096000" cy="523220"/>
          </a:xfrm>
          <a:prstGeom prst="rect">
            <a:avLst/>
          </a:prstGeom>
          <a:noFill/>
        </p:spPr>
        <p:txBody>
          <a:bodyPr wrap="square">
            <a:spAutoFit/>
          </a:bodyPr>
          <a:lstStyle/>
          <a:p>
            <a:r>
              <a:rPr lang="en-US" sz="2800" b="1" dirty="0">
                <a:solidFill>
                  <a:schemeClr val="accent6">
                    <a:lumMod val="75000"/>
                  </a:schemeClr>
                </a:solidFill>
                <a:latin typeface="Abadi" panose="020B0604020104020204" pitchFamily="34" charset="0"/>
              </a:rPr>
              <a:t>Jesus says,</a:t>
            </a:r>
            <a:endParaRPr lang="en-GB" sz="2800" dirty="0"/>
          </a:p>
        </p:txBody>
      </p:sp>
      <p:sp>
        <p:nvSpPr>
          <p:cNvPr id="19" name="TextBox 18">
            <a:extLst>
              <a:ext uri="{FF2B5EF4-FFF2-40B4-BE49-F238E27FC236}">
                <a16:creationId xmlns:a16="http://schemas.microsoft.com/office/drawing/2014/main" id="{BE2078DF-A822-4830-9626-8761B892AD8A}"/>
              </a:ext>
            </a:extLst>
          </p:cNvPr>
          <p:cNvSpPr txBox="1"/>
          <p:nvPr/>
        </p:nvSpPr>
        <p:spPr>
          <a:xfrm>
            <a:off x="483476" y="5386722"/>
            <a:ext cx="7287558" cy="830997"/>
          </a:xfrm>
          <a:prstGeom prst="rect">
            <a:avLst/>
          </a:prstGeom>
          <a:noFill/>
        </p:spPr>
        <p:txBody>
          <a:bodyPr wrap="square">
            <a:spAutoFit/>
          </a:bodyPr>
          <a:lstStyle/>
          <a:p>
            <a:r>
              <a:rPr lang="en-US" sz="24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By doing everything out of love and thanksgiving,</a:t>
            </a:r>
          </a:p>
          <a:p>
            <a:r>
              <a:rPr lang="en-US" sz="2400" b="1" dirty="0">
                <a:solidFill>
                  <a:srgbClr val="7030A0"/>
                </a:solidFill>
                <a:latin typeface="Abadi" panose="020B0604020104020204" pitchFamily="34" charset="0"/>
                <a:cs typeface="Times New Roman" panose="02020603050405020304" pitchFamily="18" charset="0"/>
              </a:rPr>
              <a:t>And live by aiming to reach heaven by following Jesus.</a:t>
            </a:r>
            <a:endParaRPr lang="en-GB" sz="2800" dirty="0">
              <a:solidFill>
                <a:srgbClr val="7030A0"/>
              </a:solidFill>
            </a:endParaRPr>
          </a:p>
        </p:txBody>
      </p:sp>
      <p:sp>
        <p:nvSpPr>
          <p:cNvPr id="16" name="TextBox 15">
            <a:extLst>
              <a:ext uri="{FF2B5EF4-FFF2-40B4-BE49-F238E27FC236}">
                <a16:creationId xmlns:a16="http://schemas.microsoft.com/office/drawing/2014/main" id="{A4AD648A-D3D4-473A-88ED-C3B09F52BBDA}"/>
              </a:ext>
            </a:extLst>
          </p:cNvPr>
          <p:cNvSpPr txBox="1"/>
          <p:nvPr/>
        </p:nvSpPr>
        <p:spPr>
          <a:xfrm>
            <a:off x="449548" y="3049768"/>
            <a:ext cx="7191642" cy="1200329"/>
          </a:xfrm>
          <a:prstGeom prst="rect">
            <a:avLst/>
          </a:prstGeom>
          <a:noFill/>
        </p:spPr>
        <p:txBody>
          <a:bodyPr wrap="square">
            <a:spAutoFit/>
          </a:bodyPr>
          <a:lstStyle/>
          <a:p>
            <a:r>
              <a:rPr lang="en-US" sz="2400" b="1" dirty="0">
                <a:solidFill>
                  <a:schemeClr val="accent2">
                    <a:lumMod val="75000"/>
                  </a:schemeClr>
                </a:solidFill>
              </a:rPr>
              <a:t>By putting away our old self and putting on Christ,</a:t>
            </a:r>
          </a:p>
          <a:p>
            <a:r>
              <a:rPr lang="en-US" sz="2400" b="1" dirty="0">
                <a:solidFill>
                  <a:schemeClr val="accent2">
                    <a:lumMod val="75000"/>
                  </a:schemeClr>
                </a:solidFill>
              </a:rPr>
              <a:t>bearing fruits of spirit for the lord, </a:t>
            </a:r>
          </a:p>
          <a:p>
            <a:r>
              <a:rPr lang="en-US" sz="2400" b="1" dirty="0">
                <a:solidFill>
                  <a:schemeClr val="accent2">
                    <a:lumMod val="75000"/>
                  </a:schemeClr>
                </a:solidFill>
              </a:rPr>
              <a:t>Just like the wheat grain.</a:t>
            </a:r>
          </a:p>
        </p:txBody>
      </p:sp>
      <p:sp>
        <p:nvSpPr>
          <p:cNvPr id="18" name="TextBox 17">
            <a:extLst>
              <a:ext uri="{FF2B5EF4-FFF2-40B4-BE49-F238E27FC236}">
                <a16:creationId xmlns:a16="http://schemas.microsoft.com/office/drawing/2014/main" id="{E66C4E56-97AA-4270-A2B5-064255F05A93}"/>
              </a:ext>
            </a:extLst>
          </p:cNvPr>
          <p:cNvSpPr txBox="1"/>
          <p:nvPr/>
        </p:nvSpPr>
        <p:spPr>
          <a:xfrm>
            <a:off x="1675034" y="4412168"/>
            <a:ext cx="6096000" cy="830997"/>
          </a:xfrm>
          <a:prstGeom prst="rect">
            <a:avLst/>
          </a:prstGeom>
          <a:noFill/>
        </p:spPr>
        <p:txBody>
          <a:bodyPr wrap="square">
            <a:spAutoFit/>
          </a:bodyPr>
          <a:lstStyle/>
          <a:p>
            <a:pPr algn="r"/>
            <a:r>
              <a:rPr lang="en-US" sz="2400" b="1" dirty="0">
                <a:solidFill>
                  <a:schemeClr val="accent5">
                    <a:lumMod val="75000"/>
                  </a:schemeClr>
                </a:solidFill>
                <a:latin typeface="Abadi" panose="020B0604020104020204" pitchFamily="34" charset="0"/>
                <a:cs typeface="Times New Roman" panose="02020603050405020304" pitchFamily="18" charset="0"/>
              </a:rPr>
              <a:t>By having a mind to take pain and sacrifice  for the good of our fellow beings.</a:t>
            </a:r>
            <a:endParaRPr lang="en-GB" sz="2800" dirty="0">
              <a:solidFill>
                <a:schemeClr val="accent5">
                  <a:lumMod val="75000"/>
                </a:schemeClr>
              </a:solidFill>
            </a:endParaRPr>
          </a:p>
        </p:txBody>
      </p:sp>
    </p:spTree>
    <p:custDataLst>
      <p:tags r:id="rId1"/>
    </p:custDataLst>
    <p:extLst>
      <p:ext uri="{BB962C8B-B14F-4D97-AF65-F5344CB8AC3E}">
        <p14:creationId xmlns:p14="http://schemas.microsoft.com/office/powerpoint/2010/main" val="3287784481"/>
      </p:ext>
    </p:extLst>
  </p:cSld>
  <p:clrMapOvr>
    <a:masterClrMapping/>
  </p:clrMapOvr>
  <mc:AlternateContent xmlns:mc="http://schemas.openxmlformats.org/markup-compatibility/2006" xmlns:p14="http://schemas.microsoft.com/office/powerpoint/2010/main">
    <mc:Choice Requires="p14">
      <p:transition spd="slow" p14:dur="2000" advTm="61839"/>
    </mc:Choice>
    <mc:Fallback xmlns="">
      <p:transition spd="slow" advTm="61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barn(inVertical)">
                                      <p:cBhvr>
                                        <p:cTn id="30" dur="50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barn(inVertical)">
                                      <p:cBhvr>
                                        <p:cTn id="35" dur="500"/>
                                        <p:tgtEl>
                                          <p:spTgt spid="1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Effect transition="in" filter="barn(inVertical)">
                                      <p:cBhvr>
                                        <p:cTn id="40" dur="500"/>
                                        <p:tgtEl>
                                          <p:spTgt spid="1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4" presetClass="entr" presetSubtype="1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barn(inVertical)">
                                      <p:cBhvr>
                                        <p:cTn id="53" dur="500"/>
                                        <p:tgtEl>
                                          <p:spTgt spid="1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9">
                                            <p:txEl>
                                              <p:pRg st="1" end="1"/>
                                            </p:txEl>
                                          </p:spTgt>
                                        </p:tgtEl>
                                        <p:attrNameLst>
                                          <p:attrName>style.visibility</p:attrName>
                                        </p:attrNameLst>
                                      </p:cBhvr>
                                      <p:to>
                                        <p:strVal val="visible"/>
                                      </p:to>
                                    </p:set>
                                    <p:animEffect transition="in" filter="barn(inVertical)">
                                      <p:cBhvr>
                                        <p:cTn id="58"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4" grpId="0"/>
      <p:bldP spid="19" grpId="0" build="p"/>
      <p:bldP spid="16" grpId="0" uiExpand="1" build="p"/>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3.5|3.7|7.2|4.4|2.9|3.7|2.3|10.8|4.4"/>
</p:tagLst>
</file>

<file path=ppt/tags/tag10.xml><?xml version="1.0" encoding="utf-8"?>
<p:tagLst xmlns:a="http://schemas.openxmlformats.org/drawingml/2006/main" xmlns:r="http://schemas.openxmlformats.org/officeDocument/2006/relationships" xmlns:p="http://schemas.openxmlformats.org/presentationml/2006/main">
  <p:tag name="TIMING" val="|0.5|1.8|19.1"/>
</p:tagLst>
</file>

<file path=ppt/tags/tag11.xml><?xml version="1.0" encoding="utf-8"?>
<p:tagLst xmlns:a="http://schemas.openxmlformats.org/drawingml/2006/main" xmlns:r="http://schemas.openxmlformats.org/officeDocument/2006/relationships" xmlns:p="http://schemas.openxmlformats.org/presentationml/2006/main">
  <p:tag name="TIMING" val="|0.6|1.3"/>
</p:tagLst>
</file>

<file path=ppt/tags/tag12.xml><?xml version="1.0" encoding="utf-8"?>
<p:tagLst xmlns:a="http://schemas.openxmlformats.org/drawingml/2006/main" xmlns:r="http://schemas.openxmlformats.org/officeDocument/2006/relationships" xmlns:p="http://schemas.openxmlformats.org/presentationml/2006/main">
  <p:tag name="TIMING" val="|0.7|3.9|1.8|3.4|0.9|0.7|4.5"/>
</p:tagLst>
</file>

<file path=ppt/tags/tag2.xml><?xml version="1.0" encoding="utf-8"?>
<p:tagLst xmlns:a="http://schemas.openxmlformats.org/drawingml/2006/main" xmlns:r="http://schemas.openxmlformats.org/officeDocument/2006/relationships" xmlns:p="http://schemas.openxmlformats.org/presentationml/2006/main">
  <p:tag name="TIMING" val="|0.5|2|3.7|4.9|6.5|1.2"/>
</p:tagLst>
</file>

<file path=ppt/tags/tag3.xml><?xml version="1.0" encoding="utf-8"?>
<p:tagLst xmlns:a="http://schemas.openxmlformats.org/drawingml/2006/main" xmlns:r="http://schemas.openxmlformats.org/officeDocument/2006/relationships" xmlns:p="http://schemas.openxmlformats.org/presentationml/2006/main">
  <p:tag name="TIMING" val="|0.6|1.7|10.7|8.2|18.8|2.8"/>
</p:tagLst>
</file>

<file path=ppt/tags/tag4.xml><?xml version="1.0" encoding="utf-8"?>
<p:tagLst xmlns:a="http://schemas.openxmlformats.org/drawingml/2006/main" xmlns:r="http://schemas.openxmlformats.org/officeDocument/2006/relationships" xmlns:p="http://schemas.openxmlformats.org/presentationml/2006/main">
  <p:tag name="TIMING" val="|0.4|0.8|3.1|8|7|3|11.3|6.6"/>
</p:tagLst>
</file>

<file path=ppt/tags/tag5.xml><?xml version="1.0" encoding="utf-8"?>
<p:tagLst xmlns:a="http://schemas.openxmlformats.org/drawingml/2006/main" xmlns:r="http://schemas.openxmlformats.org/officeDocument/2006/relationships" xmlns:p="http://schemas.openxmlformats.org/presentationml/2006/main">
  <p:tag name="TIMING" val="|0.5|4.7|4.9|15.7"/>
</p:tagLst>
</file>

<file path=ppt/tags/tag6.xml><?xml version="1.0" encoding="utf-8"?>
<p:tagLst xmlns:a="http://schemas.openxmlformats.org/drawingml/2006/main" xmlns:r="http://schemas.openxmlformats.org/officeDocument/2006/relationships" xmlns:p="http://schemas.openxmlformats.org/presentationml/2006/main">
  <p:tag name="TIMING" val="|0.5|3|4.5|3.5|1.9|8.1|11.6|8.7|15.4"/>
</p:tagLst>
</file>

<file path=ppt/tags/tag7.xml><?xml version="1.0" encoding="utf-8"?>
<p:tagLst xmlns:a="http://schemas.openxmlformats.org/drawingml/2006/main" xmlns:r="http://schemas.openxmlformats.org/officeDocument/2006/relationships" xmlns:p="http://schemas.openxmlformats.org/presentationml/2006/main">
  <p:tag name="TIMING" val="|0.4|4.1|5.2|6.8|4.5|2.5|5.5|10.7|8.2|5.5|6.2|3.9|4.3"/>
</p:tagLst>
</file>

<file path=ppt/tags/tag8.xml><?xml version="1.0" encoding="utf-8"?>
<p:tagLst xmlns:a="http://schemas.openxmlformats.org/drawingml/2006/main" xmlns:r="http://schemas.openxmlformats.org/officeDocument/2006/relationships" xmlns:p="http://schemas.openxmlformats.org/presentationml/2006/main">
  <p:tag name="TIMING" val="|0.5|1|3.5|3.9|9.1|3.8|4.9|2.2|10.1|6.2"/>
</p:tagLst>
</file>

<file path=ppt/tags/tag9.xml><?xml version="1.0" encoding="utf-8"?>
<p:tagLst xmlns:a="http://schemas.openxmlformats.org/drawingml/2006/main" xmlns:r="http://schemas.openxmlformats.org/officeDocument/2006/relationships" xmlns:p="http://schemas.openxmlformats.org/presentationml/2006/main">
  <p:tag name="TIMING" val="|0.4|3|8.6|8.7|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1038</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Abadi</vt:lpstr>
      <vt:lpstr>Arial</vt:lpstr>
      <vt:lpstr>Arial Rounded MT Bold</vt:lpstr>
      <vt:lpstr>Calibri</vt:lpstr>
      <vt:lpstr>Calibri Light</vt:lpstr>
      <vt:lpstr>system-ui</vt:lpstr>
      <vt:lpstr>Times New Roman</vt:lpstr>
      <vt:lpstr>Wingdings</vt:lpstr>
      <vt:lpstr>Office Theme</vt:lpstr>
      <vt:lpstr>“Whoever  serves me  must  follow me”</vt:lpstr>
      <vt:lpstr>In the Gospel, last week:</vt:lpstr>
      <vt:lpstr>In the Gospel today,</vt:lpstr>
      <vt:lpstr>PowerPoint Presentation</vt:lpstr>
      <vt:lpstr>PowerPoint Presentation</vt:lpstr>
      <vt:lpstr>Jesus makes his disciples understand His mission. He gives an example of a wheat grain.</vt:lpstr>
      <vt:lpstr>PowerPoint Presentation</vt:lpstr>
      <vt:lpstr>If anyone loves his life will lose it. </vt:lpstr>
      <vt:lpstr>If a man serves me, he must follow me. </vt:lpstr>
      <vt:lpstr>The True Reward of Serving and following Jesus. </vt:lpstr>
      <vt:lpstr>Let us pray,</vt:lpstr>
      <vt:lpstr>Verse for  the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“Whoever serves me  must follow me”</dc:title>
  <dc:creator>Sajin Cheruvathoor</dc:creator>
  <cp:lastModifiedBy>Sajin Cheruvathoor</cp:lastModifiedBy>
  <cp:revision>217</cp:revision>
  <dcterms:created xsi:type="dcterms:W3CDTF">2021-03-15T13:49:28Z</dcterms:created>
  <dcterms:modified xsi:type="dcterms:W3CDTF">2021-03-20T00:10:02Z</dcterms:modified>
</cp:coreProperties>
</file>