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72" r:id="rId5"/>
    <p:sldId id="262" r:id="rId6"/>
    <p:sldId id="261" r:id="rId7"/>
    <p:sldId id="264" r:id="rId8"/>
    <p:sldId id="265" r:id="rId9"/>
    <p:sldId id="267" r:id="rId10"/>
    <p:sldId id="268" r:id="rId11"/>
    <p:sldId id="273" r:id="rId12"/>
    <p:sldId id="275" r:id="rId13"/>
    <p:sldId id="271" r:id="rId14"/>
    <p:sldId id="270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3947-225B-4F44-8F1A-A5FB0ECE2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6837D-9EE6-4EB8-9C0F-EBCE6B119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B7991-5B84-4C13-AAA3-C20A8E28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EDD6-5834-4D27-A858-24EAC9636D4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83086-0434-4115-8BC9-73C853E4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000CD-88E4-4E2E-8EB2-34074086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4CA-B666-45F5-9ADA-8A5F5DF73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3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E4C5-3EB6-40EF-ACE8-CC86B3CB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5B65E-0F2E-413C-8BB8-EC2726A47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595C0-DB83-46F1-A2E3-294F59DF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EDD6-5834-4D27-A858-24EAC9636D4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14491-E1F0-438F-997B-61D38F10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B4689-1EAB-467A-B5C4-DC1B9BB5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4CA-B666-45F5-9ADA-8A5F5DF73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2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263C-0B90-4F56-943D-EC65B5CAF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989D5-E33D-46E1-AFD4-244105567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300F7-32C7-4823-A1F0-334A25FF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EDD6-5834-4D27-A858-24EAC9636D4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08C0E-D965-401C-981A-32372E65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D717F-78BA-4746-86DA-68E4FC6F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4CA-B666-45F5-9ADA-8A5F5DF73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8EBED-E5FC-4AC2-992E-CCB055979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1BD6C-417A-4E84-BE4D-0381AA93E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39103-B9C6-4190-A1BA-028F39D23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EDD6-5834-4D27-A858-24EAC9636D4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4002-0968-4848-BBC1-C184936D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B66FF-285F-47D0-9E72-A8EA8F14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4CA-B666-45F5-9ADA-8A5F5DF73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94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E6BC-603D-419F-AD11-86469FE9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8EEF5-4F6A-40E7-81A9-E64643153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BFE2-AB60-4966-BAE8-4524FDAE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EDD6-5834-4D27-A858-24EAC9636D4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6B5E3-6E5E-415E-898B-FA713C4D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C147A-9DF0-4776-A037-2FDF8B7E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4CA-B666-45F5-9ADA-8A5F5DF73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64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94C9-6574-41B0-ACDE-BE5F4165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95562-6EA7-4BE2-AA1D-9D62A3FB8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9CE96-4F22-46D5-952D-6F917F71C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B6989-B41F-48E6-9DF8-D34A0D6B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EDD6-5834-4D27-A858-24EAC9636D4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7C59A-6612-465B-AC22-6281D504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044B9-B45D-4AB6-B7A8-53904733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4CA-B666-45F5-9ADA-8A5F5DF73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0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08B49-F20C-412D-904E-4697EF2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CA8CB-DF20-4983-ABF3-74F1EE16E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CE46B-B194-4782-83F6-612C6962C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9170E1-70F5-4737-AFFB-59080B6CB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21E03-3F24-492F-A4DF-0B02DF632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561402-7306-4CF6-B6DF-C7AE6154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EDD6-5834-4D27-A858-24EAC9636D4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8B77E-E117-4A1A-B313-F5CAF148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687E4-9B92-488A-9C0B-DE7104F1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4CA-B666-45F5-9ADA-8A5F5DF73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2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3E28-A935-4209-BA37-963C4BD7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C765C-3708-4B02-9D5B-9BEB3E7F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EDD6-5834-4D27-A858-24EAC9636D4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DD006-6038-4951-B43D-33F1323E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6A781-93D1-4F5D-8C0E-E1C199FB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4CA-B666-45F5-9ADA-8A5F5DF73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84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22045-A66A-4B4F-97E7-0B6C1905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EDD6-5834-4D27-A858-24EAC9636D4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986896-A9DC-457E-A59A-28CA1882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A908B-6407-403E-8B5C-41E8B52D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4CA-B666-45F5-9ADA-8A5F5DF73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43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89EB-EB36-40E5-B32E-629AC572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26A9A-3644-4264-82C6-C408E7FDA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4D6B2-350C-4E3D-8C12-9FB3E8E1E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005A4-3675-4783-9E8E-9865448D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EDD6-5834-4D27-A858-24EAC9636D4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E1AEB-09BA-456A-B0A4-88118099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BE4F0-0A27-4D1C-A3E5-F2053BA2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4CA-B666-45F5-9ADA-8A5F5DF73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0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FBC1-0117-47A0-A3D8-78FA5640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B75CEF-93C0-43EC-A5DE-F1E1CFABC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2A6E2-56B1-4C64-B62C-1ACBE1134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10345-2611-414B-99EE-D990D55E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EDD6-5834-4D27-A858-24EAC9636D4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938D1-0459-4460-ABF2-C94B668E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1904D-D063-4DE3-89BF-54AE645A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4CA-B666-45F5-9ADA-8A5F5DF73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1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0C397-7A22-4F6D-8B01-A574196D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23575-DA2D-4FA4-B962-34790B773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38311-6EA0-45A4-83C6-13F332F26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7EDD6-5834-4D27-A858-24EAC9636D4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0E8E1-543F-4F41-8B02-41957823A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BA4AD-2FC1-4A96-948E-3263E4742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44CA-B666-45F5-9ADA-8A5F5DF73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ndM2GK0dnpWg5ECUscdDcA" TargetMode="External"/><Relationship Id="rId2" Type="http://schemas.openxmlformats.org/officeDocument/2006/relationships/hyperlink" Target="http://littleevangelist.com/childrens_liturgy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818C7-1AB0-4693-B407-2A378A38F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554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FF405-7DC5-4734-B84F-C118FBD77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9644" y="4083823"/>
            <a:ext cx="6017698" cy="1061838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Gospel : Matthew 10:26-33</a:t>
            </a:r>
            <a:endParaRPr lang="en-GB" sz="2800" b="1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C3F62-2679-43D7-BE84-50057047B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6479" y="4127955"/>
            <a:ext cx="4493698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00206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CHILDRENS LITURGY JUNE 21</a:t>
            </a:r>
            <a:r>
              <a:rPr lang="en-US" sz="2000" b="1" baseline="30000" dirty="0">
                <a:solidFill>
                  <a:srgbClr val="00206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ST</a:t>
            </a:r>
            <a:r>
              <a:rPr lang="en-US" sz="2000" b="1" dirty="0">
                <a:solidFill>
                  <a:srgbClr val="00206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 ,2020</a:t>
            </a:r>
            <a:endParaRPr lang="en-GB" sz="2000" b="1" dirty="0">
              <a:solidFill>
                <a:srgbClr val="002060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B73D29-768E-4776-8C2B-1790AF74DDFC}"/>
              </a:ext>
            </a:extLst>
          </p:cNvPr>
          <p:cNvSpPr txBox="1">
            <a:spLocks/>
          </p:cNvSpPr>
          <p:nvPr/>
        </p:nvSpPr>
        <p:spPr>
          <a:xfrm>
            <a:off x="2808785" y="5526532"/>
            <a:ext cx="8668492" cy="10498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‘What I say to you in the darkness, speak in the light; what you hear whispered, proclaim on the housetops’- Matthew 10:27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0C7C9-50CB-48CB-8D1A-0E748A219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921" y="5305"/>
            <a:ext cx="1916039" cy="744029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F3FCFE2E-EB8F-4FA2-A799-5367C636A294}"/>
              </a:ext>
            </a:extLst>
          </p:cNvPr>
          <p:cNvSpPr txBox="1">
            <a:spLocks/>
          </p:cNvSpPr>
          <p:nvPr/>
        </p:nvSpPr>
        <p:spPr>
          <a:xfrm>
            <a:off x="3413368" y="2806714"/>
            <a:ext cx="4023360" cy="401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VOICE FOR JESUS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EF36C9-232B-438E-BBF4-225E49C1CB40}"/>
              </a:ext>
            </a:extLst>
          </p:cNvPr>
          <p:cNvSpPr txBox="1">
            <a:spLocks/>
          </p:cNvSpPr>
          <p:nvPr/>
        </p:nvSpPr>
        <p:spPr>
          <a:xfrm>
            <a:off x="1998085" y="1712339"/>
            <a:ext cx="6853925" cy="1061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PROCLAIM WITHOUT FEAR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492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26DB4B-2B95-49E7-A61A-68B1B6ED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31" y="1872294"/>
            <a:ext cx="10515600" cy="55981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Abadi" panose="020B0604020104020204" pitchFamily="34" charset="0"/>
              </a:rPr>
              <a:t>HOW CAN WE KNOW WHAT JESUS WANTS US TO PROCLAIM?</a:t>
            </a: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badi" panose="020B0604020104020204" pitchFamily="34" charset="0"/>
              </a:rPr>
              <a:t>LET US DO JUST AS JESUS DID,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badi" panose="020B0604020104020204" pitchFamily="34" charset="0"/>
              </a:rPr>
              <a:t>* SPEND TIME WITH LORD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badi" panose="020B0604020104020204" pitchFamily="34" charset="0"/>
              </a:rPr>
              <a:t>* LISTEN TO HIM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badi" panose="020B0604020104020204" pitchFamily="34" charset="0"/>
              </a:rPr>
              <a:t>* PRAY FOR GRACE TO DO WHATEVER HE TELLS US AND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badi" panose="020B0604020104020204" pitchFamily="34" charset="0"/>
              </a:rPr>
              <a:t>* TO PROCLAIM TO THE WORLD WHATEVER HE ASKS US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3EC9E-1912-4E5A-8858-FACA992A59E8}"/>
              </a:ext>
            </a:extLst>
          </p:cNvPr>
          <p:cNvSpPr/>
          <p:nvPr/>
        </p:nvSpPr>
        <p:spPr>
          <a:xfrm>
            <a:off x="1945042" y="324526"/>
            <a:ext cx="86625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LISTEN TO JESUS, DO ONLY WHATEVER HE TELLS US..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96DCDF-CE74-4FE2-9ED0-0BABEF88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504" y="2266015"/>
            <a:ext cx="2937980" cy="25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26DB4B-2B95-49E7-A61A-68B1B6ED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4" y="201981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whoever denies me before others, I will deny before my heavenly Father..(Matthew 10:33)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3EC9E-1912-4E5A-8858-FACA992A59E8}"/>
              </a:ext>
            </a:extLst>
          </p:cNvPr>
          <p:cNvSpPr/>
          <p:nvPr/>
        </p:nvSpPr>
        <p:spPr>
          <a:xfrm>
            <a:off x="462094" y="1395953"/>
            <a:ext cx="11267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WHAT IF WE DO NOT ACKNOWLEDGE OUR LORD?</a:t>
            </a:r>
          </a:p>
        </p:txBody>
      </p:sp>
      <p:pic>
        <p:nvPicPr>
          <p:cNvPr id="1026" name="Picture 2" descr="Tango Face Sad Clip Art">
            <a:extLst>
              <a:ext uri="{FF2B5EF4-FFF2-40B4-BE49-F238E27FC236}">
                <a16:creationId xmlns:a16="http://schemas.microsoft.com/office/drawing/2014/main" id="{7CC60E05-6941-4B4F-89E1-ED34EBBA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70" y="3902623"/>
            <a:ext cx="2771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9C8FDA-63DE-43B9-B956-EC7962F5D836}"/>
              </a:ext>
            </a:extLst>
          </p:cNvPr>
          <p:cNvSpPr/>
          <p:nvPr/>
        </p:nvSpPr>
        <p:spPr>
          <a:xfrm>
            <a:off x="154488" y="4538393"/>
            <a:ext cx="9012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‘getting denied before our heavenly father’..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is what we must be scared off.</a:t>
            </a:r>
          </a:p>
        </p:txBody>
      </p:sp>
    </p:spTree>
    <p:extLst>
      <p:ext uri="{BB962C8B-B14F-4D97-AF65-F5344CB8AC3E}">
        <p14:creationId xmlns:p14="http://schemas.microsoft.com/office/powerpoint/2010/main" val="14311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26DB4B-2B95-49E7-A61A-68B1B6ED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54" y="1670369"/>
            <a:ext cx="10879778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3876F-3ADE-4723-833C-C907D660792D}"/>
              </a:ext>
            </a:extLst>
          </p:cNvPr>
          <p:cNvSpPr/>
          <p:nvPr/>
        </p:nvSpPr>
        <p:spPr>
          <a:xfrm>
            <a:off x="2079976" y="1472307"/>
            <a:ext cx="962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</a:rPr>
              <a:t>ACKNOWLEDGE OUR LORD AND PROCLAIM HIM WITHOUT FEAR</a:t>
            </a:r>
            <a:endParaRPr lang="en-GB" sz="2400" b="1" dirty="0">
              <a:latin typeface="Abadi" panose="020B06040201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DCA691-CF43-4688-BCAF-EDE41A390731}"/>
              </a:ext>
            </a:extLst>
          </p:cNvPr>
          <p:cNvSpPr/>
          <p:nvPr/>
        </p:nvSpPr>
        <p:spPr>
          <a:xfrm>
            <a:off x="253579" y="5060155"/>
            <a:ext cx="80149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LET US NOT WORRY ABOUT WHAT TO SAY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THE HEAVENLY HELPER IS WITH US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badi" panose="020B0604020104020204" pitchFamily="34" charset="0"/>
              </a:rPr>
              <a:t>READ MARK 13:11 TO FIND OUT WHO…</a:t>
            </a:r>
          </a:p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48A4C3-F576-493B-9ED0-424D291AC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79" y="4059557"/>
            <a:ext cx="2438400" cy="19621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3522F6-2DCA-4CF8-AF40-E6A4D6123353}"/>
              </a:ext>
            </a:extLst>
          </p:cNvPr>
          <p:cNvSpPr/>
          <p:nvPr/>
        </p:nvSpPr>
        <p:spPr>
          <a:xfrm>
            <a:off x="1941699" y="2115874"/>
            <a:ext cx="8662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 US BE THE VOICE OF JESUS</a:t>
            </a:r>
            <a:r>
              <a:rPr lang="en-US" sz="3200" dirty="0"/>
              <a:t>.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2D5785-99E7-4D83-AFBE-92A0CBE4C3CB}"/>
              </a:ext>
            </a:extLst>
          </p:cNvPr>
          <p:cNvSpPr/>
          <p:nvPr/>
        </p:nvSpPr>
        <p:spPr>
          <a:xfrm>
            <a:off x="1580095" y="3128187"/>
            <a:ext cx="74798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LET US PROCLAIM WITHOUT FEAR</a:t>
            </a:r>
          </a:p>
          <a:p>
            <a:endParaRPr lang="en-US" sz="2800" b="1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* JESUS IS WITH US ALWAYS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1DD33-F419-4D5C-B4AC-EDA31B017C62}"/>
              </a:ext>
            </a:extLst>
          </p:cNvPr>
          <p:cNvSpPr/>
          <p:nvPr/>
        </p:nvSpPr>
        <p:spPr>
          <a:xfrm>
            <a:off x="4749976" y="694176"/>
            <a:ext cx="3855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THIS IS OUR MISSION</a:t>
            </a:r>
            <a:endParaRPr lang="en-GB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3EC9E-1912-4E5A-8858-FACA992A59E8}"/>
              </a:ext>
            </a:extLst>
          </p:cNvPr>
          <p:cNvSpPr/>
          <p:nvPr/>
        </p:nvSpPr>
        <p:spPr>
          <a:xfrm>
            <a:off x="1915699" y="367510"/>
            <a:ext cx="8662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VERSE FOR TODAY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730A5-D792-4C47-A309-1146ACD1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703" y="1031310"/>
            <a:ext cx="5772021" cy="58211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E50DA7-EC2E-49E5-808D-3DA4AFB10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7145">
            <a:off x="8895349" y="4073501"/>
            <a:ext cx="3026617" cy="21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26DB4B-2B95-49E7-A61A-68B1B6ED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1" y="2014153"/>
            <a:ext cx="10515600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Thank you, Jesus, for your unconditional love and providence for us, that even our hair is counted by you.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Increase our faith and fill us with your love as we listen to you, to proclaim you to the whole world by the power of your Holy Spirit.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In Jesus name we pray, Amen.</a:t>
            </a:r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3EC9E-1912-4E5A-8858-FACA992A59E8}"/>
              </a:ext>
            </a:extLst>
          </p:cNvPr>
          <p:cNvSpPr/>
          <p:nvPr/>
        </p:nvSpPr>
        <p:spPr>
          <a:xfrm>
            <a:off x="1551452" y="961333"/>
            <a:ext cx="8662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  <a:endParaRPr lang="en-GB" sz="3600" dirty="0"/>
          </a:p>
        </p:txBody>
      </p:sp>
      <p:pic>
        <p:nvPicPr>
          <p:cNvPr id="1026" name="Picture 2" descr="Praying hands prayer hands clipart free clipart images clipartcow 3">
            <a:extLst>
              <a:ext uri="{FF2B5EF4-FFF2-40B4-BE49-F238E27FC236}">
                <a16:creationId xmlns:a16="http://schemas.microsoft.com/office/drawing/2014/main" id="{4A8CC1D4-C229-477F-B877-E8F2C30A8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736" y="4723802"/>
            <a:ext cx="2018064" cy="201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8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E391F-4CB0-44FE-8892-307A7E06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30" y="2146092"/>
            <a:ext cx="6901193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endParaRPr lang="en-GB" sz="3600" b="1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7E8BF-755A-49D0-8FCB-E41B3DF2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30" y="3685354"/>
            <a:ext cx="6901193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FOR MORE ACTIVITIES AND IDEAS PLEASE VISIT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1.http://littleevangelist.com/</a:t>
            </a:r>
            <a:r>
              <a:rPr lang="en-GB" sz="2000" dirty="0" err="1">
                <a:hlinkClick r:id="rId2"/>
              </a:rPr>
              <a:t>childrens_liturgy.php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2.https://www.youtube.com/channel/UCndM2GK0dnpWg5ECUscdDcA</a:t>
            </a:r>
            <a:endParaRPr lang="en-US" sz="2000" dirty="0"/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5658B-9E57-49F6-9BD3-04A4D586C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683" y="5408668"/>
            <a:ext cx="2110243" cy="1169808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A5833-3DB7-4415-A857-0947EFDF9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49" y="356565"/>
            <a:ext cx="3428663" cy="132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26DB4B-2B95-49E7-A61A-68B1B6ED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342" y="519941"/>
            <a:ext cx="10515600" cy="3049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LAST SUNDAY WAS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CORPUS CHRISTI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r>
              <a:rPr lang="en-US" dirty="0"/>
              <a:t>we celebrated the real presence of living Jesus in the Holy Eucharist</a:t>
            </a:r>
          </a:p>
          <a:p>
            <a:r>
              <a:rPr lang="en-US" dirty="0"/>
              <a:t>The food of our soul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2" descr="Holy Communion Stock Illustrations, Cliparts And Royalty Free Holy ...">
            <a:extLst>
              <a:ext uri="{FF2B5EF4-FFF2-40B4-BE49-F238E27FC236}">
                <a16:creationId xmlns:a16="http://schemas.microsoft.com/office/drawing/2014/main" id="{997DD785-7E1D-42DB-A193-2ABC34E37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03" y="1480838"/>
            <a:ext cx="2088239" cy="20882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5064BF-B071-497B-99D0-E7ED6BA5C25F}"/>
              </a:ext>
            </a:extLst>
          </p:cNvPr>
          <p:cNvSpPr/>
          <p:nvPr/>
        </p:nvSpPr>
        <p:spPr>
          <a:xfrm>
            <a:off x="3090443" y="4206830"/>
            <a:ext cx="91015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Jesus is living in close communion in each of us</a:t>
            </a:r>
          </a:p>
          <a:p>
            <a:pPr algn="ctr"/>
            <a:r>
              <a:rPr lang="en-US" sz="2800" dirty="0"/>
              <a:t>So that , as we go out to the world after receiving Jesus ,we are</a:t>
            </a:r>
            <a:r>
              <a:rPr lang="en-US" sz="2800" b="1" dirty="0">
                <a:solidFill>
                  <a:srgbClr val="C00000"/>
                </a:solidFill>
                <a:latin typeface="Abadi" panose="020B0604020104020204" pitchFamily="34" charset="0"/>
              </a:rPr>
              <a:t> to live in the same way as Jesus lived. 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BE326D-0B6F-4FB4-88D4-51F44D360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4" y="4076822"/>
            <a:ext cx="2835357" cy="26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B7BBA32-E258-4228-B466-74575E4AC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238" y="763588"/>
            <a:ext cx="10515600" cy="5384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Can you recollect any of the final blessing words that our Priests give at the end of Holy Mass?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Two of which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Go and announce the Gospel of the Lord. </a:t>
            </a:r>
          </a:p>
          <a:p>
            <a:pPr marL="0" indent="0">
              <a:buNone/>
            </a:pPr>
            <a:r>
              <a:rPr lang="en-US" sz="2800" dirty="0"/>
              <a:t>                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Go in peace, glorifying the Lord by your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THIS IS WHAT TODAY’S GOSPEL IS ALL ABOUT; TO ANNOUNCE THE GOSPEL OF THE LORD</a:t>
            </a:r>
          </a:p>
          <a:p>
            <a:endParaRPr lang="en-US" sz="2800" b="1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15458B-4EC6-4845-A1CE-959DBAA29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782" y="5296528"/>
            <a:ext cx="1729366" cy="1326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B73EE-59E6-48C4-8BCC-CFB111564FEF}"/>
              </a:ext>
            </a:extLst>
          </p:cNvPr>
          <p:cNvSpPr txBox="1"/>
          <p:nvPr/>
        </p:nvSpPr>
        <p:spPr>
          <a:xfrm>
            <a:off x="5196084" y="5587163"/>
            <a:ext cx="1199954" cy="47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JESUS IS OUR SAVIOR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6985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6D4AAB-E1EB-420B-BD35-1983BB696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569" y="451124"/>
            <a:ext cx="10515600" cy="306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IN TODAYS GOSPEL, JESUS IS ASKING US ;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TO PROCLAIM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TO THE WORLD WHAT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JESUS IS TALKING TO US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TO PROCLAIM WITHOUT FEARING THE WORLD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9DDE3D-21FB-4C8D-B602-9EB0D0AE9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531" y="4949551"/>
            <a:ext cx="2628900" cy="14573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ED0B32-0385-4A5C-A320-0DE334DF2D8B}"/>
              </a:ext>
            </a:extLst>
          </p:cNvPr>
          <p:cNvSpPr/>
          <p:nvPr/>
        </p:nvSpPr>
        <p:spPr>
          <a:xfrm>
            <a:off x="387569" y="3755228"/>
            <a:ext cx="81122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3200" b="1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‘What I say to you in the darkness, speak in the light; what you hear whispered, proclaim on the housetops’ - Matthew 10:27</a:t>
            </a:r>
            <a:endParaRPr lang="en-GB" sz="3200" b="1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97826-9AAB-4A88-B6A6-675DFC5C3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454" y="1976172"/>
            <a:ext cx="3770788" cy="16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9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069482-8EBC-4605-B714-5F9D78E56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0895">
            <a:off x="245212" y="5307665"/>
            <a:ext cx="1894725" cy="121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1DACBD0-2920-424F-B7EF-AA14F5E0E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14" y="524730"/>
            <a:ext cx="10515600" cy="25442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LET US THINK 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ARE WE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LISTENING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                   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SEEKING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                        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PROCLAIMING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                                                    WHAT JESUS WANTS???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65A45-79FD-45E7-8D95-DCFE5E2CE8BB}"/>
              </a:ext>
            </a:extLst>
          </p:cNvPr>
          <p:cNvSpPr txBox="1"/>
          <p:nvPr/>
        </p:nvSpPr>
        <p:spPr>
          <a:xfrm>
            <a:off x="576475" y="3406658"/>
            <a:ext cx="110390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badi" panose="020B0604020104020204" pitchFamily="34" charset="0"/>
              </a:rPr>
              <a:t>IF NO is the answer,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LET US DO IT FROM TODAY ON… 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WE WILL PROCLAIM FOR SURE ! BECAUSE….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Abadi" panose="020B0604020104020204" pitchFamily="34" charset="0"/>
              </a:rPr>
              <a:t>THERE IS A GREAT PROMISE FROM JESUS FOR THOSE WHO PROCLAIM HIM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WE OFTEN DO THINGS IF THERE IS A GREAT PROMISE. DON’T WE??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Abadi" panose="020B0604020104020204" pitchFamily="34" charset="0"/>
              </a:rPr>
              <a:t>DO YOU KNOW WHAT THE PROMISE IS?                 </a:t>
            </a:r>
            <a:endParaRPr lang="en-GB" sz="24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B347F-4C4D-4D93-8AEA-6210BA22B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047" y="281530"/>
            <a:ext cx="1940025" cy="2060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95DD8-4796-4328-9B61-AD57BADC7F1A}"/>
              </a:ext>
            </a:extLst>
          </p:cNvPr>
          <p:cNvSpPr txBox="1"/>
          <p:nvPr/>
        </p:nvSpPr>
        <p:spPr>
          <a:xfrm>
            <a:off x="11294851" y="1130558"/>
            <a:ext cx="64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I AM</a:t>
            </a:r>
          </a:p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 A BIT SHY</a:t>
            </a:r>
            <a:endParaRPr lang="en-GB" sz="1200" b="1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9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26DB4B-2B95-49E7-A61A-68B1B6ED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1" y="1407631"/>
            <a:ext cx="10515600" cy="50322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Everyone who acknowledges me before others</a:t>
            </a:r>
            <a:br>
              <a:rPr lang="en-GB" sz="36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</a:b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I will acknowledge before my heavenly Father.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-(Matthew 10:32)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ISNT THAT GREAT? </a:t>
            </a:r>
          </a:p>
          <a:p>
            <a:pPr marL="0" indent="0">
              <a:buNone/>
            </a:pPr>
            <a:r>
              <a:rPr lang="en-GB" dirty="0"/>
              <a:t>‘GETTING ACKNOWLEDGED BY JESUS IN FRONT OF HEAVENLY FATHER’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our greatest reward..</a:t>
            </a:r>
          </a:p>
          <a:p>
            <a:pPr marL="0" indent="0">
              <a:buNone/>
            </a:pPr>
            <a:r>
              <a:rPr lang="en-GB" dirty="0"/>
              <a:t>                                        THE ONLY REWARD FOR ETERNITY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3EC9E-1912-4E5A-8858-FACA992A59E8}"/>
              </a:ext>
            </a:extLst>
          </p:cNvPr>
          <p:cNvSpPr/>
          <p:nvPr/>
        </p:nvSpPr>
        <p:spPr>
          <a:xfrm>
            <a:off x="1945042" y="324526"/>
            <a:ext cx="8662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THE PROMISE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0A2DB7-098A-4F59-9CAB-B82FB510C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531" y="4949551"/>
            <a:ext cx="2628900" cy="1457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984657-66D3-4F2B-BDBB-DC8EDDC16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565" y="2306355"/>
            <a:ext cx="1365690" cy="1904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BA97D7-E624-4DC0-A615-69B8D18A4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604" y="2644019"/>
            <a:ext cx="2628900" cy="15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3EC9E-1912-4E5A-8858-FACA992A59E8}"/>
              </a:ext>
            </a:extLst>
          </p:cNvPr>
          <p:cNvSpPr/>
          <p:nvPr/>
        </p:nvSpPr>
        <p:spPr>
          <a:xfrm>
            <a:off x="1586093" y="422190"/>
            <a:ext cx="86625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JESUS GIVES US COURAGE TO PROCLAIM WHAT HE TELLS 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759B1-7A43-4050-A617-9BB429685427}"/>
              </a:ext>
            </a:extLst>
          </p:cNvPr>
          <p:cNvSpPr txBox="1"/>
          <p:nvPr/>
        </p:nvSpPr>
        <p:spPr>
          <a:xfrm>
            <a:off x="361389" y="1780014"/>
            <a:ext cx="4661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JESUS IS ASSURING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 NOT TO BE AFRAID OF THOSE WHO CAN HARM ONLY YOUR BODY </a:t>
            </a:r>
            <a:r>
              <a:rPr lang="en-GB" sz="2400" b="1" dirty="0">
                <a:solidFill>
                  <a:srgbClr val="FF0000"/>
                </a:solidFill>
              </a:rPr>
              <a:t>AND NOT OUR SOULS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CE5C49-028E-4D0F-8A75-D3F12349B399}"/>
              </a:ext>
            </a:extLst>
          </p:cNvPr>
          <p:cNvSpPr txBox="1"/>
          <p:nvPr/>
        </p:nvSpPr>
        <p:spPr>
          <a:xfrm>
            <a:off x="7815200" y="1921598"/>
            <a:ext cx="35894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JESUS ASKS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TO FEAR THE LORD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 , WHO HAVE THE AUTHORITY ON OUR SOUL AND BODY AND WHO JUDGES OVER OUR SOUL. </a:t>
            </a:r>
          </a:p>
          <a:p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EEEF26-FEFE-47BB-AFE4-4968CD60D223}"/>
              </a:ext>
            </a:extLst>
          </p:cNvPr>
          <p:cNvSpPr/>
          <p:nvPr/>
        </p:nvSpPr>
        <p:spPr>
          <a:xfrm>
            <a:off x="3048000" y="533365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OUR LORD IS WITH US ALL THE TIME AND HE CARE ABOUT US</a:t>
            </a:r>
          </a:p>
        </p:txBody>
      </p:sp>
      <p:sp>
        <p:nvSpPr>
          <p:cNvPr id="16" name="Star: 7 Points 15">
            <a:extLst>
              <a:ext uri="{FF2B5EF4-FFF2-40B4-BE49-F238E27FC236}">
                <a16:creationId xmlns:a16="http://schemas.microsoft.com/office/drawing/2014/main" id="{6DD5C752-6F3A-4A8D-A20A-733093C8F90D}"/>
              </a:ext>
            </a:extLst>
          </p:cNvPr>
          <p:cNvSpPr/>
          <p:nvPr/>
        </p:nvSpPr>
        <p:spPr>
          <a:xfrm>
            <a:off x="1940716" y="3174198"/>
            <a:ext cx="2091558" cy="1926782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Star: 7 Points 19">
            <a:extLst>
              <a:ext uri="{FF2B5EF4-FFF2-40B4-BE49-F238E27FC236}">
                <a16:creationId xmlns:a16="http://schemas.microsoft.com/office/drawing/2014/main" id="{353ED89A-0A3A-4DA0-8E99-3D7FDE8C786E}"/>
              </a:ext>
            </a:extLst>
          </p:cNvPr>
          <p:cNvSpPr/>
          <p:nvPr/>
        </p:nvSpPr>
        <p:spPr>
          <a:xfrm>
            <a:off x="9202837" y="3971239"/>
            <a:ext cx="2091558" cy="1926782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03437-24E2-4948-BD54-B365B20180D0}"/>
              </a:ext>
            </a:extLst>
          </p:cNvPr>
          <p:cNvSpPr txBox="1"/>
          <p:nvPr/>
        </p:nvSpPr>
        <p:spPr>
          <a:xfrm>
            <a:off x="2494988" y="3718842"/>
            <a:ext cx="1324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 NOT</a:t>
            </a:r>
          </a:p>
          <a:p>
            <a:r>
              <a:rPr lang="en-US" b="1" dirty="0"/>
              <a:t>FEAR THE WORLD</a:t>
            </a:r>
            <a:endParaRPr lang="en-GB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E2AAE0-5DB0-4F0F-87B7-1DF5DF8F145C}"/>
              </a:ext>
            </a:extLst>
          </p:cNvPr>
          <p:cNvSpPr txBox="1"/>
          <p:nvPr/>
        </p:nvSpPr>
        <p:spPr>
          <a:xfrm>
            <a:off x="9574748" y="4407649"/>
            <a:ext cx="1324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FEAR THE LORD</a:t>
            </a:r>
            <a:endParaRPr lang="en-GB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46D283-7EB7-4C1B-9398-7E424730F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470" y="2648454"/>
            <a:ext cx="1944577" cy="19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2" grpId="0"/>
      <p:bldP spid="14" grpId="0"/>
      <p:bldP spid="16" grpId="0" animBg="1"/>
      <p:bldP spid="20" grpId="0" animBg="1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26DB4B-2B95-49E7-A61A-68B1B6ED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546" y="27951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IF GOD CARES FOR IT SO MUCH, SO HOW MUCH MORE; IS GOD CARING FOR US?</a:t>
            </a:r>
            <a:endParaRPr lang="en-GB" dirty="0"/>
          </a:p>
          <a:p>
            <a:pPr marL="0" indent="0" algn="ctr">
              <a:buNone/>
            </a:pP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Jesus says, 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Even all the hairs of your head are counted.</a:t>
            </a:r>
            <a:b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</a:b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So do not be afraid; you are worth more than many sparrows.(MATTHEW 10:30-31)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 US FEAR OUR LORD WHO LOVE US LOT</a:t>
            </a:r>
          </a:p>
          <a:p>
            <a:pPr marL="0" indent="0">
              <a:buNone/>
            </a:pPr>
            <a:r>
              <a:rPr lang="en-US" dirty="0"/>
              <a:t>                                        AND LIVE BY DOING HIS WISH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3EC9E-1912-4E5A-8858-FACA992A59E8}"/>
              </a:ext>
            </a:extLst>
          </p:cNvPr>
          <p:cNvSpPr/>
          <p:nvPr/>
        </p:nvSpPr>
        <p:spPr>
          <a:xfrm>
            <a:off x="1945042" y="408609"/>
            <a:ext cx="8662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THE SPARROWS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47AFD-1C00-468F-9DF7-C1CF0271D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903" y="408609"/>
            <a:ext cx="2787766" cy="1998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F07F10-36BD-4B24-9F50-4ACF064518BA}"/>
              </a:ext>
            </a:extLst>
          </p:cNvPr>
          <p:cNvSpPr/>
          <p:nvPr/>
        </p:nvSpPr>
        <p:spPr>
          <a:xfrm>
            <a:off x="1950528" y="96611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1" dirty="0">
                <a:latin typeface="Abadi" panose="020B0604020104020204" pitchFamily="34" charset="0"/>
              </a:rPr>
              <a:t>Jesus speaks about, </a:t>
            </a:r>
            <a:r>
              <a:rPr lang="en-GB" sz="2400" b="1" dirty="0">
                <a:solidFill>
                  <a:schemeClr val="accent2"/>
                </a:solidFill>
                <a:latin typeface="Abadi" panose="020B0604020104020204" pitchFamily="34" charset="0"/>
              </a:rPr>
              <a:t>how much God cares for the  Sparrows, that are brought for little money</a:t>
            </a:r>
            <a:r>
              <a:rPr lang="en-GB" sz="2400" b="1" dirty="0">
                <a:latin typeface="Abadi" panose="020B0604020104020204" pitchFamily="34" charset="0"/>
              </a:rPr>
              <a:t>.  Not one of them falls to ground without Gods knowledge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96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26DB4B-2B95-49E7-A61A-68B1B6ED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54" y="1670369"/>
            <a:ext cx="10879778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CHECK OUT WHAT JESUS SAYS IN John 8:28-29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3EC9E-1912-4E5A-8858-FACA992A59E8}"/>
              </a:ext>
            </a:extLst>
          </p:cNvPr>
          <p:cNvSpPr/>
          <p:nvPr/>
        </p:nvSpPr>
        <p:spPr>
          <a:xfrm>
            <a:off x="1569511" y="288485"/>
            <a:ext cx="8662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JESUS ACCOMPLISHED HIS MISSION. 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HE PROCLAIMED WHAT THE FATHER SAID, WITHOUT FEAR…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869676-CA07-4B9D-A48A-267408AD2C9C}"/>
              </a:ext>
            </a:extLst>
          </p:cNvPr>
          <p:cNvSpPr/>
          <p:nvPr/>
        </p:nvSpPr>
        <p:spPr>
          <a:xfrm>
            <a:off x="5470123" y="296244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Jesus always spent time with his father in heaven and listened to him. He declared to the people only what his Father has instructed Him. 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His father was always with him, as he did what is pleasing to him always.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FC87B-64BD-42A5-B831-A0F89480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511" y="3745925"/>
            <a:ext cx="3015966" cy="250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532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845</Words>
  <Application>Microsoft Office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Abadi</vt:lpstr>
      <vt:lpstr>Aharoni</vt:lpstr>
      <vt:lpstr>Arial</vt:lpstr>
      <vt:lpstr>Calibri</vt:lpstr>
      <vt:lpstr>Calibri Light</vt:lpstr>
      <vt:lpstr>Office Theme</vt:lpstr>
      <vt:lpstr>Gospel : Matthew 10:26-33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PROCLAIM JESUS</dc:title>
  <dc:creator>Sajin Cheruvathoor</dc:creator>
  <cp:lastModifiedBy>Sajin Cheruvathoor</cp:lastModifiedBy>
  <cp:revision>30</cp:revision>
  <dcterms:created xsi:type="dcterms:W3CDTF">2020-06-20T15:07:26Z</dcterms:created>
  <dcterms:modified xsi:type="dcterms:W3CDTF">2020-06-20T23:56:30Z</dcterms:modified>
</cp:coreProperties>
</file>