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74" r:id="rId4"/>
    <p:sldId id="275" r:id="rId5"/>
    <p:sldId id="279" r:id="rId6"/>
    <p:sldId id="280" r:id="rId7"/>
    <p:sldId id="277" r:id="rId8"/>
    <p:sldId id="283" r:id="rId9"/>
    <p:sldId id="270" r:id="rId10"/>
    <p:sldId id="263" r:id="rId11"/>
    <p:sldId id="281" r:id="rId12"/>
    <p:sldId id="28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61" d="100"/>
          <a:sy n="61" d="100"/>
        </p:scale>
        <p:origin x="88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1/30/2021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1/30/2021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vangelist.com/childrens_liturgy.php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hyperlink" Target="https://www.youtube.com/channel/UCndM2GK0dnpWg5ECUscdD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4" y="1330897"/>
            <a:ext cx="10260633" cy="2667000"/>
          </a:xfrm>
        </p:spPr>
        <p:txBody>
          <a:bodyPr>
            <a:normAutofit/>
          </a:bodyPr>
          <a:lstStyle/>
          <a:p>
            <a:r>
              <a:rPr lang="en-US" sz="4400" b="1" dirty="0"/>
              <a:t>HE TAUGHT THEM WITH AUTHORITY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1" y="4149080"/>
            <a:ext cx="8229600" cy="523220"/>
          </a:xfrm>
        </p:spPr>
        <p:txBody>
          <a:bodyPr/>
          <a:lstStyle/>
          <a:p>
            <a:r>
              <a:rPr lang="en-US" sz="2800" b="1" dirty="0">
                <a:latin typeface="Abadi" panose="020B0604020104020204" pitchFamily="34" charset="0"/>
              </a:rPr>
              <a:t>GOSPEL: MARK 1:21-28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F21FC-5F20-43F0-AA63-04EECC49964D}"/>
              </a:ext>
            </a:extLst>
          </p:cNvPr>
          <p:cNvSpPr txBox="1"/>
          <p:nvPr/>
        </p:nvSpPr>
        <p:spPr>
          <a:xfrm>
            <a:off x="150751" y="5013176"/>
            <a:ext cx="734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CHILDRENS LITURGY JANUARY 31</a:t>
            </a:r>
            <a:r>
              <a:rPr lang="en-US" sz="2800" b="1" baseline="30000" dirty="0">
                <a:latin typeface="Abadi" panose="020B0604020104020204" pitchFamily="34" charset="0"/>
              </a:rPr>
              <a:t>ST</a:t>
            </a:r>
            <a:r>
              <a:rPr lang="en-US" sz="2800" b="1" dirty="0">
                <a:latin typeface="Abadi" panose="020B06040201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60">
        <p:fade/>
      </p:transition>
    </mc:Choice>
    <mc:Fallback xmlns="">
      <p:transition spd="med" advTm="12260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77988" y="369766"/>
            <a:ext cx="9144000" cy="1144556"/>
          </a:xfrm>
        </p:spPr>
        <p:txBody>
          <a:bodyPr/>
          <a:lstStyle/>
          <a:p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 us pray,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3D2D5-AF3C-4638-8630-A4F833473FAE}"/>
              </a:ext>
            </a:extLst>
          </p:cNvPr>
          <p:cNvSpPr txBox="1"/>
          <p:nvPr/>
        </p:nvSpPr>
        <p:spPr>
          <a:xfrm>
            <a:off x="1053852" y="1484784"/>
            <a:ext cx="97930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i="0" dirty="0">
              <a:solidFill>
                <a:srgbClr val="222222"/>
              </a:solidFill>
              <a:effectLst/>
              <a:latin typeface="Abadi" panose="020B0604020104020204" pitchFamily="34" charset="0"/>
            </a:endParaRPr>
          </a:p>
          <a:p>
            <a:pPr algn="ctr"/>
            <a:r>
              <a:rPr lang="en-US" sz="32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Dear Lord Jesus, your word is spirit and life. </a:t>
            </a:r>
            <a:r>
              <a:rPr lang="en-US" sz="3200" b="1" dirty="0">
                <a:solidFill>
                  <a:srgbClr val="222222"/>
                </a:solidFill>
                <a:latin typeface="Abadi" panose="020B0604020104020204" pitchFamily="34" charset="0"/>
              </a:rPr>
              <a:t>W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e thank you for giving us new birth </a:t>
            </a:r>
            <a:r>
              <a:rPr lang="en-US" sz="3200" b="1" dirty="0">
                <a:solidFill>
                  <a:srgbClr val="222222"/>
                </a:solidFill>
                <a:latin typeface="Abadi" panose="020B0604020104020204" pitchFamily="34" charset="0"/>
              </a:rPr>
              <a:t>by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 your living word. Give us grace by your Holy Spirit to have faith in the power of your word that transforms us to your likeness. </a:t>
            </a:r>
            <a:r>
              <a:rPr lang="en-GB" sz="3200" b="1" dirty="0">
                <a:solidFill>
                  <a:srgbClr val="000000"/>
                </a:solidFill>
                <a:effectLst/>
                <a:latin typeface="Abadi" panose="020B0604020104020204" pitchFamily="34" charset="0"/>
                <a:cs typeface="Times New Roman" panose="02020603050405020304" pitchFamily="18" charset="0"/>
              </a:rPr>
              <a:t>We</a:t>
            </a:r>
            <a:r>
              <a:rPr lang="en-GB" sz="32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 all our weaknesses and concerns to the authority of Jesus and his powerful words to transform us and all whom we pray for, </a:t>
            </a:r>
            <a:r>
              <a:rPr lang="en-GB" sz="3200" b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GB" sz="32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likeness of God.</a:t>
            </a:r>
            <a:endParaRPr lang="en-GB" sz="3200" b="1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In Jesus’ name we pray, Amen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D848B-1BEB-44A1-A1BD-FF75D04F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63" y="51456"/>
            <a:ext cx="145732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246">
        <p:fade/>
      </p:transition>
    </mc:Choice>
    <mc:Fallback xmlns="">
      <p:transition spd="med" advTm="392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4C21-4D91-47AB-B5E8-04E4E0B7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189723"/>
            <a:ext cx="9144000" cy="7855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 OF THE DAY</a:t>
            </a:r>
            <a:endParaRPr lang="en-GB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A9561-CF0D-4BE3-AF63-0128BF2EB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51" y="968123"/>
            <a:ext cx="7010921" cy="5650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7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79">
        <p:fade/>
      </p:transition>
    </mc:Choice>
    <mc:Fallback xmlns="">
      <p:transition spd="med" advTm="21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4AEE-828F-45DA-B977-45BE3F1A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332656"/>
            <a:ext cx="9144000" cy="1144556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5F0FD-32F7-4E3D-9230-892E8E7DEDDD}"/>
              </a:ext>
            </a:extLst>
          </p:cNvPr>
          <p:cNvSpPr txBox="1"/>
          <p:nvPr/>
        </p:nvSpPr>
        <p:spPr>
          <a:xfrm>
            <a:off x="1125860" y="19236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</a:rPr>
              <a:t>GOD BLESS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E4328-0C0E-4456-B6B9-48F95D94B505}"/>
              </a:ext>
            </a:extLst>
          </p:cNvPr>
          <p:cNvSpPr txBox="1"/>
          <p:nvPr/>
        </p:nvSpPr>
        <p:spPr>
          <a:xfrm>
            <a:off x="2362336" y="3290466"/>
            <a:ext cx="7464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KEEP LITTLE EVANGELIST IN YOUR SPECIAL PRAYERS.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A7C8-DF08-45E8-B488-4F987ED3DC26}"/>
              </a:ext>
            </a:extLst>
          </p:cNvPr>
          <p:cNvSpPr txBox="1"/>
          <p:nvPr/>
        </p:nvSpPr>
        <p:spPr>
          <a:xfrm>
            <a:off x="4870276" y="4313954"/>
            <a:ext cx="6216868" cy="2000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</a:rPr>
              <a:t>FOR MORE IDEAS PLEASE VISIT: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WEBSITE: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</a:p>
          <a:p>
            <a:pPr marL="45720" indent="0">
              <a:lnSpc>
                <a:spcPct val="100000"/>
              </a:lnSpc>
              <a:buFont typeface="Wingdings" pitchFamily="2" charset="2"/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pPr marL="45720" indent="0">
              <a:lnSpc>
                <a:spcPct val="100000"/>
              </a:lnSpc>
              <a:buFont typeface="Wingdings" pitchFamily="2" charset="2"/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YOUTUBE CHANNEL: </a:t>
            </a:r>
          </a:p>
          <a:p>
            <a:pPr marL="45720" indent="0">
              <a:lnSpc>
                <a:spcPct val="100000"/>
              </a:lnSpc>
              <a:buFont typeface="Wingdings" pitchFamily="2" charset="2"/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4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20">
        <p:fade/>
      </p:transition>
    </mc:Choice>
    <mc:Fallback xmlns="">
      <p:transition spd="med" advTm="15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6594" y="143559"/>
            <a:ext cx="9144000" cy="701352"/>
          </a:xfrm>
        </p:spPr>
        <p:txBody>
          <a:bodyPr/>
          <a:lstStyle/>
          <a:p>
            <a:r>
              <a:rPr lang="en-US" dirty="0"/>
              <a:t>LAST WEEK IN THE GOSPEL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76853" y="294816"/>
            <a:ext cx="5904657" cy="11445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SAW JESUS BEGINNING HIS MISSION,</a:t>
            </a:r>
            <a:r>
              <a:rPr lang="en-US" sz="2400" b="1" dirty="0"/>
              <a:t> HE CAME TO GALILEE PROCLAIMING THE GOOD NEWS.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7B0F8-A04E-4FA9-8EFC-E466860791E4}"/>
              </a:ext>
            </a:extLst>
          </p:cNvPr>
          <p:cNvSpPr txBox="1"/>
          <p:nvPr/>
        </p:nvSpPr>
        <p:spPr>
          <a:xfrm>
            <a:off x="4583100" y="2593103"/>
            <a:ext cx="2492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JESUS CALLED 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6A46D-DF41-4133-8493-7C20DFE3A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7315" y="764599"/>
            <a:ext cx="1494562" cy="2200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3932E9F-F1CF-471B-B576-F2B7FD65E299}"/>
              </a:ext>
            </a:extLst>
          </p:cNvPr>
          <p:cNvSpPr/>
          <p:nvPr/>
        </p:nvSpPr>
        <p:spPr>
          <a:xfrm>
            <a:off x="2525786" y="1425409"/>
            <a:ext cx="7649436" cy="936921"/>
          </a:xfrm>
          <a:prstGeom prst="wedgeRectCallout">
            <a:avLst>
              <a:gd name="adj1" fmla="val -60154"/>
              <a:gd name="adj2" fmla="val -3758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‘The time has come’ he said ‘and the kingdom of God is close at hand. Repent, and believe the Good News.’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A1DAD-70E3-41BD-9E14-29E8C100A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89" y="3262446"/>
            <a:ext cx="17526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70246-F928-40AA-9613-A48873035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313" y="2919977"/>
            <a:ext cx="2638425" cy="160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40A5C7-C216-4A8B-BF0A-6CF3FC5FC324}"/>
              </a:ext>
            </a:extLst>
          </p:cNvPr>
          <p:cNvSpPr txBox="1"/>
          <p:nvPr/>
        </p:nvSpPr>
        <p:spPr>
          <a:xfrm>
            <a:off x="2676450" y="3029071"/>
            <a:ext cx="610125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FOLLOW</a:t>
            </a:r>
            <a:r>
              <a:rPr lang="en-US" sz="3600" b="1" dirty="0">
                <a:solidFill>
                  <a:srgbClr val="C00000"/>
                </a:solidFill>
              </a:rPr>
              <a:t> ME!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89529-21D9-43A0-AF73-733281E10F26}"/>
              </a:ext>
            </a:extLst>
          </p:cNvPr>
          <p:cNvSpPr txBox="1"/>
          <p:nvPr/>
        </p:nvSpPr>
        <p:spPr>
          <a:xfrm>
            <a:off x="3330123" y="3690417"/>
            <a:ext cx="503445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THEY LEFT EVERYTHING AND FOLLOWED HIM.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5BD5AC-BFE6-4BE8-8345-882F49DD45CC}"/>
              </a:ext>
            </a:extLst>
          </p:cNvPr>
          <p:cNvSpPr txBox="1"/>
          <p:nvPr/>
        </p:nvSpPr>
        <p:spPr>
          <a:xfrm>
            <a:off x="523133" y="3002282"/>
            <a:ext cx="6195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PETER AND ANDREW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D9026-524D-4262-9168-599A18A62E48}"/>
              </a:ext>
            </a:extLst>
          </p:cNvPr>
          <p:cNvSpPr txBox="1"/>
          <p:nvPr/>
        </p:nvSpPr>
        <p:spPr>
          <a:xfrm>
            <a:off x="8777704" y="2609462"/>
            <a:ext cx="2300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JAMES AND JOHN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EA0CFF-9C52-41AD-8A98-FD3FD01FA654}"/>
              </a:ext>
            </a:extLst>
          </p:cNvPr>
          <p:cNvSpPr txBox="1"/>
          <p:nvPr/>
        </p:nvSpPr>
        <p:spPr>
          <a:xfrm>
            <a:off x="26943" y="5569325"/>
            <a:ext cx="32476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calling us too.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DAB905-5E2B-4C59-A6C0-518D26725A37}"/>
              </a:ext>
            </a:extLst>
          </p:cNvPr>
          <p:cNvSpPr txBox="1"/>
          <p:nvPr/>
        </p:nvSpPr>
        <p:spPr>
          <a:xfrm>
            <a:off x="3144054" y="5377360"/>
            <a:ext cx="895218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2222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US OFFER </a:t>
            </a:r>
          </a:p>
          <a:p>
            <a:r>
              <a:rPr lang="en-GB" sz="2400" b="1" dirty="0">
                <a:solidFill>
                  <a:srgbClr val="22222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OURSELVES AND </a:t>
            </a:r>
          </a:p>
          <a:p>
            <a:r>
              <a:rPr lang="en-GB" sz="2400" b="1" dirty="0">
                <a:solidFill>
                  <a:srgbClr val="22222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JESUS.</a:t>
            </a:r>
            <a:endParaRPr lang="en-GB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8593CA-745D-40A0-91EA-3D9C3C5DF7B2}"/>
              </a:ext>
            </a:extLst>
          </p:cNvPr>
          <p:cNvSpPr txBox="1"/>
          <p:nvPr/>
        </p:nvSpPr>
        <p:spPr>
          <a:xfrm>
            <a:off x="7620147" y="4840217"/>
            <a:ext cx="4515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entrusts </a:t>
            </a:r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the</a:t>
            </a:r>
            <a:r>
              <a:rPr lang="en-GB" sz="24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mission </a:t>
            </a:r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GB" sz="24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gaining the souls of the children of God, </a:t>
            </a:r>
            <a:r>
              <a:rPr lang="en-GB" sz="2400" b="1" dirty="0">
                <a:solidFill>
                  <a:srgbClr val="FF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24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spreading the good news of forgiveness and salvation in Jesus name.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1104BD-127A-457D-A76A-0F336EADA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034" y="4553480"/>
            <a:ext cx="2040113" cy="220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519">
        <p:fade/>
      </p:transition>
    </mc:Choice>
    <mc:Fallback xmlns="">
      <p:transition spd="med" advTm="54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188640"/>
            <a:ext cx="9144000" cy="648479"/>
          </a:xfrm>
        </p:spPr>
        <p:txBody>
          <a:bodyPr/>
          <a:lstStyle/>
          <a:p>
            <a:r>
              <a:rPr lang="en-US" dirty="0"/>
              <a:t>IN THE GOSPEL TODAY  WE SEE,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D6D41-11D2-406B-8BF6-E360EDB1ACAA}"/>
              </a:ext>
            </a:extLst>
          </p:cNvPr>
          <p:cNvSpPr txBox="1"/>
          <p:nvPr/>
        </p:nvSpPr>
        <p:spPr>
          <a:xfrm>
            <a:off x="117748" y="92501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Jesus and his disciples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going to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as far as Capernaum.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9724D-045C-469F-A2C7-A50D713B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52" y="30462"/>
            <a:ext cx="3590925" cy="298132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1DF1D84F-520F-4E40-AE8E-6B157466B40A}"/>
              </a:ext>
            </a:extLst>
          </p:cNvPr>
          <p:cNvSpPr/>
          <p:nvPr/>
        </p:nvSpPr>
        <p:spPr>
          <a:xfrm>
            <a:off x="10090348" y="0"/>
            <a:ext cx="576064" cy="3721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4EAB0-4C9D-449B-A62E-9254F96D78A8}"/>
              </a:ext>
            </a:extLst>
          </p:cNvPr>
          <p:cNvSpPr txBox="1"/>
          <p:nvPr/>
        </p:nvSpPr>
        <p:spPr>
          <a:xfrm>
            <a:off x="5722267" y="3132598"/>
            <a:ext cx="61327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the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abbath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day,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Jesus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went to the synagogue </a:t>
            </a:r>
          </a:p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and began to teach. </a:t>
            </a:r>
            <a:endParaRPr lang="en-GB" sz="28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AF4B5B-ABD9-4530-A3CE-83F5963A6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1853832"/>
            <a:ext cx="5170078" cy="38667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6041DB-5CD2-402A-89D5-82BCF6EA1B52}"/>
              </a:ext>
            </a:extLst>
          </p:cNvPr>
          <p:cNvSpPr txBox="1"/>
          <p:nvPr/>
        </p:nvSpPr>
        <p:spPr>
          <a:xfrm>
            <a:off x="1053852" y="6048447"/>
            <a:ext cx="1044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…..because, unlike the scribes,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he taught them with authority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GB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5BA8A3-A748-4971-8150-983F004E4111}"/>
              </a:ext>
            </a:extLst>
          </p:cNvPr>
          <p:cNvSpPr txBox="1"/>
          <p:nvPr/>
        </p:nvSpPr>
        <p:spPr>
          <a:xfrm>
            <a:off x="5595471" y="4903169"/>
            <a:ext cx="64756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is teaching made a deep impression </a:t>
            </a:r>
          </a:p>
          <a:p>
            <a:pPr algn="ctr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on them….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B40E27-F709-4DDB-8D2C-5476796DB9CD}"/>
              </a:ext>
            </a:extLst>
          </p:cNvPr>
          <p:cNvSpPr/>
          <p:nvPr/>
        </p:nvSpPr>
        <p:spPr>
          <a:xfrm>
            <a:off x="10342884" y="3673868"/>
            <a:ext cx="1728193" cy="12984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8000"/>
                </a:solidFill>
                <a:latin typeface="Abadi" panose="020B0604020104020204" pitchFamily="34" charset="0"/>
              </a:rPr>
              <a:t>SCRIBES</a:t>
            </a:r>
          </a:p>
          <a:p>
            <a:pPr algn="ctr"/>
            <a:r>
              <a:rPr lang="en-US" sz="1200" b="1" dirty="0">
                <a:latin typeface="Abadi" panose="020B0604020104020204" pitchFamily="34" charset="0"/>
              </a:rPr>
              <a:t>ARE TEACHERS OF SCRIPTURES </a:t>
            </a:r>
            <a:endParaRPr lang="en-GB" sz="1200" b="1" dirty="0"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64">
        <p:fade/>
      </p:transition>
    </mc:Choice>
    <mc:Fallback xmlns="">
      <p:transition spd="med" advTm="34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 animBg="1"/>
      <p:bldP spid="23" grpId="0"/>
      <p:bldP spid="25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260648"/>
            <a:ext cx="9577064" cy="1144556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their synagogue, just then, there was a man possessed by an unclean spirit.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33FAC1-DEFD-495B-B21C-082157D9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1772816"/>
            <a:ext cx="5963904" cy="4472928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448241A-6E0D-460E-AF7E-B3D7F7E334AE}"/>
              </a:ext>
            </a:extLst>
          </p:cNvPr>
          <p:cNvSpPr/>
          <p:nvPr/>
        </p:nvSpPr>
        <p:spPr>
          <a:xfrm>
            <a:off x="117748" y="2814618"/>
            <a:ext cx="5760640" cy="3312368"/>
          </a:xfrm>
          <a:prstGeom prst="wedgeRoundRectCallout">
            <a:avLst>
              <a:gd name="adj1" fmla="val 64861"/>
              <a:gd name="adj2" fmla="val -4342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 ‘What do you want with us, Jesus of Nazareth?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Have you come to destroy us?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 know who you are: the Holy One of God.’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E0481-3C95-46CA-8285-A64B25A45BEA}"/>
              </a:ext>
            </a:extLst>
          </p:cNvPr>
          <p:cNvSpPr txBox="1"/>
          <p:nvPr/>
        </p:nvSpPr>
        <p:spPr>
          <a:xfrm>
            <a:off x="1989956" y="217264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He shouted, </a:t>
            </a:r>
            <a:endParaRPr lang="en-GB" sz="2800" b="1" dirty="0"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36">
        <p:fade/>
      </p:transition>
    </mc:Choice>
    <mc:Fallback xmlns="">
      <p:transition spd="med" advTm="22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7272-15AB-4EE7-B447-D3CE92F8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690145"/>
            <a:ext cx="9144000" cy="565382"/>
          </a:xfrm>
        </p:spPr>
        <p:txBody>
          <a:bodyPr>
            <a:noAutofit/>
          </a:bodyPr>
          <a:lstStyle/>
          <a:p>
            <a:r>
              <a:rPr lang="en-GB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But Jesus said sharply,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FE483-D36B-4227-BE04-FF6931FC4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897" y="4293096"/>
            <a:ext cx="5496672" cy="2167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unclean spirit threw the man into convulsions and with a loud cry went out of him.</a:t>
            </a:r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9796A-B735-4666-941E-31F0E2F0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6" y="1916832"/>
            <a:ext cx="5664629" cy="42484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8A4E28-C58F-4A8E-915E-37276BF099B6}"/>
              </a:ext>
            </a:extLst>
          </p:cNvPr>
          <p:cNvSpPr/>
          <p:nvPr/>
        </p:nvSpPr>
        <p:spPr>
          <a:xfrm>
            <a:off x="6598468" y="1970447"/>
            <a:ext cx="3743400" cy="1440160"/>
          </a:xfrm>
          <a:prstGeom prst="wedgeRoundRectCallout">
            <a:avLst>
              <a:gd name="adj1" fmla="val -63312"/>
              <a:gd name="adj2" fmla="val 20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‘Be quiet! </a:t>
            </a:r>
          </a:p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Come out of him!’</a:t>
            </a:r>
            <a:endParaRPr lang="en-GB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4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45">
        <p:fade/>
      </p:transition>
    </mc:Choice>
    <mc:Fallback xmlns="">
      <p:transition spd="med" advTm="22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2436-7FF8-4DF0-B707-FB71361C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0"/>
            <a:ext cx="9144000" cy="1144556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people were so astonished that they started asking each other what it all meant.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49E39-7E9A-4C37-A3B8-EA2DD9B8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558" y="1375453"/>
            <a:ext cx="5871341" cy="447979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B33814-6156-4C37-8195-94C2A4E5C00B}"/>
              </a:ext>
            </a:extLst>
          </p:cNvPr>
          <p:cNvSpPr/>
          <p:nvPr/>
        </p:nvSpPr>
        <p:spPr>
          <a:xfrm>
            <a:off x="243142" y="1738106"/>
            <a:ext cx="3744416" cy="3024336"/>
          </a:xfrm>
          <a:prstGeom prst="wedgeRoundRectCallout">
            <a:avLst>
              <a:gd name="adj1" fmla="val 74519"/>
              <a:gd name="adj2" fmla="val -39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‘Here is a teaching that is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new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with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authority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behind it: he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gives orders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even to unclean spirits and they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obey him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.’ 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89770-D8D1-4139-8E08-AF0FEA93267F}"/>
              </a:ext>
            </a:extLst>
          </p:cNvPr>
          <p:cNvSpPr txBox="1"/>
          <p:nvPr/>
        </p:nvSpPr>
        <p:spPr>
          <a:xfrm>
            <a:off x="154146" y="100275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said,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D0A88-CF88-42F0-AC60-625398C41906}"/>
              </a:ext>
            </a:extLst>
          </p:cNvPr>
          <p:cNvSpPr txBox="1"/>
          <p:nvPr/>
        </p:nvSpPr>
        <p:spPr>
          <a:xfrm>
            <a:off x="0" y="5879882"/>
            <a:ext cx="13124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And his reputation rapidly spread everywhere, 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through all the surrounding Galilean countryside.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4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429">
        <p:fade/>
      </p:transition>
    </mc:Choice>
    <mc:Fallback xmlns="">
      <p:transition spd="med" advTm="40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20" y="59435"/>
            <a:ext cx="9144000" cy="747725"/>
          </a:xfrm>
        </p:spPr>
        <p:txBody>
          <a:bodyPr/>
          <a:lstStyle/>
          <a:p>
            <a:pPr algn="ctr"/>
            <a:r>
              <a:rPr lang="en-US" b="1" dirty="0"/>
              <a:t>HE TAUGHT THEM WITH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3AB68-17BE-416F-AC07-F971386834AB}"/>
              </a:ext>
            </a:extLst>
          </p:cNvPr>
          <p:cNvSpPr txBox="1"/>
          <p:nvPr/>
        </p:nvSpPr>
        <p:spPr>
          <a:xfrm>
            <a:off x="82348" y="18700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Jesus has power and authority.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D42E1-59A5-47AE-89A2-FC5F50378380}"/>
              </a:ext>
            </a:extLst>
          </p:cNvPr>
          <p:cNvSpPr txBox="1"/>
          <p:nvPr/>
        </p:nvSpPr>
        <p:spPr>
          <a:xfrm>
            <a:off x="2566020" y="824024"/>
            <a:ext cx="7464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command of the word from Jesus, a man who had unclean habits was transformed to a good person.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E953E-C6CF-48EF-8199-77C8CF6CD2A6}"/>
              </a:ext>
            </a:extLst>
          </p:cNvPr>
          <p:cNvSpPr txBox="1"/>
          <p:nvPr/>
        </p:nvSpPr>
        <p:spPr>
          <a:xfrm>
            <a:off x="6454452" y="1870075"/>
            <a:ext cx="6709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Jesus spoke a word, </a:t>
            </a:r>
            <a:r>
              <a:rPr lang="en-GB" sz="2400" b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4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happened.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796A0-47FC-45DC-B22F-FA723DD1D8E4}"/>
              </a:ext>
            </a:extLst>
          </p:cNvPr>
          <p:cNvSpPr txBox="1"/>
          <p:nvPr/>
        </p:nvSpPr>
        <p:spPr>
          <a:xfrm>
            <a:off x="2448090" y="3224305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Jesus’s teachings were in authority?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6B393B-91F3-4CB3-AB40-400EC596A637}"/>
              </a:ext>
            </a:extLst>
          </p:cNvPr>
          <p:cNvSpPr txBox="1"/>
          <p:nvPr/>
        </p:nvSpPr>
        <p:spPr>
          <a:xfrm>
            <a:off x="3066795" y="383595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himself was </a:t>
            </a:r>
          </a:p>
          <a:p>
            <a:pPr algn="ctr"/>
            <a:r>
              <a:rPr lang="en-GB" sz="3200" b="1" dirty="0">
                <a:solidFill>
                  <a:srgbClr val="008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living word made flesh, the son of God.</a:t>
            </a:r>
            <a:endParaRPr lang="en-GB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9C30F-0BD8-43B9-9DB8-6D1A9730C8D6}"/>
              </a:ext>
            </a:extLst>
          </p:cNvPr>
          <p:cNvSpPr txBox="1"/>
          <p:nvPr/>
        </p:nvSpPr>
        <p:spPr>
          <a:xfrm>
            <a:off x="2998520" y="547324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with this word that 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was made.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DF6009-21D7-4062-9798-E3BFB637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74" y="3870793"/>
            <a:ext cx="2670321" cy="267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2B65A0-EBB1-4179-B198-C73D7FAC3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00" y="3870793"/>
            <a:ext cx="2527729" cy="27777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A369DE5-A12D-4CAD-965B-99E0AC426DBD}"/>
              </a:ext>
            </a:extLst>
          </p:cNvPr>
          <p:cNvSpPr txBox="1"/>
          <p:nvPr/>
        </p:nvSpPr>
        <p:spPr>
          <a:xfrm>
            <a:off x="1891397" y="2366430"/>
            <a:ext cx="8310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When he commanded,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unclean spirits</a:t>
            </a:r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obeyed ,</a:t>
            </a:r>
          </a:p>
          <a:p>
            <a:pPr algn="ctr"/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even the wind and the sea obeyed too(Mark 4:35-41).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450">
        <p:fade/>
      </p:transition>
    </mc:Choice>
    <mc:Fallback xmlns="">
      <p:transition spd="med" advTm="87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8" grpId="0"/>
      <p:bldP spid="19" grpId="0"/>
      <p:bldP spid="21" grpId="0"/>
      <p:bldP spid="2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8" y="111197"/>
            <a:ext cx="9696439" cy="1070992"/>
          </a:xfrm>
        </p:spPr>
        <p:txBody>
          <a:bodyPr/>
          <a:lstStyle/>
          <a:p>
            <a:pPr algn="ctr"/>
            <a:r>
              <a:rPr lang="en-US" sz="32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Do we believe in the authority of Jesus and that God's word has power to transform our lives? 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2EF58-870F-4B60-8BD3-9C6D49306AA3}"/>
              </a:ext>
            </a:extLst>
          </p:cNvPr>
          <p:cNvSpPr txBox="1"/>
          <p:nvPr/>
        </p:nvSpPr>
        <p:spPr>
          <a:xfrm>
            <a:off x="2716766" y="561215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 an eagerness to do what the Lord desires for us; through his everlasting word,</a:t>
            </a:r>
            <a:r>
              <a:rPr lang="en-GB" sz="20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ECC36C-155B-47A0-8BEF-9E62C492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87" y="1084030"/>
            <a:ext cx="1725644" cy="2163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8805390-6996-4796-9E7C-0D3360028D33}"/>
              </a:ext>
            </a:extLst>
          </p:cNvPr>
          <p:cNvSpPr/>
          <p:nvPr/>
        </p:nvSpPr>
        <p:spPr>
          <a:xfrm>
            <a:off x="9389921" y="1182189"/>
            <a:ext cx="2538734" cy="1691140"/>
          </a:xfrm>
          <a:prstGeom prst="wedgeRoundRectCallout">
            <a:avLst>
              <a:gd name="adj1" fmla="val -67598"/>
              <a:gd name="adj2" fmla="val -11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JESUS SAYS, ‘</a:t>
            </a:r>
            <a:r>
              <a:rPr lang="en-US" sz="2000" b="1" i="0" dirty="0">
                <a:solidFill>
                  <a:schemeClr val="bg2"/>
                </a:solidFill>
                <a:effectLst/>
                <a:latin typeface="system-ui"/>
              </a:rPr>
              <a:t>THE WORDS THAT I HAVE SPOKEN TO YOU ARE SPIRIT AND LIFE.’(JOHN 6:63)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C5ECF-400B-4190-A44E-784C51E64526}"/>
              </a:ext>
            </a:extLst>
          </p:cNvPr>
          <p:cNvSpPr txBox="1"/>
          <p:nvPr/>
        </p:nvSpPr>
        <p:spPr>
          <a:xfrm>
            <a:off x="4294212" y="3403632"/>
            <a:ext cx="867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God has power:   </a:t>
            </a:r>
            <a:endParaRPr lang="en-GB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EC05D-BFA2-4A56-BC3B-B04CC8965FEB}"/>
              </a:ext>
            </a:extLst>
          </p:cNvPr>
          <p:cNvSpPr txBox="1"/>
          <p:nvPr/>
        </p:nvSpPr>
        <p:spPr>
          <a:xfrm>
            <a:off x="4849065" y="4013958"/>
            <a:ext cx="2346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give life</a:t>
            </a:r>
            <a:r>
              <a:rPr lang="en-GB" sz="2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9ACF2-4E2D-47AA-934E-8EF8BF02E0B7}"/>
              </a:ext>
            </a:extLst>
          </p:cNvPr>
          <p:cNvSpPr txBox="1"/>
          <p:nvPr/>
        </p:nvSpPr>
        <p:spPr>
          <a:xfrm>
            <a:off x="9580258" y="3441215"/>
            <a:ext cx="1908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create,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06AC0-B489-4E81-BCBE-30F5F6A1D1DE}"/>
              </a:ext>
            </a:extLst>
          </p:cNvPr>
          <p:cNvSpPr txBox="1"/>
          <p:nvPr/>
        </p:nvSpPr>
        <p:spPr>
          <a:xfrm>
            <a:off x="7284954" y="4037642"/>
            <a:ext cx="2429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heal</a:t>
            </a:r>
            <a:r>
              <a:rPr lang="en-GB" sz="2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9A3C6C-AA29-4349-B6B9-A8D9E12999AE}"/>
              </a:ext>
            </a:extLst>
          </p:cNvPr>
          <p:cNvSpPr txBox="1"/>
          <p:nvPr/>
        </p:nvSpPr>
        <p:spPr>
          <a:xfrm>
            <a:off x="4020901" y="4561964"/>
            <a:ext cx="2869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</a:t>
            </a:r>
            <a:endParaRPr lang="en-GB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AE0BCB-DB61-4FCF-BA70-C96F120E4131}"/>
              </a:ext>
            </a:extLst>
          </p:cNvPr>
          <p:cNvSpPr txBox="1"/>
          <p:nvPr/>
        </p:nvSpPr>
        <p:spPr>
          <a:xfrm>
            <a:off x="854258" y="4561964"/>
            <a:ext cx="2346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FF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transform</a:t>
            </a:r>
            <a:r>
              <a:rPr lang="en-GB" sz="2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0D7A69-90D9-43E1-A27F-D606B9D53B4B}"/>
              </a:ext>
            </a:extLst>
          </p:cNvPr>
          <p:cNvSpPr txBox="1"/>
          <p:nvPr/>
        </p:nvSpPr>
        <p:spPr>
          <a:xfrm>
            <a:off x="6484875" y="4492166"/>
            <a:ext cx="746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900FF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purify</a:t>
            </a:r>
            <a:r>
              <a:rPr lang="en-GB" sz="2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en-GB" sz="2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9818E1-E1DC-4471-8F33-90B8FB3D5FCB}"/>
              </a:ext>
            </a:extLst>
          </p:cNvPr>
          <p:cNvSpPr txBox="1"/>
          <p:nvPr/>
        </p:nvSpPr>
        <p:spPr>
          <a:xfrm>
            <a:off x="685730" y="4014432"/>
            <a:ext cx="3694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900FF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guide us to truth,</a:t>
            </a:r>
            <a:endParaRPr lang="en-GB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47484C3-690D-438F-A883-0692B02F4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403" y="4087217"/>
            <a:ext cx="2435890" cy="291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616CEC8-0DC7-40B4-AB9F-BE7639DF7174}"/>
              </a:ext>
            </a:extLst>
          </p:cNvPr>
          <p:cNvSpPr txBox="1"/>
          <p:nvPr/>
        </p:nvSpPr>
        <p:spPr>
          <a:xfrm>
            <a:off x="1143475" y="5134419"/>
            <a:ext cx="8144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approach the word of God in Jesus name, in faith.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A39933-5C08-4334-AF39-B9F8919EDFE0}"/>
              </a:ext>
            </a:extLst>
          </p:cNvPr>
          <p:cNvSpPr txBox="1"/>
          <p:nvPr/>
        </p:nvSpPr>
        <p:spPr>
          <a:xfrm>
            <a:off x="4020901" y="6285138"/>
            <a:ext cx="7374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humility and full surrender. </a:t>
            </a:r>
            <a:r>
              <a:rPr lang="en-US" sz="2400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 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B56C3-D5F1-4AE1-913C-106750B0F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0" y="1199253"/>
            <a:ext cx="3992968" cy="259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36BE35-D3B0-4CD1-88FC-D7972A5C299D}"/>
              </a:ext>
            </a:extLst>
          </p:cNvPr>
          <p:cNvSpPr txBox="1"/>
          <p:nvPr/>
        </p:nvSpPr>
        <p:spPr>
          <a:xfrm>
            <a:off x="2435616" y="1810106"/>
            <a:ext cx="684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Trust in the </a:t>
            </a:r>
          </a:p>
          <a:p>
            <a:pPr algn="ctr"/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of God, </a:t>
            </a:r>
          </a:p>
          <a:p>
            <a:pPr algn="ctr"/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made everything.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4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889">
        <p:fade/>
      </p:transition>
    </mc:Choice>
    <mc:Fallback xmlns="">
      <p:transition spd="med" advTm="82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 animBg="1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4" grpId="0"/>
      <p:bldP spid="3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90EEB7-C1DB-486B-81C2-05CA02D99F37}"/>
              </a:ext>
            </a:extLst>
          </p:cNvPr>
          <p:cNvSpPr txBox="1"/>
          <p:nvPr/>
        </p:nvSpPr>
        <p:spPr>
          <a:xfrm>
            <a:off x="2422004" y="1891043"/>
            <a:ext cx="9937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</a:rPr>
              <a:t>Are we ready to allow the word to transform our lives?</a:t>
            </a:r>
            <a:endParaRPr lang="en-US" sz="2800" b="1" i="0" dirty="0"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068A0-596B-44DD-8CB4-219E8419E2D0}"/>
              </a:ext>
            </a:extLst>
          </p:cNvPr>
          <p:cNvSpPr txBox="1"/>
          <p:nvPr/>
        </p:nvSpPr>
        <p:spPr>
          <a:xfrm>
            <a:off x="117748" y="3709713"/>
            <a:ext cx="2177104" cy="18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way.</a:t>
            </a:r>
            <a:endParaRPr lang="en-GB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3015B5-113B-4EC6-B4A2-8B34CEED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3212976"/>
            <a:ext cx="3096344" cy="33912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E65C14-265A-4DA4-8AFB-F09186318429}"/>
              </a:ext>
            </a:extLst>
          </p:cNvPr>
          <p:cNvSpPr txBox="1"/>
          <p:nvPr/>
        </p:nvSpPr>
        <p:spPr>
          <a:xfrm>
            <a:off x="2765248" y="363481"/>
            <a:ext cx="8225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 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we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willing 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be taught by the Lord?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53C6EB-2018-4439-B7CF-2B4C9D6AC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46" y="3212976"/>
            <a:ext cx="4437818" cy="3475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60E0D9-3DB7-4745-8500-8D92BB67E4A7}"/>
              </a:ext>
            </a:extLst>
          </p:cNvPr>
          <p:cNvSpPr txBox="1"/>
          <p:nvPr/>
        </p:nvSpPr>
        <p:spPr>
          <a:xfrm>
            <a:off x="2877950" y="1251260"/>
            <a:ext cx="9193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FOLLOW THE JESUS WAY…SEEK HIS WAY IN THE GOSPEL.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49712F8C-7EDB-418C-B470-2A40CBCA0D09}"/>
              </a:ext>
            </a:extLst>
          </p:cNvPr>
          <p:cNvSpPr/>
          <p:nvPr/>
        </p:nvSpPr>
        <p:spPr>
          <a:xfrm>
            <a:off x="-157219" y="17831"/>
            <a:ext cx="2952274" cy="25061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NEW TEACHING WITH AUTHORITY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E8E39-AA18-4E1F-8F5D-0D665635E778}"/>
              </a:ext>
            </a:extLst>
          </p:cNvPr>
          <p:cNvSpPr txBox="1"/>
          <p:nvPr/>
        </p:nvSpPr>
        <p:spPr>
          <a:xfrm>
            <a:off x="3934172" y="24948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esus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lived out what He was teaching.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564">
        <p:fade/>
      </p:transition>
    </mc:Choice>
    <mc:Fallback xmlns="">
      <p:transition spd="med" advTm="52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0" grpId="0"/>
      <p:bldP spid="5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5.9|9.9|1.2|1.7|2.2|3.5|4.4|1.8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2.6|2.4|1.1|0.9|0.8|1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4.6|3.5|4.6|4.7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2|1|3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|1.2|1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|8.8|4.2|6.4|15|6.7|10.2|3.1|1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9.6|9.5|5.2|3.4|2|1.9|2.3|1.9|1.8|1.7|3.8|5.5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8.5|8|9.6|1.8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2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745</Words>
  <Application>Microsoft Office PowerPoint</Application>
  <PresentationFormat>Custom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</vt:lpstr>
      <vt:lpstr>Arial</vt:lpstr>
      <vt:lpstr>Calibri</vt:lpstr>
      <vt:lpstr>Corbel</vt:lpstr>
      <vt:lpstr>system-ui</vt:lpstr>
      <vt:lpstr>Times New Roman</vt:lpstr>
      <vt:lpstr>Wingdings</vt:lpstr>
      <vt:lpstr>Earthtones 16x9</vt:lpstr>
      <vt:lpstr>HE TAUGHT THEM WITH AUTHORITY</vt:lpstr>
      <vt:lpstr>LAST WEEK IN THE GOSPEL</vt:lpstr>
      <vt:lpstr>IN THE GOSPEL TODAY  WE SEE,</vt:lpstr>
      <vt:lpstr>In their synagogue, just then, there was a man possessed by an unclean spirit.</vt:lpstr>
      <vt:lpstr>But Jesus said sharply,</vt:lpstr>
      <vt:lpstr>The people were so astonished that they started asking each other what it all meant.</vt:lpstr>
      <vt:lpstr>HE TAUGHT THEM WITH AUTHORITY</vt:lpstr>
      <vt:lpstr>Do we believe in the authority of Jesus and that God's word has power to transform our lives? </vt:lpstr>
      <vt:lpstr>PowerPoint Presentation</vt:lpstr>
      <vt:lpstr> Let us pray,</vt:lpstr>
      <vt:lpstr>VERSE OF THE DAY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Sajin Cheruvathoor</dc:creator>
  <cp:lastModifiedBy>Sajin Cheruvathoor</cp:lastModifiedBy>
  <cp:revision>142</cp:revision>
  <dcterms:created xsi:type="dcterms:W3CDTF">2021-01-29T17:13:55Z</dcterms:created>
  <dcterms:modified xsi:type="dcterms:W3CDTF">2021-01-30T23:05:22Z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