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59" r:id="rId5"/>
    <p:sldId id="260" r:id="rId6"/>
    <p:sldId id="262" r:id="rId7"/>
    <p:sldId id="263" r:id="rId8"/>
    <p:sldId id="265" r:id="rId9"/>
    <p:sldId id="264" r:id="rId10"/>
    <p:sldId id="261" r:id="rId11"/>
    <p:sldId id="269" r:id="rId12"/>
    <p:sldId id="271" r:id="rId13"/>
    <p:sldId id="270" r:id="rId14"/>
    <p:sldId id="268"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8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3/26/2021</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070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1216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3/26/2021</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4287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317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7714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4457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682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0532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6106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14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3/26/2021</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093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3/26/2021</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701088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www.youtube.com/channel/UCndM2GK0dnpWg5ECUscdDcA" TargetMode="External"/><Relationship Id="rId4" Type="http://schemas.openxmlformats.org/officeDocument/2006/relationships/hyperlink" Target="http://littleevangelist.com/childrens_liturgy.ph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4F6B65-5646-457A-9BDC-32279393772B}"/>
              </a:ext>
            </a:extLst>
          </p:cNvPr>
          <p:cNvPicPr>
            <a:picLocks noChangeAspect="1"/>
          </p:cNvPicPr>
          <p:nvPr/>
        </p:nvPicPr>
        <p:blipFill rotWithShape="1">
          <a:blip r:embed="rId2">
            <a:alphaModFix amt="60000"/>
          </a:blip>
          <a:srcRect t="19192" b="1021"/>
          <a:stretch/>
        </p:blipFill>
        <p:spPr>
          <a:xfrm>
            <a:off x="20" y="10"/>
            <a:ext cx="12191980" cy="6857990"/>
          </a:xfrm>
          <a:prstGeom prst="rect">
            <a:avLst/>
          </a:prstGeom>
        </p:spPr>
      </p:pic>
      <p:sp>
        <p:nvSpPr>
          <p:cNvPr id="5" name="TextBox 4">
            <a:extLst>
              <a:ext uri="{FF2B5EF4-FFF2-40B4-BE49-F238E27FC236}">
                <a16:creationId xmlns:a16="http://schemas.microsoft.com/office/drawing/2014/main" id="{44AF3341-1DF7-4268-A0C6-DF65445D38B8}"/>
              </a:ext>
            </a:extLst>
          </p:cNvPr>
          <p:cNvSpPr txBox="1"/>
          <p:nvPr/>
        </p:nvSpPr>
        <p:spPr>
          <a:xfrm>
            <a:off x="960120" y="640080"/>
            <a:ext cx="10268712" cy="32278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cap="all" spc="120" dirty="0">
                <a:effectLst/>
                <a:latin typeface="+mj-lt"/>
                <a:ea typeface="+mj-ea"/>
                <a:cs typeface="+mj-cs"/>
              </a:rPr>
              <a:t>“Blessed is he </a:t>
            </a:r>
          </a:p>
          <a:p>
            <a:pPr algn="ctr">
              <a:lnSpc>
                <a:spcPct val="90000"/>
              </a:lnSpc>
              <a:spcBef>
                <a:spcPct val="0"/>
              </a:spcBef>
              <a:spcAft>
                <a:spcPts val="600"/>
              </a:spcAft>
            </a:pPr>
            <a:r>
              <a:rPr lang="en-US" sz="6600" b="1" cap="all" spc="120" dirty="0">
                <a:effectLst/>
                <a:latin typeface="+mj-lt"/>
                <a:ea typeface="+mj-ea"/>
                <a:cs typeface="+mj-cs"/>
              </a:rPr>
              <a:t>who comes in </a:t>
            </a:r>
          </a:p>
          <a:p>
            <a:pPr algn="ctr">
              <a:lnSpc>
                <a:spcPct val="90000"/>
              </a:lnSpc>
              <a:spcBef>
                <a:spcPct val="0"/>
              </a:spcBef>
              <a:spcAft>
                <a:spcPts val="600"/>
              </a:spcAft>
            </a:pPr>
            <a:r>
              <a:rPr lang="en-US" sz="6600" b="1" cap="all" spc="120" dirty="0">
                <a:effectLst/>
                <a:latin typeface="+mj-lt"/>
                <a:ea typeface="+mj-ea"/>
                <a:cs typeface="+mj-cs"/>
              </a:rPr>
              <a:t>the name of the Lord!”</a:t>
            </a:r>
            <a:endParaRPr lang="en-US" sz="6600" cap="all" spc="120" dirty="0">
              <a:latin typeface="+mj-lt"/>
              <a:ea typeface="+mj-ea"/>
              <a:cs typeface="+mj-cs"/>
            </a:endParaRPr>
          </a:p>
        </p:txBody>
      </p:sp>
      <p:sp>
        <p:nvSpPr>
          <p:cNvPr id="3" name="Subtitle 2">
            <a:extLst>
              <a:ext uri="{FF2B5EF4-FFF2-40B4-BE49-F238E27FC236}">
                <a16:creationId xmlns:a16="http://schemas.microsoft.com/office/drawing/2014/main" id="{F92A5DA0-E578-43BD-91EC-72251A5F97D2}"/>
              </a:ext>
            </a:extLst>
          </p:cNvPr>
          <p:cNvSpPr>
            <a:spLocks noGrp="1"/>
          </p:cNvSpPr>
          <p:nvPr>
            <p:ph type="subTitle" idx="1"/>
          </p:nvPr>
        </p:nvSpPr>
        <p:spPr>
          <a:xfrm>
            <a:off x="1054713" y="4074335"/>
            <a:ext cx="10268712" cy="1508760"/>
          </a:xfrm>
        </p:spPr>
        <p:txBody>
          <a:bodyPr vert="horz" lIns="91440" tIns="45720" rIns="91440" bIns="45720" rtlCol="0" anchor="t">
            <a:normAutofit/>
          </a:bodyPr>
          <a:lstStyle/>
          <a:p>
            <a:r>
              <a:rPr lang="en-US" b="1" dirty="0">
                <a:solidFill>
                  <a:schemeClr val="tx1"/>
                </a:solidFill>
              </a:rPr>
              <a:t>Gospel: Mark 11:1-10</a:t>
            </a:r>
          </a:p>
        </p:txBody>
      </p:sp>
      <p:sp>
        <p:nvSpPr>
          <p:cNvPr id="8" name="TextBox 7">
            <a:extLst>
              <a:ext uri="{FF2B5EF4-FFF2-40B4-BE49-F238E27FC236}">
                <a16:creationId xmlns:a16="http://schemas.microsoft.com/office/drawing/2014/main" id="{04B63C7A-1CC4-4F4C-9FB0-5FE470127869}"/>
              </a:ext>
            </a:extLst>
          </p:cNvPr>
          <p:cNvSpPr txBox="1"/>
          <p:nvPr/>
        </p:nvSpPr>
        <p:spPr>
          <a:xfrm>
            <a:off x="2410600" y="4998320"/>
            <a:ext cx="7556937" cy="584775"/>
          </a:xfrm>
          <a:prstGeom prst="rect">
            <a:avLst/>
          </a:prstGeom>
          <a:noFill/>
        </p:spPr>
        <p:txBody>
          <a:bodyPr wrap="square">
            <a:spAutoFit/>
          </a:bodyPr>
          <a:lstStyle/>
          <a:p>
            <a:pPr algn="ctr"/>
            <a:r>
              <a:rPr lang="en-US" sz="3200" b="1" cap="all" spc="120" dirty="0">
                <a:latin typeface="+mj-lt"/>
                <a:ea typeface="+mj-ea"/>
                <a:cs typeface="+mj-cs"/>
              </a:rPr>
              <a:t>CHILDREN’S LITURGY MARCH 28</a:t>
            </a:r>
            <a:r>
              <a:rPr lang="en-US" sz="3200" b="1" cap="all" spc="120" baseline="30000" dirty="0">
                <a:latin typeface="+mj-lt"/>
                <a:ea typeface="+mj-ea"/>
                <a:cs typeface="+mj-cs"/>
              </a:rPr>
              <a:t>TH</a:t>
            </a:r>
            <a:r>
              <a:rPr lang="en-US" sz="3200" b="1" cap="all" spc="120" dirty="0">
                <a:latin typeface="+mj-lt"/>
                <a:ea typeface="+mj-ea"/>
                <a:cs typeface="+mj-cs"/>
              </a:rPr>
              <a:t>, 2021</a:t>
            </a:r>
            <a:r>
              <a:rPr lang="en-US" sz="3200" b="1" cap="all" spc="120" dirty="0">
                <a:effectLst/>
                <a:latin typeface="+mj-lt"/>
                <a:ea typeface="+mj-ea"/>
                <a:cs typeface="+mj-cs"/>
              </a:rPr>
              <a:t> </a:t>
            </a:r>
            <a:endParaRPr lang="en-GB" sz="3200" dirty="0"/>
          </a:p>
        </p:txBody>
      </p:sp>
      <p:pic>
        <p:nvPicPr>
          <p:cNvPr id="6" name="Picture 5">
            <a:extLst>
              <a:ext uri="{FF2B5EF4-FFF2-40B4-BE49-F238E27FC236}">
                <a16:creationId xmlns:a16="http://schemas.microsoft.com/office/drawing/2014/main" id="{30F2BCB6-874D-4FC0-B8DF-CB2B01491375}"/>
              </a:ext>
            </a:extLst>
          </p:cNvPr>
          <p:cNvPicPr>
            <a:picLocks noChangeAspect="1"/>
          </p:cNvPicPr>
          <p:nvPr/>
        </p:nvPicPr>
        <p:blipFill>
          <a:blip r:embed="rId3"/>
          <a:stretch>
            <a:fillRect/>
          </a:stretch>
        </p:blipFill>
        <p:spPr>
          <a:xfrm>
            <a:off x="1439917" y="1072502"/>
            <a:ext cx="1654229" cy="1600245"/>
          </a:xfrm>
          <a:prstGeom prst="rect">
            <a:avLst/>
          </a:prstGeom>
          <a:ln>
            <a:noFill/>
          </a:ln>
          <a:effectLst>
            <a:softEdge rad="112500"/>
          </a:effectLst>
        </p:spPr>
      </p:pic>
    </p:spTree>
    <p:extLst>
      <p:ext uri="{BB962C8B-B14F-4D97-AF65-F5344CB8AC3E}">
        <p14:creationId xmlns:p14="http://schemas.microsoft.com/office/powerpoint/2010/main" val="17235786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860"/>
    </mc:Choice>
    <mc:Fallback xmlns="">
      <p:transition spd="slow" advTm="12860"/>
    </mc:Fallback>
  </mc:AlternateContent>
  <p:extLst>
    <p:ext uri="{E180D4A7-C9FB-4DFB-919C-405C955672EB}">
      <p14:showEvtLst xmlns:p14="http://schemas.microsoft.com/office/powerpoint/2010/main">
        <p14:playEvt time="26"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B143E9-BA7C-451B-9231-E5200AA73E30}"/>
              </a:ext>
            </a:extLst>
          </p:cNvPr>
          <p:cNvSpPr txBox="1"/>
          <p:nvPr/>
        </p:nvSpPr>
        <p:spPr>
          <a:xfrm>
            <a:off x="95116" y="1074858"/>
            <a:ext cx="3142593" cy="369332"/>
          </a:xfrm>
          <a:prstGeom prst="rect">
            <a:avLst/>
          </a:prstGeom>
          <a:noFill/>
        </p:spPr>
        <p:txBody>
          <a:bodyPr wrap="square">
            <a:spAutoFit/>
          </a:bodyPr>
          <a:lstStyle/>
          <a:p>
            <a:pPr algn="ctr"/>
            <a:r>
              <a:rPr lang="en-GB" dirty="0"/>
              <a:t>1. Jesus’ anointing in Bethany</a:t>
            </a:r>
          </a:p>
        </p:txBody>
      </p:sp>
      <p:sp>
        <p:nvSpPr>
          <p:cNvPr id="6" name="TextBox 5">
            <a:extLst>
              <a:ext uri="{FF2B5EF4-FFF2-40B4-BE49-F238E27FC236}">
                <a16:creationId xmlns:a16="http://schemas.microsoft.com/office/drawing/2014/main" id="{499A555F-B615-44C7-9921-C8806BFD44F2}"/>
              </a:ext>
            </a:extLst>
          </p:cNvPr>
          <p:cNvSpPr txBox="1"/>
          <p:nvPr/>
        </p:nvSpPr>
        <p:spPr>
          <a:xfrm>
            <a:off x="3365120" y="975410"/>
            <a:ext cx="3865177" cy="646331"/>
          </a:xfrm>
          <a:prstGeom prst="rect">
            <a:avLst/>
          </a:prstGeom>
          <a:noFill/>
        </p:spPr>
        <p:txBody>
          <a:bodyPr wrap="square">
            <a:spAutoFit/>
          </a:bodyPr>
          <a:lstStyle/>
          <a:p>
            <a:pPr algn="ctr"/>
            <a:r>
              <a:rPr lang="en-GB" dirty="0"/>
              <a:t>2.The Lords supper and </a:t>
            </a:r>
          </a:p>
          <a:p>
            <a:pPr algn="ctr"/>
            <a:r>
              <a:rPr lang="en-GB" dirty="0"/>
              <a:t>institution of Holy Eucharist</a:t>
            </a:r>
          </a:p>
        </p:txBody>
      </p:sp>
      <p:sp>
        <p:nvSpPr>
          <p:cNvPr id="8" name="TextBox 7">
            <a:extLst>
              <a:ext uri="{FF2B5EF4-FFF2-40B4-BE49-F238E27FC236}">
                <a16:creationId xmlns:a16="http://schemas.microsoft.com/office/drawing/2014/main" id="{84106E7F-DA7C-4256-9E39-C80FAF1CB7F0}"/>
              </a:ext>
            </a:extLst>
          </p:cNvPr>
          <p:cNvSpPr txBox="1"/>
          <p:nvPr/>
        </p:nvSpPr>
        <p:spPr>
          <a:xfrm>
            <a:off x="8090348" y="953790"/>
            <a:ext cx="3289738" cy="369332"/>
          </a:xfrm>
          <a:prstGeom prst="rect">
            <a:avLst/>
          </a:prstGeom>
          <a:noFill/>
        </p:spPr>
        <p:txBody>
          <a:bodyPr wrap="square">
            <a:spAutoFit/>
          </a:bodyPr>
          <a:lstStyle/>
          <a:p>
            <a:r>
              <a:rPr lang="en-GB" dirty="0"/>
              <a:t>3.Jesus praying in Gethsemane</a:t>
            </a:r>
          </a:p>
        </p:txBody>
      </p:sp>
      <p:sp>
        <p:nvSpPr>
          <p:cNvPr id="12" name="TextBox 11">
            <a:extLst>
              <a:ext uri="{FF2B5EF4-FFF2-40B4-BE49-F238E27FC236}">
                <a16:creationId xmlns:a16="http://schemas.microsoft.com/office/drawing/2014/main" id="{0DADB8AF-502B-476F-9A73-F29B71A74180}"/>
              </a:ext>
            </a:extLst>
          </p:cNvPr>
          <p:cNvSpPr txBox="1"/>
          <p:nvPr/>
        </p:nvSpPr>
        <p:spPr>
          <a:xfrm>
            <a:off x="1091354" y="4071727"/>
            <a:ext cx="3174124" cy="369332"/>
          </a:xfrm>
          <a:prstGeom prst="rect">
            <a:avLst/>
          </a:prstGeom>
          <a:noFill/>
        </p:spPr>
        <p:txBody>
          <a:bodyPr wrap="square">
            <a:spAutoFit/>
          </a:bodyPr>
          <a:lstStyle/>
          <a:p>
            <a:pPr algn="ctr"/>
            <a:r>
              <a:rPr lang="en-GB" dirty="0"/>
              <a:t>4. Judas Betrays Jesus</a:t>
            </a:r>
          </a:p>
        </p:txBody>
      </p:sp>
      <p:sp>
        <p:nvSpPr>
          <p:cNvPr id="14" name="TextBox 13">
            <a:extLst>
              <a:ext uri="{FF2B5EF4-FFF2-40B4-BE49-F238E27FC236}">
                <a16:creationId xmlns:a16="http://schemas.microsoft.com/office/drawing/2014/main" id="{A4242FB6-D179-4BFE-82AF-BD4475D9274F}"/>
              </a:ext>
            </a:extLst>
          </p:cNvPr>
          <p:cNvSpPr txBox="1"/>
          <p:nvPr/>
        </p:nvSpPr>
        <p:spPr>
          <a:xfrm>
            <a:off x="6186350" y="4008130"/>
            <a:ext cx="3605049" cy="369332"/>
          </a:xfrm>
          <a:prstGeom prst="rect">
            <a:avLst/>
          </a:prstGeom>
          <a:noFill/>
        </p:spPr>
        <p:txBody>
          <a:bodyPr wrap="square">
            <a:spAutoFit/>
          </a:bodyPr>
          <a:lstStyle/>
          <a:p>
            <a:pPr algn="ctr"/>
            <a:r>
              <a:rPr lang="en-GB" dirty="0"/>
              <a:t>5. Jesus in front of high priest</a:t>
            </a:r>
          </a:p>
        </p:txBody>
      </p:sp>
      <p:pic>
        <p:nvPicPr>
          <p:cNvPr id="19" name="Picture 18">
            <a:extLst>
              <a:ext uri="{FF2B5EF4-FFF2-40B4-BE49-F238E27FC236}">
                <a16:creationId xmlns:a16="http://schemas.microsoft.com/office/drawing/2014/main" id="{CE73B467-3C73-483B-AB86-865CC6DD5092}"/>
              </a:ext>
            </a:extLst>
          </p:cNvPr>
          <p:cNvPicPr>
            <a:picLocks noChangeAspect="1"/>
          </p:cNvPicPr>
          <p:nvPr/>
        </p:nvPicPr>
        <p:blipFill>
          <a:blip r:embed="rId3"/>
          <a:stretch>
            <a:fillRect/>
          </a:stretch>
        </p:blipFill>
        <p:spPr>
          <a:xfrm>
            <a:off x="866603" y="1558479"/>
            <a:ext cx="1425313" cy="1970690"/>
          </a:xfrm>
          <a:prstGeom prst="rect">
            <a:avLst/>
          </a:prstGeom>
        </p:spPr>
      </p:pic>
      <p:pic>
        <p:nvPicPr>
          <p:cNvPr id="21" name="Picture 20">
            <a:extLst>
              <a:ext uri="{FF2B5EF4-FFF2-40B4-BE49-F238E27FC236}">
                <a16:creationId xmlns:a16="http://schemas.microsoft.com/office/drawing/2014/main" id="{82F2AC18-5633-4C73-9064-034765C16168}"/>
              </a:ext>
            </a:extLst>
          </p:cNvPr>
          <p:cNvPicPr>
            <a:picLocks noChangeAspect="1"/>
          </p:cNvPicPr>
          <p:nvPr/>
        </p:nvPicPr>
        <p:blipFill>
          <a:blip r:embed="rId4"/>
          <a:stretch>
            <a:fillRect/>
          </a:stretch>
        </p:blipFill>
        <p:spPr>
          <a:xfrm>
            <a:off x="4265478" y="1737568"/>
            <a:ext cx="2375340" cy="1781505"/>
          </a:xfrm>
          <a:prstGeom prst="rect">
            <a:avLst/>
          </a:prstGeom>
        </p:spPr>
      </p:pic>
      <p:pic>
        <p:nvPicPr>
          <p:cNvPr id="23" name="Picture 22">
            <a:extLst>
              <a:ext uri="{FF2B5EF4-FFF2-40B4-BE49-F238E27FC236}">
                <a16:creationId xmlns:a16="http://schemas.microsoft.com/office/drawing/2014/main" id="{4FC5148F-6EEE-4D14-A47B-18FAE375C3F0}"/>
              </a:ext>
            </a:extLst>
          </p:cNvPr>
          <p:cNvPicPr>
            <a:picLocks noChangeAspect="1"/>
          </p:cNvPicPr>
          <p:nvPr/>
        </p:nvPicPr>
        <p:blipFill>
          <a:blip r:embed="rId5"/>
          <a:stretch>
            <a:fillRect/>
          </a:stretch>
        </p:blipFill>
        <p:spPr>
          <a:xfrm>
            <a:off x="8728709" y="1443588"/>
            <a:ext cx="2375340" cy="1781505"/>
          </a:xfrm>
          <a:prstGeom prst="rect">
            <a:avLst/>
          </a:prstGeom>
        </p:spPr>
      </p:pic>
      <p:pic>
        <p:nvPicPr>
          <p:cNvPr id="25" name="Picture 24">
            <a:extLst>
              <a:ext uri="{FF2B5EF4-FFF2-40B4-BE49-F238E27FC236}">
                <a16:creationId xmlns:a16="http://schemas.microsoft.com/office/drawing/2014/main" id="{9B42ED67-68D1-4FCA-900D-E7698F28D137}"/>
              </a:ext>
            </a:extLst>
          </p:cNvPr>
          <p:cNvPicPr>
            <a:picLocks noChangeAspect="1"/>
          </p:cNvPicPr>
          <p:nvPr/>
        </p:nvPicPr>
        <p:blipFill>
          <a:blip r:embed="rId6"/>
          <a:stretch>
            <a:fillRect/>
          </a:stretch>
        </p:blipFill>
        <p:spPr>
          <a:xfrm>
            <a:off x="1451278" y="4603502"/>
            <a:ext cx="2602034" cy="1951526"/>
          </a:xfrm>
          <a:prstGeom prst="rect">
            <a:avLst/>
          </a:prstGeom>
        </p:spPr>
      </p:pic>
      <p:pic>
        <p:nvPicPr>
          <p:cNvPr id="27" name="Picture 26">
            <a:extLst>
              <a:ext uri="{FF2B5EF4-FFF2-40B4-BE49-F238E27FC236}">
                <a16:creationId xmlns:a16="http://schemas.microsoft.com/office/drawing/2014/main" id="{0B8B0A1B-C20F-4C60-AE27-417D223AC1B8}"/>
              </a:ext>
            </a:extLst>
          </p:cNvPr>
          <p:cNvPicPr>
            <a:picLocks noChangeAspect="1"/>
          </p:cNvPicPr>
          <p:nvPr/>
        </p:nvPicPr>
        <p:blipFill>
          <a:blip r:embed="rId7"/>
          <a:stretch>
            <a:fillRect/>
          </a:stretch>
        </p:blipFill>
        <p:spPr>
          <a:xfrm>
            <a:off x="6527534" y="4540508"/>
            <a:ext cx="2922682" cy="2014520"/>
          </a:xfrm>
          <a:prstGeom prst="rect">
            <a:avLst/>
          </a:prstGeom>
        </p:spPr>
      </p:pic>
      <p:sp>
        <p:nvSpPr>
          <p:cNvPr id="18" name="TextBox 17">
            <a:extLst>
              <a:ext uri="{FF2B5EF4-FFF2-40B4-BE49-F238E27FC236}">
                <a16:creationId xmlns:a16="http://schemas.microsoft.com/office/drawing/2014/main" id="{FA850A3C-980C-4D5A-9C5A-53CA678CE7B7}"/>
              </a:ext>
            </a:extLst>
          </p:cNvPr>
          <p:cNvSpPr txBox="1"/>
          <p:nvPr/>
        </p:nvSpPr>
        <p:spPr>
          <a:xfrm>
            <a:off x="1406019" y="21303"/>
            <a:ext cx="9379961" cy="954107"/>
          </a:xfrm>
          <a:prstGeom prst="rect">
            <a:avLst/>
          </a:prstGeom>
          <a:noFill/>
        </p:spPr>
        <p:txBody>
          <a:bodyPr wrap="square">
            <a:spAutoFit/>
          </a:bodyPr>
          <a:lstStyle/>
          <a:p>
            <a:pPr algn="ctr"/>
            <a:r>
              <a:rPr lang="en-US" sz="2800" b="1" dirty="0">
                <a:solidFill>
                  <a:srgbClr val="C00000"/>
                </a:solidFill>
                <a:latin typeface="Abadi" panose="020B0604020104020204" pitchFamily="34" charset="0"/>
              </a:rPr>
              <a:t>Let us meditate on the important incidents of Jesus’ passion from the Gospel of Mark chapters 14&amp;15</a:t>
            </a:r>
            <a:endParaRPr lang="en-GB" sz="2800" b="1" dirty="0">
              <a:solidFill>
                <a:srgbClr val="C00000"/>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1206630524"/>
      </p:ext>
    </p:extLst>
  </p:cSld>
  <p:clrMapOvr>
    <a:masterClrMapping/>
  </p:clrMapOvr>
  <mc:AlternateContent xmlns:mc="http://schemas.openxmlformats.org/markup-compatibility/2006" xmlns:p14="http://schemas.microsoft.com/office/powerpoint/2010/main">
    <mc:Choice Requires="p14">
      <p:transition spd="slow" p14:dur="2000" advTm="48675"/>
    </mc:Choice>
    <mc:Fallback xmlns="">
      <p:transition spd="slow" advTm="486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3426D28-EC0A-406F-BB2A-691707023B09}"/>
              </a:ext>
            </a:extLst>
          </p:cNvPr>
          <p:cNvSpPr txBox="1"/>
          <p:nvPr/>
        </p:nvSpPr>
        <p:spPr>
          <a:xfrm>
            <a:off x="8720096" y="422835"/>
            <a:ext cx="2932389" cy="369332"/>
          </a:xfrm>
          <a:prstGeom prst="rect">
            <a:avLst/>
          </a:prstGeom>
          <a:noFill/>
        </p:spPr>
        <p:txBody>
          <a:bodyPr wrap="square">
            <a:spAutoFit/>
          </a:bodyPr>
          <a:lstStyle/>
          <a:p>
            <a:r>
              <a:rPr lang="en-GB" dirty="0"/>
              <a:t>8. Pilate questioning Jesus</a:t>
            </a:r>
          </a:p>
        </p:txBody>
      </p:sp>
      <p:sp>
        <p:nvSpPr>
          <p:cNvPr id="15" name="TextBox 14">
            <a:extLst>
              <a:ext uri="{FF2B5EF4-FFF2-40B4-BE49-F238E27FC236}">
                <a16:creationId xmlns:a16="http://schemas.microsoft.com/office/drawing/2014/main" id="{812DC115-F037-44C8-83EE-EF9A6AB8BEE8}"/>
              </a:ext>
            </a:extLst>
          </p:cNvPr>
          <p:cNvSpPr txBox="1"/>
          <p:nvPr/>
        </p:nvSpPr>
        <p:spPr>
          <a:xfrm>
            <a:off x="406714" y="3796223"/>
            <a:ext cx="3957147" cy="369332"/>
          </a:xfrm>
          <a:prstGeom prst="rect">
            <a:avLst/>
          </a:prstGeom>
          <a:noFill/>
        </p:spPr>
        <p:txBody>
          <a:bodyPr wrap="square">
            <a:spAutoFit/>
          </a:bodyPr>
          <a:lstStyle/>
          <a:p>
            <a:pPr algn="ctr"/>
            <a:r>
              <a:rPr lang="en-GB" dirty="0"/>
              <a:t>9. Jesus is led to be crucified</a:t>
            </a:r>
          </a:p>
        </p:txBody>
      </p:sp>
      <p:sp>
        <p:nvSpPr>
          <p:cNvPr id="17" name="TextBox 16">
            <a:extLst>
              <a:ext uri="{FF2B5EF4-FFF2-40B4-BE49-F238E27FC236}">
                <a16:creationId xmlns:a16="http://schemas.microsoft.com/office/drawing/2014/main" id="{71FA44E8-69F8-49B7-823A-1E46A9118395}"/>
              </a:ext>
            </a:extLst>
          </p:cNvPr>
          <p:cNvSpPr txBox="1"/>
          <p:nvPr/>
        </p:nvSpPr>
        <p:spPr>
          <a:xfrm>
            <a:off x="7678915" y="3685759"/>
            <a:ext cx="4306615" cy="369332"/>
          </a:xfrm>
          <a:prstGeom prst="rect">
            <a:avLst/>
          </a:prstGeom>
          <a:noFill/>
        </p:spPr>
        <p:txBody>
          <a:bodyPr wrap="square">
            <a:spAutoFit/>
          </a:bodyPr>
          <a:lstStyle/>
          <a:p>
            <a:r>
              <a:rPr lang="en-GB" dirty="0"/>
              <a:t>10. Simon of Cyrene helps Jesus</a:t>
            </a:r>
          </a:p>
        </p:txBody>
      </p:sp>
      <p:pic>
        <p:nvPicPr>
          <p:cNvPr id="3" name="Picture 2">
            <a:extLst>
              <a:ext uri="{FF2B5EF4-FFF2-40B4-BE49-F238E27FC236}">
                <a16:creationId xmlns:a16="http://schemas.microsoft.com/office/drawing/2014/main" id="{94573877-8D7C-4176-80A8-3D986EEAC8BA}"/>
              </a:ext>
            </a:extLst>
          </p:cNvPr>
          <p:cNvPicPr>
            <a:picLocks noChangeAspect="1"/>
          </p:cNvPicPr>
          <p:nvPr/>
        </p:nvPicPr>
        <p:blipFill>
          <a:blip r:embed="rId3"/>
          <a:stretch>
            <a:fillRect/>
          </a:stretch>
        </p:blipFill>
        <p:spPr>
          <a:xfrm>
            <a:off x="8593765" y="1045403"/>
            <a:ext cx="3185049" cy="2388786"/>
          </a:xfrm>
          <a:prstGeom prst="rect">
            <a:avLst/>
          </a:prstGeom>
        </p:spPr>
      </p:pic>
      <p:pic>
        <p:nvPicPr>
          <p:cNvPr id="8" name="Picture 7">
            <a:extLst>
              <a:ext uri="{FF2B5EF4-FFF2-40B4-BE49-F238E27FC236}">
                <a16:creationId xmlns:a16="http://schemas.microsoft.com/office/drawing/2014/main" id="{05E0E0C2-73E6-4DFF-ABCE-7D2D105DCD61}"/>
              </a:ext>
            </a:extLst>
          </p:cNvPr>
          <p:cNvPicPr>
            <a:picLocks noChangeAspect="1"/>
          </p:cNvPicPr>
          <p:nvPr/>
        </p:nvPicPr>
        <p:blipFill>
          <a:blip r:embed="rId4"/>
          <a:stretch>
            <a:fillRect/>
          </a:stretch>
        </p:blipFill>
        <p:spPr>
          <a:xfrm>
            <a:off x="760213" y="4357498"/>
            <a:ext cx="3038901" cy="2279175"/>
          </a:xfrm>
          <a:prstGeom prst="rect">
            <a:avLst/>
          </a:prstGeom>
        </p:spPr>
      </p:pic>
      <p:pic>
        <p:nvPicPr>
          <p:cNvPr id="10" name="Picture 9">
            <a:extLst>
              <a:ext uri="{FF2B5EF4-FFF2-40B4-BE49-F238E27FC236}">
                <a16:creationId xmlns:a16="http://schemas.microsoft.com/office/drawing/2014/main" id="{C70EECED-E506-4BD3-8F35-35674A673268}"/>
              </a:ext>
            </a:extLst>
          </p:cNvPr>
          <p:cNvPicPr>
            <a:picLocks noChangeAspect="1"/>
          </p:cNvPicPr>
          <p:nvPr/>
        </p:nvPicPr>
        <p:blipFill>
          <a:blip r:embed="rId5"/>
          <a:stretch>
            <a:fillRect/>
          </a:stretch>
        </p:blipFill>
        <p:spPr>
          <a:xfrm>
            <a:off x="7445829" y="4203587"/>
            <a:ext cx="3244116" cy="2433086"/>
          </a:xfrm>
          <a:prstGeom prst="rect">
            <a:avLst/>
          </a:prstGeom>
        </p:spPr>
      </p:pic>
      <p:pic>
        <p:nvPicPr>
          <p:cNvPr id="14" name="Picture 13">
            <a:extLst>
              <a:ext uri="{FF2B5EF4-FFF2-40B4-BE49-F238E27FC236}">
                <a16:creationId xmlns:a16="http://schemas.microsoft.com/office/drawing/2014/main" id="{39643573-63E1-4128-8E1B-2967488B5C54}"/>
              </a:ext>
            </a:extLst>
          </p:cNvPr>
          <p:cNvPicPr>
            <a:picLocks noChangeAspect="1"/>
          </p:cNvPicPr>
          <p:nvPr/>
        </p:nvPicPr>
        <p:blipFill>
          <a:blip r:embed="rId6"/>
          <a:stretch>
            <a:fillRect/>
          </a:stretch>
        </p:blipFill>
        <p:spPr>
          <a:xfrm>
            <a:off x="4081971" y="1388556"/>
            <a:ext cx="3185049" cy="2388787"/>
          </a:xfrm>
          <a:prstGeom prst="rect">
            <a:avLst/>
          </a:prstGeom>
        </p:spPr>
      </p:pic>
      <p:sp>
        <p:nvSpPr>
          <p:cNvPr id="19" name="TextBox 18">
            <a:extLst>
              <a:ext uri="{FF2B5EF4-FFF2-40B4-BE49-F238E27FC236}">
                <a16:creationId xmlns:a16="http://schemas.microsoft.com/office/drawing/2014/main" id="{CD8C3F7A-0BBC-4E01-8C4F-86E28A67CFC3}"/>
              </a:ext>
            </a:extLst>
          </p:cNvPr>
          <p:cNvSpPr txBox="1"/>
          <p:nvPr/>
        </p:nvSpPr>
        <p:spPr>
          <a:xfrm>
            <a:off x="4461832" y="607501"/>
            <a:ext cx="2587152" cy="646331"/>
          </a:xfrm>
          <a:prstGeom prst="rect">
            <a:avLst/>
          </a:prstGeom>
          <a:noFill/>
        </p:spPr>
        <p:txBody>
          <a:bodyPr wrap="square">
            <a:spAutoFit/>
          </a:bodyPr>
          <a:lstStyle/>
          <a:p>
            <a:pPr algn="ctr"/>
            <a:r>
              <a:rPr lang="en-GB" dirty="0"/>
              <a:t>7. Jesus in front of </a:t>
            </a:r>
          </a:p>
          <a:p>
            <a:pPr algn="ctr"/>
            <a:r>
              <a:rPr lang="en-GB" dirty="0"/>
              <a:t>chief priest and elders</a:t>
            </a:r>
          </a:p>
        </p:txBody>
      </p:sp>
      <p:pic>
        <p:nvPicPr>
          <p:cNvPr id="23" name="Picture 22">
            <a:extLst>
              <a:ext uri="{FF2B5EF4-FFF2-40B4-BE49-F238E27FC236}">
                <a16:creationId xmlns:a16="http://schemas.microsoft.com/office/drawing/2014/main" id="{5537ECE5-CA75-4A00-9971-96495FFE13FD}"/>
              </a:ext>
            </a:extLst>
          </p:cNvPr>
          <p:cNvPicPr>
            <a:picLocks noChangeAspect="1"/>
          </p:cNvPicPr>
          <p:nvPr/>
        </p:nvPicPr>
        <p:blipFill>
          <a:blip r:embed="rId7"/>
          <a:stretch>
            <a:fillRect/>
          </a:stretch>
        </p:blipFill>
        <p:spPr>
          <a:xfrm>
            <a:off x="413186" y="792167"/>
            <a:ext cx="2927731" cy="2195798"/>
          </a:xfrm>
          <a:prstGeom prst="rect">
            <a:avLst/>
          </a:prstGeom>
        </p:spPr>
      </p:pic>
      <p:sp>
        <p:nvSpPr>
          <p:cNvPr id="24" name="TextBox 23">
            <a:extLst>
              <a:ext uri="{FF2B5EF4-FFF2-40B4-BE49-F238E27FC236}">
                <a16:creationId xmlns:a16="http://schemas.microsoft.com/office/drawing/2014/main" id="{6FF919EB-6CED-4FFA-A71B-8B4D2EEE02C3}"/>
              </a:ext>
            </a:extLst>
          </p:cNvPr>
          <p:cNvSpPr txBox="1"/>
          <p:nvPr/>
        </p:nvSpPr>
        <p:spPr>
          <a:xfrm>
            <a:off x="-119915" y="280697"/>
            <a:ext cx="3993931" cy="369332"/>
          </a:xfrm>
          <a:prstGeom prst="rect">
            <a:avLst/>
          </a:prstGeom>
          <a:noFill/>
        </p:spPr>
        <p:txBody>
          <a:bodyPr wrap="square">
            <a:spAutoFit/>
          </a:bodyPr>
          <a:lstStyle/>
          <a:p>
            <a:pPr algn="ctr"/>
            <a:r>
              <a:rPr lang="en-GB" dirty="0"/>
              <a:t>6. Peter Denies Jesus and repents</a:t>
            </a:r>
          </a:p>
        </p:txBody>
      </p:sp>
    </p:spTree>
    <p:custDataLst>
      <p:tags r:id="rId1"/>
    </p:custDataLst>
    <p:extLst>
      <p:ext uri="{BB962C8B-B14F-4D97-AF65-F5344CB8AC3E}">
        <p14:creationId xmlns:p14="http://schemas.microsoft.com/office/powerpoint/2010/main" val="845161400"/>
      </p:ext>
    </p:extLst>
  </p:cSld>
  <p:clrMapOvr>
    <a:masterClrMapping/>
  </p:clrMapOvr>
  <mc:AlternateContent xmlns:mc="http://schemas.openxmlformats.org/markup-compatibility/2006" xmlns:p14="http://schemas.microsoft.com/office/powerpoint/2010/main">
    <mc:Choice Requires="p14">
      <p:transition spd="slow" p14:dur="2000" advTm="40168"/>
    </mc:Choice>
    <mc:Fallback xmlns="">
      <p:transition spd="slow" advTm="40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961923E-0C3D-4E39-A812-51E3057EB5B8}"/>
              </a:ext>
            </a:extLst>
          </p:cNvPr>
          <p:cNvSpPr txBox="1"/>
          <p:nvPr/>
        </p:nvSpPr>
        <p:spPr>
          <a:xfrm>
            <a:off x="504493" y="665699"/>
            <a:ext cx="7131268" cy="369332"/>
          </a:xfrm>
          <a:prstGeom prst="rect">
            <a:avLst/>
          </a:prstGeom>
          <a:noFill/>
        </p:spPr>
        <p:txBody>
          <a:bodyPr wrap="square">
            <a:spAutoFit/>
          </a:bodyPr>
          <a:lstStyle/>
          <a:p>
            <a:r>
              <a:rPr lang="en-GB" dirty="0"/>
              <a:t>11. Jesus is crucified</a:t>
            </a:r>
          </a:p>
        </p:txBody>
      </p:sp>
      <p:sp>
        <p:nvSpPr>
          <p:cNvPr id="20" name="TextBox 19">
            <a:extLst>
              <a:ext uri="{FF2B5EF4-FFF2-40B4-BE49-F238E27FC236}">
                <a16:creationId xmlns:a16="http://schemas.microsoft.com/office/drawing/2014/main" id="{29EABB09-8B87-4AE4-B65F-B2DB9DD514D4}"/>
              </a:ext>
            </a:extLst>
          </p:cNvPr>
          <p:cNvSpPr txBox="1"/>
          <p:nvPr/>
        </p:nvSpPr>
        <p:spPr>
          <a:xfrm>
            <a:off x="1896180" y="208334"/>
            <a:ext cx="7131268" cy="646331"/>
          </a:xfrm>
          <a:prstGeom prst="rect">
            <a:avLst/>
          </a:prstGeom>
          <a:noFill/>
        </p:spPr>
        <p:txBody>
          <a:bodyPr wrap="square">
            <a:spAutoFit/>
          </a:bodyPr>
          <a:lstStyle/>
          <a:p>
            <a:pPr algn="ctr"/>
            <a:r>
              <a:rPr lang="en-GB" dirty="0"/>
              <a:t>12. Jesus submits his spirit to</a:t>
            </a:r>
          </a:p>
          <a:p>
            <a:pPr algn="ctr"/>
            <a:r>
              <a:rPr lang="en-GB" dirty="0"/>
              <a:t>God the father and dies on the cross</a:t>
            </a:r>
          </a:p>
        </p:txBody>
      </p:sp>
      <p:sp>
        <p:nvSpPr>
          <p:cNvPr id="22" name="TextBox 21">
            <a:extLst>
              <a:ext uri="{FF2B5EF4-FFF2-40B4-BE49-F238E27FC236}">
                <a16:creationId xmlns:a16="http://schemas.microsoft.com/office/drawing/2014/main" id="{0EA70235-9E42-4501-A5AB-6FC3D6E7C006}"/>
              </a:ext>
            </a:extLst>
          </p:cNvPr>
          <p:cNvSpPr txBox="1"/>
          <p:nvPr/>
        </p:nvSpPr>
        <p:spPr>
          <a:xfrm>
            <a:off x="8849713" y="599163"/>
            <a:ext cx="3069021" cy="369332"/>
          </a:xfrm>
          <a:prstGeom prst="rect">
            <a:avLst/>
          </a:prstGeom>
          <a:noFill/>
        </p:spPr>
        <p:txBody>
          <a:bodyPr wrap="square">
            <a:spAutoFit/>
          </a:bodyPr>
          <a:lstStyle/>
          <a:p>
            <a:r>
              <a:rPr lang="en-GB" dirty="0"/>
              <a:t>13. Jesus is buried.</a:t>
            </a:r>
          </a:p>
        </p:txBody>
      </p:sp>
      <p:pic>
        <p:nvPicPr>
          <p:cNvPr id="12" name="Picture 11">
            <a:extLst>
              <a:ext uri="{FF2B5EF4-FFF2-40B4-BE49-F238E27FC236}">
                <a16:creationId xmlns:a16="http://schemas.microsoft.com/office/drawing/2014/main" id="{7F180FCA-D400-4EB6-A649-2468E7E6A86B}"/>
              </a:ext>
            </a:extLst>
          </p:cNvPr>
          <p:cNvPicPr>
            <a:picLocks noChangeAspect="1"/>
          </p:cNvPicPr>
          <p:nvPr/>
        </p:nvPicPr>
        <p:blipFill>
          <a:blip r:embed="rId3"/>
          <a:stretch>
            <a:fillRect/>
          </a:stretch>
        </p:blipFill>
        <p:spPr>
          <a:xfrm>
            <a:off x="178672" y="1189505"/>
            <a:ext cx="2953409" cy="2215056"/>
          </a:xfrm>
          <a:prstGeom prst="rect">
            <a:avLst/>
          </a:prstGeom>
        </p:spPr>
      </p:pic>
      <p:pic>
        <p:nvPicPr>
          <p:cNvPr id="16" name="Picture 15">
            <a:extLst>
              <a:ext uri="{FF2B5EF4-FFF2-40B4-BE49-F238E27FC236}">
                <a16:creationId xmlns:a16="http://schemas.microsoft.com/office/drawing/2014/main" id="{00EB8522-D13F-4A61-9713-3CCD04461D42}"/>
              </a:ext>
            </a:extLst>
          </p:cNvPr>
          <p:cNvPicPr>
            <a:picLocks noChangeAspect="1"/>
          </p:cNvPicPr>
          <p:nvPr/>
        </p:nvPicPr>
        <p:blipFill>
          <a:blip r:embed="rId4"/>
          <a:stretch>
            <a:fillRect/>
          </a:stretch>
        </p:blipFill>
        <p:spPr>
          <a:xfrm>
            <a:off x="4461287" y="952564"/>
            <a:ext cx="2148199" cy="2342235"/>
          </a:xfrm>
          <a:prstGeom prst="rect">
            <a:avLst/>
          </a:prstGeom>
        </p:spPr>
      </p:pic>
      <p:pic>
        <p:nvPicPr>
          <p:cNvPr id="21" name="Picture 20">
            <a:extLst>
              <a:ext uri="{FF2B5EF4-FFF2-40B4-BE49-F238E27FC236}">
                <a16:creationId xmlns:a16="http://schemas.microsoft.com/office/drawing/2014/main" id="{6E370A0F-E86B-422F-9048-4688F21ED986}"/>
              </a:ext>
            </a:extLst>
          </p:cNvPr>
          <p:cNvPicPr>
            <a:picLocks noChangeAspect="1"/>
          </p:cNvPicPr>
          <p:nvPr/>
        </p:nvPicPr>
        <p:blipFill>
          <a:blip r:embed="rId5"/>
          <a:stretch>
            <a:fillRect/>
          </a:stretch>
        </p:blipFill>
        <p:spPr>
          <a:xfrm>
            <a:off x="8534400" y="1142883"/>
            <a:ext cx="3048157" cy="2286117"/>
          </a:xfrm>
          <a:prstGeom prst="rect">
            <a:avLst/>
          </a:prstGeom>
        </p:spPr>
      </p:pic>
      <p:sp>
        <p:nvSpPr>
          <p:cNvPr id="23" name="TextBox 22">
            <a:extLst>
              <a:ext uri="{FF2B5EF4-FFF2-40B4-BE49-F238E27FC236}">
                <a16:creationId xmlns:a16="http://schemas.microsoft.com/office/drawing/2014/main" id="{20C5FB48-0B8D-4AAB-8AEA-647A3B54FF94}"/>
              </a:ext>
            </a:extLst>
          </p:cNvPr>
          <p:cNvSpPr txBox="1"/>
          <p:nvPr/>
        </p:nvSpPr>
        <p:spPr>
          <a:xfrm>
            <a:off x="0" y="5554569"/>
            <a:ext cx="12002814" cy="1323439"/>
          </a:xfrm>
          <a:prstGeom prst="rect">
            <a:avLst/>
          </a:prstGeom>
          <a:noFill/>
        </p:spPr>
        <p:txBody>
          <a:bodyPr wrap="square">
            <a:spAutoFit/>
          </a:bodyPr>
          <a:lstStyle/>
          <a:p>
            <a:pPr algn="ctr"/>
            <a:r>
              <a:rPr lang="en-US" sz="2000" b="1" dirty="0">
                <a:solidFill>
                  <a:srgbClr val="0070C0"/>
                </a:solidFill>
                <a:latin typeface="Times New Roman" panose="02020603050405020304" pitchFamily="18" charset="0"/>
              </a:rPr>
              <a:t> LET US </a:t>
            </a:r>
            <a:r>
              <a:rPr lang="en-US" sz="2000" b="1" i="0" dirty="0">
                <a:solidFill>
                  <a:srgbClr val="0070C0"/>
                </a:solidFill>
                <a:effectLst/>
                <a:latin typeface="Times New Roman" panose="02020603050405020304" pitchFamily="18" charset="0"/>
              </a:rPr>
              <a:t>SURRENDER OURSELVES IN FAITH TO JESUS- </a:t>
            </a:r>
          </a:p>
          <a:p>
            <a:pPr algn="ctr"/>
            <a:r>
              <a:rPr lang="en-US" sz="2000" b="1" i="0" dirty="0">
                <a:solidFill>
                  <a:srgbClr val="0070C0"/>
                </a:solidFill>
                <a:effectLst/>
                <a:latin typeface="Times New Roman" panose="02020603050405020304" pitchFamily="18" charset="0"/>
              </a:rPr>
              <a:t>THE UNCONDITIONAL LOVE OF GOD WHO GAVE HIMSELF TO SAVE US.</a:t>
            </a:r>
          </a:p>
          <a:p>
            <a:pPr algn="ctr"/>
            <a:r>
              <a:rPr lang="en-US" sz="2000" b="1" dirty="0">
                <a:solidFill>
                  <a:srgbClr val="000000"/>
                </a:solidFill>
                <a:latin typeface="Times New Roman" panose="02020603050405020304" pitchFamily="18" charset="0"/>
              </a:rPr>
              <a:t>LET US PROCLAIM HIM ;</a:t>
            </a:r>
            <a:r>
              <a:rPr lang="en-US" sz="2000" b="1" i="0" dirty="0">
                <a:solidFill>
                  <a:srgbClr val="000000"/>
                </a:solidFill>
                <a:effectLst/>
                <a:latin typeface="Times New Roman" panose="02020603050405020304" pitchFamily="18" charset="0"/>
              </a:rPr>
              <a:t>OUR KING OF PEACE,  SO HUMBLE AND GENTLE, </a:t>
            </a:r>
          </a:p>
          <a:p>
            <a:pPr algn="ctr"/>
            <a:r>
              <a:rPr lang="en-US" sz="2000" b="1" i="0" dirty="0">
                <a:solidFill>
                  <a:srgbClr val="000000"/>
                </a:solidFill>
                <a:effectLst/>
                <a:latin typeface="Times New Roman" panose="02020603050405020304" pitchFamily="18" charset="0"/>
              </a:rPr>
              <a:t>LEARN FROM HIM, OBEY HIM AND FOLLOW HIM.</a:t>
            </a:r>
          </a:p>
        </p:txBody>
      </p:sp>
      <p:pic>
        <p:nvPicPr>
          <p:cNvPr id="4" name="Picture 3">
            <a:extLst>
              <a:ext uri="{FF2B5EF4-FFF2-40B4-BE49-F238E27FC236}">
                <a16:creationId xmlns:a16="http://schemas.microsoft.com/office/drawing/2014/main" id="{DF963C50-A062-4A64-A50C-26E1CEAAB8A4}"/>
              </a:ext>
            </a:extLst>
          </p:cNvPr>
          <p:cNvPicPr>
            <a:picLocks noChangeAspect="1"/>
          </p:cNvPicPr>
          <p:nvPr/>
        </p:nvPicPr>
        <p:blipFill>
          <a:blip r:embed="rId6"/>
          <a:stretch>
            <a:fillRect/>
          </a:stretch>
        </p:blipFill>
        <p:spPr>
          <a:xfrm>
            <a:off x="3226675" y="3421247"/>
            <a:ext cx="4990115" cy="2133321"/>
          </a:xfrm>
          <a:prstGeom prst="rect">
            <a:avLst/>
          </a:prstGeom>
        </p:spPr>
      </p:pic>
    </p:spTree>
    <p:custDataLst>
      <p:tags r:id="rId1"/>
    </p:custDataLst>
    <p:extLst>
      <p:ext uri="{BB962C8B-B14F-4D97-AF65-F5344CB8AC3E}">
        <p14:creationId xmlns:p14="http://schemas.microsoft.com/office/powerpoint/2010/main" val="1728868287"/>
      </p:ext>
    </p:extLst>
  </p:cSld>
  <p:clrMapOvr>
    <a:masterClrMapping/>
  </p:clrMapOvr>
  <mc:AlternateContent xmlns:mc="http://schemas.openxmlformats.org/markup-compatibility/2006" xmlns:p14="http://schemas.microsoft.com/office/powerpoint/2010/main">
    <mc:Choice Requires="p14">
      <p:transition spd="slow" p14:dur="2000" advTm="69367"/>
    </mc:Choice>
    <mc:Fallback xmlns="">
      <p:transition spd="slow" advTm="69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barn(inVertical)">
                                      <p:cBhvr>
                                        <p:cTn id="36" dur="500"/>
                                        <p:tgtEl>
                                          <p:spTgt spid="2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3">
                                            <p:txEl>
                                              <p:pRg st="1" end="1"/>
                                            </p:txEl>
                                          </p:spTgt>
                                        </p:tgtEl>
                                        <p:attrNameLst>
                                          <p:attrName>style.visibility</p:attrName>
                                        </p:attrNameLst>
                                      </p:cBhvr>
                                      <p:to>
                                        <p:strVal val="visible"/>
                                      </p:to>
                                    </p:set>
                                    <p:animEffect transition="in" filter="barn(inVertical)">
                                      <p:cBhvr>
                                        <p:cTn id="41" dur="500"/>
                                        <p:tgtEl>
                                          <p:spTgt spid="2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3">
                                            <p:txEl>
                                              <p:pRg st="2" end="2"/>
                                            </p:txEl>
                                          </p:spTgt>
                                        </p:tgtEl>
                                        <p:attrNameLst>
                                          <p:attrName>style.visibility</p:attrName>
                                        </p:attrNameLst>
                                      </p:cBhvr>
                                      <p:to>
                                        <p:strVal val="visible"/>
                                      </p:to>
                                    </p:set>
                                    <p:animEffect transition="in" filter="barn(inVertical)">
                                      <p:cBhvr>
                                        <p:cTn id="46" dur="500"/>
                                        <p:tgtEl>
                                          <p:spTgt spid="2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Effect transition="in" filter="barn(inVertical)">
                                      <p:cBhvr>
                                        <p:cTn id="51"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C78DE2-9460-4483-AD82-5052F8B6AAD6}"/>
              </a:ext>
            </a:extLst>
          </p:cNvPr>
          <p:cNvSpPr>
            <a:spLocks noGrp="1"/>
          </p:cNvSpPr>
          <p:nvPr>
            <p:ph type="title"/>
          </p:nvPr>
        </p:nvSpPr>
        <p:spPr>
          <a:xfrm>
            <a:off x="2869324" y="918394"/>
            <a:ext cx="4451184" cy="553054"/>
          </a:xfrm>
        </p:spPr>
        <p:txBody>
          <a:bodyPr>
            <a:normAutofit fontScale="90000"/>
          </a:bodyPr>
          <a:lstStyle/>
          <a:p>
            <a:r>
              <a:rPr lang="en-US" dirty="0">
                <a:solidFill>
                  <a:schemeClr val="accent2">
                    <a:lumMod val="75000"/>
                  </a:schemeClr>
                </a:solidFill>
              </a:rPr>
              <a:t>LET US PRAY,</a:t>
            </a:r>
            <a:endParaRPr lang="en-GB" dirty="0">
              <a:solidFill>
                <a:schemeClr val="accent2">
                  <a:lumMod val="75000"/>
                </a:schemeClr>
              </a:solidFill>
            </a:endParaRPr>
          </a:p>
        </p:txBody>
      </p:sp>
      <p:sp>
        <p:nvSpPr>
          <p:cNvPr id="10" name="Content Placeholder 9">
            <a:extLst>
              <a:ext uri="{FF2B5EF4-FFF2-40B4-BE49-F238E27FC236}">
                <a16:creationId xmlns:a16="http://schemas.microsoft.com/office/drawing/2014/main" id="{695A0DCB-8867-4C40-AF3F-3EDE89CBC644}"/>
              </a:ext>
            </a:extLst>
          </p:cNvPr>
          <p:cNvSpPr>
            <a:spLocks noGrp="1"/>
          </p:cNvSpPr>
          <p:nvPr>
            <p:ph idx="1"/>
          </p:nvPr>
        </p:nvSpPr>
        <p:spPr>
          <a:xfrm>
            <a:off x="529196" y="2070537"/>
            <a:ext cx="10748404" cy="4646834"/>
          </a:xfrm>
        </p:spPr>
        <p:txBody>
          <a:bodyPr>
            <a:normAutofit/>
          </a:bodyPr>
          <a:lstStyle/>
          <a:p>
            <a:pPr algn="ctr">
              <a:lnSpc>
                <a:spcPct val="100000"/>
              </a:lnSpc>
              <a:spcBef>
                <a:spcPts val="0"/>
              </a:spcBef>
              <a:spcAft>
                <a:spcPts val="0"/>
              </a:spcAft>
            </a:pPr>
            <a:r>
              <a:rPr lang="en-US" sz="3600" dirty="0"/>
              <a:t>Dear Jesus, you gave yourselves for us, bearing all our sins and pains and gave us new life by coming into us. We declare you as our King, Lord and Savior. Help us to surrender ourselves fully to you and follow you in complete trust and obedience. </a:t>
            </a:r>
          </a:p>
          <a:p>
            <a:pPr algn="ctr">
              <a:lnSpc>
                <a:spcPct val="100000"/>
              </a:lnSpc>
              <a:spcBef>
                <a:spcPts val="0"/>
              </a:spcBef>
              <a:spcAft>
                <a:spcPts val="0"/>
              </a:spcAft>
            </a:pPr>
            <a:r>
              <a:rPr lang="en-US" sz="3600"/>
              <a:t>In Jesus’ </a:t>
            </a:r>
            <a:r>
              <a:rPr lang="en-US" sz="3600" dirty="0"/>
              <a:t>name we pray, amen.</a:t>
            </a:r>
            <a:endParaRPr lang="en-GB" sz="3600" dirty="0"/>
          </a:p>
        </p:txBody>
      </p:sp>
      <p:pic>
        <p:nvPicPr>
          <p:cNvPr id="3" name="Picture 2">
            <a:extLst>
              <a:ext uri="{FF2B5EF4-FFF2-40B4-BE49-F238E27FC236}">
                <a16:creationId xmlns:a16="http://schemas.microsoft.com/office/drawing/2014/main" id="{23400FBF-5C8A-4B0A-A3E9-3FED855EED00}"/>
              </a:ext>
            </a:extLst>
          </p:cNvPr>
          <p:cNvPicPr>
            <a:picLocks noChangeAspect="1"/>
          </p:cNvPicPr>
          <p:nvPr/>
        </p:nvPicPr>
        <p:blipFill>
          <a:blip r:embed="rId3"/>
          <a:stretch>
            <a:fillRect/>
          </a:stretch>
        </p:blipFill>
        <p:spPr>
          <a:xfrm>
            <a:off x="898198" y="42777"/>
            <a:ext cx="1493236" cy="1604088"/>
          </a:xfrm>
          <a:prstGeom prst="rect">
            <a:avLst/>
          </a:prstGeom>
        </p:spPr>
      </p:pic>
    </p:spTree>
    <p:custDataLst>
      <p:tags r:id="rId1"/>
    </p:custDataLst>
    <p:extLst>
      <p:ext uri="{BB962C8B-B14F-4D97-AF65-F5344CB8AC3E}">
        <p14:creationId xmlns:p14="http://schemas.microsoft.com/office/powerpoint/2010/main" val="968357204"/>
      </p:ext>
    </p:extLst>
  </p:cSld>
  <p:clrMapOvr>
    <a:masterClrMapping/>
  </p:clrMapOvr>
  <mc:AlternateContent xmlns:mc="http://schemas.openxmlformats.org/markup-compatibility/2006" xmlns:p14="http://schemas.microsoft.com/office/powerpoint/2010/main">
    <mc:Choice Requires="p14">
      <p:transition spd="slow" p14:dur="2000" advTm="39541"/>
    </mc:Choice>
    <mc:Fallback xmlns="">
      <p:transition spd="slow" advTm="395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arn(inVertical)">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C78DE2-9460-4483-AD82-5052F8B6AAD6}"/>
              </a:ext>
            </a:extLst>
          </p:cNvPr>
          <p:cNvSpPr>
            <a:spLocks noGrp="1"/>
          </p:cNvSpPr>
          <p:nvPr>
            <p:ph type="title"/>
          </p:nvPr>
        </p:nvSpPr>
        <p:spPr>
          <a:xfrm>
            <a:off x="960120" y="233732"/>
            <a:ext cx="10268712" cy="596585"/>
          </a:xfrm>
        </p:spPr>
        <p:txBody>
          <a:bodyPr>
            <a:normAutofit fontScale="90000"/>
          </a:bodyPr>
          <a:lstStyle/>
          <a:p>
            <a:pPr algn="ctr"/>
            <a:r>
              <a:rPr lang="en-US" dirty="0">
                <a:solidFill>
                  <a:schemeClr val="tx1">
                    <a:lumMod val="85000"/>
                    <a:lumOff val="15000"/>
                  </a:schemeClr>
                </a:solidFill>
              </a:rPr>
              <a:t>VERSE FOR THE DAY</a:t>
            </a:r>
            <a:endParaRPr lang="en-GB" dirty="0">
              <a:solidFill>
                <a:schemeClr val="tx1">
                  <a:lumMod val="85000"/>
                  <a:lumOff val="15000"/>
                </a:schemeClr>
              </a:solidFill>
            </a:endParaRPr>
          </a:p>
        </p:txBody>
      </p:sp>
      <p:pic>
        <p:nvPicPr>
          <p:cNvPr id="3" name="Picture 2">
            <a:extLst>
              <a:ext uri="{FF2B5EF4-FFF2-40B4-BE49-F238E27FC236}">
                <a16:creationId xmlns:a16="http://schemas.microsoft.com/office/drawing/2014/main" id="{0EFB206C-F3A1-4567-B296-A87B11E53CE4}"/>
              </a:ext>
            </a:extLst>
          </p:cNvPr>
          <p:cNvPicPr>
            <a:picLocks noChangeAspect="1"/>
          </p:cNvPicPr>
          <p:nvPr/>
        </p:nvPicPr>
        <p:blipFill>
          <a:blip r:embed="rId3"/>
          <a:stretch>
            <a:fillRect/>
          </a:stretch>
        </p:blipFill>
        <p:spPr>
          <a:xfrm>
            <a:off x="2291254" y="1125519"/>
            <a:ext cx="7452474" cy="5627378"/>
          </a:xfrm>
          <a:prstGeom prst="rect">
            <a:avLst/>
          </a:prstGeom>
        </p:spPr>
      </p:pic>
      <p:pic>
        <p:nvPicPr>
          <p:cNvPr id="5" name="Picture 4">
            <a:extLst>
              <a:ext uri="{FF2B5EF4-FFF2-40B4-BE49-F238E27FC236}">
                <a16:creationId xmlns:a16="http://schemas.microsoft.com/office/drawing/2014/main" id="{8C69103F-48A8-4A58-948C-DE9991898063}"/>
              </a:ext>
            </a:extLst>
          </p:cNvPr>
          <p:cNvPicPr>
            <a:picLocks noChangeAspect="1"/>
          </p:cNvPicPr>
          <p:nvPr/>
        </p:nvPicPr>
        <p:blipFill>
          <a:blip r:embed="rId4"/>
          <a:stretch>
            <a:fillRect/>
          </a:stretch>
        </p:blipFill>
        <p:spPr>
          <a:xfrm>
            <a:off x="242519" y="0"/>
            <a:ext cx="1600150" cy="1792014"/>
          </a:xfrm>
          <a:prstGeom prst="rect">
            <a:avLst/>
          </a:prstGeom>
        </p:spPr>
      </p:pic>
      <p:pic>
        <p:nvPicPr>
          <p:cNvPr id="7" name="Picture 6">
            <a:extLst>
              <a:ext uri="{FF2B5EF4-FFF2-40B4-BE49-F238E27FC236}">
                <a16:creationId xmlns:a16="http://schemas.microsoft.com/office/drawing/2014/main" id="{A88C5C25-0BCE-4398-9321-5CC165588317}"/>
              </a:ext>
            </a:extLst>
          </p:cNvPr>
          <p:cNvPicPr>
            <a:picLocks noChangeAspect="1"/>
          </p:cNvPicPr>
          <p:nvPr/>
        </p:nvPicPr>
        <p:blipFill>
          <a:blip r:embed="rId5"/>
          <a:stretch>
            <a:fillRect/>
          </a:stretch>
        </p:blipFill>
        <p:spPr>
          <a:xfrm>
            <a:off x="10328948" y="4831889"/>
            <a:ext cx="1597290" cy="1792379"/>
          </a:xfrm>
          <a:prstGeom prst="rect">
            <a:avLst/>
          </a:prstGeom>
        </p:spPr>
      </p:pic>
    </p:spTree>
    <p:custDataLst>
      <p:tags r:id="rId1"/>
    </p:custDataLst>
    <p:extLst>
      <p:ext uri="{BB962C8B-B14F-4D97-AF65-F5344CB8AC3E}">
        <p14:creationId xmlns:p14="http://schemas.microsoft.com/office/powerpoint/2010/main" val="1462567343"/>
      </p:ext>
    </p:extLst>
  </p:cSld>
  <p:clrMapOvr>
    <a:masterClrMapping/>
  </p:clrMapOvr>
  <mc:AlternateContent xmlns:mc="http://schemas.openxmlformats.org/markup-compatibility/2006" xmlns:p14="http://schemas.microsoft.com/office/powerpoint/2010/main">
    <mc:Choice Requires="p14">
      <p:transition spd="slow" p14:dur="2000" advTm="24156"/>
    </mc:Choice>
    <mc:Fallback xmlns="">
      <p:transition spd="slow" advTm="24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EEADE6-63B0-451E-B5B1-1F153B9B54FD}"/>
              </a:ext>
            </a:extLst>
          </p:cNvPr>
          <p:cNvPicPr>
            <a:picLocks noChangeAspect="1"/>
          </p:cNvPicPr>
          <p:nvPr/>
        </p:nvPicPr>
        <p:blipFill>
          <a:blip r:embed="rId3"/>
          <a:stretch>
            <a:fillRect/>
          </a:stretch>
        </p:blipFill>
        <p:spPr>
          <a:xfrm>
            <a:off x="1042330" y="684649"/>
            <a:ext cx="2981325" cy="2314575"/>
          </a:xfrm>
          <a:prstGeom prst="rect">
            <a:avLst/>
          </a:prstGeom>
        </p:spPr>
      </p:pic>
      <p:sp>
        <p:nvSpPr>
          <p:cNvPr id="8" name="Title 1">
            <a:extLst>
              <a:ext uri="{FF2B5EF4-FFF2-40B4-BE49-F238E27FC236}">
                <a16:creationId xmlns:a16="http://schemas.microsoft.com/office/drawing/2014/main" id="{6F4A3228-4AB7-48B0-A678-133C97861479}"/>
              </a:ext>
            </a:extLst>
          </p:cNvPr>
          <p:cNvSpPr>
            <a:spLocks noGrp="1"/>
          </p:cNvSpPr>
          <p:nvPr>
            <p:ph type="title"/>
          </p:nvPr>
        </p:nvSpPr>
        <p:spPr>
          <a:xfrm>
            <a:off x="5331669" y="1179029"/>
            <a:ext cx="5915518" cy="842337"/>
          </a:xfrm>
        </p:spPr>
        <p:txBody>
          <a:bodyPr vert="horz" lIns="91440" tIns="45720" rIns="91440" bIns="45720" rtlCol="0" anchor="b">
            <a:noAutofit/>
          </a:bodyPr>
          <a:lstStyle/>
          <a:p>
            <a:pPr algn="ctr"/>
            <a:r>
              <a:rPr lang="en-US" sz="5400" b="1" kern="1200" dirty="0">
                <a:solidFill>
                  <a:schemeClr val="accent6">
                    <a:lumMod val="50000"/>
                  </a:schemeClr>
                </a:solidFill>
                <a:latin typeface="+mj-lt"/>
                <a:ea typeface="+mj-ea"/>
                <a:cs typeface="+mj-cs"/>
              </a:rPr>
              <a:t>God Bless you</a:t>
            </a:r>
          </a:p>
        </p:txBody>
      </p:sp>
      <p:sp>
        <p:nvSpPr>
          <p:cNvPr id="9" name="TextBox 8">
            <a:extLst>
              <a:ext uri="{FF2B5EF4-FFF2-40B4-BE49-F238E27FC236}">
                <a16:creationId xmlns:a16="http://schemas.microsoft.com/office/drawing/2014/main" id="{615F7868-7A4D-442D-87F9-840A2E747D56}"/>
              </a:ext>
            </a:extLst>
          </p:cNvPr>
          <p:cNvSpPr txBox="1"/>
          <p:nvPr/>
        </p:nvSpPr>
        <p:spPr>
          <a:xfrm>
            <a:off x="1332152" y="3351744"/>
            <a:ext cx="9527695" cy="584775"/>
          </a:xfrm>
          <a:prstGeom prst="rect">
            <a:avLst/>
          </a:prstGeom>
          <a:noFill/>
        </p:spPr>
        <p:txBody>
          <a:bodyPr wrap="square">
            <a:spAutoFit/>
          </a:bodyPr>
          <a:lstStyle/>
          <a:p>
            <a:pPr algn="ctr"/>
            <a:r>
              <a:rPr lang="en-US" sz="3200" b="1" dirty="0">
                <a:solidFill>
                  <a:schemeClr val="accent1">
                    <a:lumMod val="75000"/>
                  </a:schemeClr>
                </a:solidFill>
                <a:latin typeface="Abadi" panose="020B0604020104020204" pitchFamily="34" charset="0"/>
              </a:rPr>
              <a:t>KEEP LITTLE EVANGELIST IN YOUR SPECIAL PRAYERS</a:t>
            </a:r>
            <a:endParaRPr lang="en-GB" sz="3200" b="1" dirty="0">
              <a:solidFill>
                <a:schemeClr val="accent1">
                  <a:lumMod val="75000"/>
                </a:schemeClr>
              </a:solidFill>
              <a:latin typeface="Abadi" panose="020B0604020104020204" pitchFamily="34" charset="0"/>
            </a:endParaRPr>
          </a:p>
        </p:txBody>
      </p:sp>
      <p:sp>
        <p:nvSpPr>
          <p:cNvPr id="11" name="TextBox 10">
            <a:extLst>
              <a:ext uri="{FF2B5EF4-FFF2-40B4-BE49-F238E27FC236}">
                <a16:creationId xmlns:a16="http://schemas.microsoft.com/office/drawing/2014/main" id="{14B00D95-0A27-41D5-9CF1-9E5C5401D715}"/>
              </a:ext>
            </a:extLst>
          </p:cNvPr>
          <p:cNvSpPr txBox="1"/>
          <p:nvPr/>
        </p:nvSpPr>
        <p:spPr>
          <a:xfrm>
            <a:off x="5030319" y="4480732"/>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5">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4113861093"/>
      </p:ext>
    </p:extLst>
  </p:cSld>
  <p:clrMapOvr>
    <a:masterClrMapping/>
  </p:clrMapOvr>
  <mc:AlternateContent xmlns:mc="http://schemas.openxmlformats.org/markup-compatibility/2006" xmlns:p14="http://schemas.microsoft.com/office/powerpoint/2010/main">
    <mc:Choice Requires="p14">
      <p:transition spd="slow" p14:dur="2000" advTm="39168"/>
    </mc:Choice>
    <mc:Fallback xmlns="">
      <p:transition spd="slow" advTm="39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bg/>
                                          </p:spTgt>
                                        </p:tgtEl>
                                        <p:attrNameLst>
                                          <p:attrName>style.visibility</p:attrName>
                                        </p:attrNameLst>
                                      </p:cBhvr>
                                      <p:to>
                                        <p:strVal val="visible"/>
                                      </p:to>
                                    </p:set>
                                    <p:animEffect transition="in" filter="fade">
                                      <p:cBhvr>
                                        <p:cTn id="27" dur="500"/>
                                        <p:tgtEl>
                                          <p:spTgt spid="11">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fade">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fade">
                                      <p:cBhvr>
                                        <p:cTn id="43"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31BC-B46E-4B7E-82A1-800F612228B6}"/>
              </a:ext>
            </a:extLst>
          </p:cNvPr>
          <p:cNvSpPr>
            <a:spLocks noGrp="1"/>
          </p:cNvSpPr>
          <p:nvPr>
            <p:ph type="title"/>
          </p:nvPr>
        </p:nvSpPr>
        <p:spPr>
          <a:xfrm>
            <a:off x="182355" y="213895"/>
            <a:ext cx="10268712" cy="925522"/>
          </a:xfrm>
        </p:spPr>
        <p:txBody>
          <a:bodyPr>
            <a:normAutofit/>
          </a:bodyPr>
          <a:lstStyle/>
          <a:p>
            <a:r>
              <a:rPr lang="en-US" sz="4800" dirty="0"/>
              <a:t>Last week in the gospel</a:t>
            </a:r>
            <a:endParaRPr lang="en-GB" sz="4800" dirty="0"/>
          </a:p>
        </p:txBody>
      </p:sp>
      <p:sp>
        <p:nvSpPr>
          <p:cNvPr id="3" name="Content Placeholder 2">
            <a:extLst>
              <a:ext uri="{FF2B5EF4-FFF2-40B4-BE49-F238E27FC236}">
                <a16:creationId xmlns:a16="http://schemas.microsoft.com/office/drawing/2014/main" id="{9D510039-8DB1-4538-8E1E-5F87B6188CA0}"/>
              </a:ext>
            </a:extLst>
          </p:cNvPr>
          <p:cNvSpPr>
            <a:spLocks noGrp="1"/>
          </p:cNvSpPr>
          <p:nvPr>
            <p:ph idx="1"/>
          </p:nvPr>
        </p:nvSpPr>
        <p:spPr>
          <a:xfrm>
            <a:off x="22513" y="62627"/>
            <a:ext cx="10268712" cy="602356"/>
          </a:xfrm>
        </p:spPr>
        <p:txBody>
          <a:bodyPr>
            <a:normAutofit/>
          </a:bodyPr>
          <a:lstStyle/>
          <a:p>
            <a:r>
              <a:rPr lang="en-US" dirty="0">
                <a:highlight>
                  <a:srgbClr val="C0C0C0"/>
                </a:highlight>
              </a:rPr>
              <a:t>LAST WEEK IN THE GOSPEL</a:t>
            </a:r>
            <a:r>
              <a:rPr lang="en-US" dirty="0"/>
              <a:t>,</a:t>
            </a:r>
            <a:endParaRPr lang="en-GB" dirty="0"/>
          </a:p>
        </p:txBody>
      </p:sp>
      <p:sp>
        <p:nvSpPr>
          <p:cNvPr id="5" name="TextBox 4">
            <a:extLst>
              <a:ext uri="{FF2B5EF4-FFF2-40B4-BE49-F238E27FC236}">
                <a16:creationId xmlns:a16="http://schemas.microsoft.com/office/drawing/2014/main" id="{501B1BD1-BC58-496C-A6A5-2B8F656A2A17}"/>
              </a:ext>
            </a:extLst>
          </p:cNvPr>
          <p:cNvSpPr txBox="1"/>
          <p:nvPr/>
        </p:nvSpPr>
        <p:spPr>
          <a:xfrm>
            <a:off x="4295893" y="71136"/>
            <a:ext cx="8184931" cy="1200329"/>
          </a:xfrm>
          <a:prstGeom prst="rect">
            <a:avLst/>
          </a:prstGeom>
          <a:noFill/>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Jesus gives an example of a wheat grain ,to make his mission clear for his disciples.</a:t>
            </a:r>
          </a:p>
          <a:p>
            <a:endParaRPr lang="en-GB" sz="2400" dirty="0"/>
          </a:p>
        </p:txBody>
      </p:sp>
      <p:sp>
        <p:nvSpPr>
          <p:cNvPr id="7" name="TextBox 6">
            <a:extLst>
              <a:ext uri="{FF2B5EF4-FFF2-40B4-BE49-F238E27FC236}">
                <a16:creationId xmlns:a16="http://schemas.microsoft.com/office/drawing/2014/main" id="{A5250C52-F8E8-487E-A68A-26F76AB95646}"/>
              </a:ext>
            </a:extLst>
          </p:cNvPr>
          <p:cNvSpPr txBox="1"/>
          <p:nvPr/>
        </p:nvSpPr>
        <p:spPr>
          <a:xfrm>
            <a:off x="329760" y="3240317"/>
            <a:ext cx="6819641" cy="1015663"/>
          </a:xfrm>
          <a:prstGeom prst="rect">
            <a:avLst/>
          </a:prstGeom>
          <a:noFill/>
        </p:spPr>
        <p:txBody>
          <a:bodyPr wrap="square">
            <a:spAutoFit/>
          </a:bodyPr>
          <a:lstStyle/>
          <a:p>
            <a:r>
              <a:rPr lang="en-GB" sz="2000" b="1" dirty="0">
                <a:solidFill>
                  <a:schemeClr val="accent6">
                    <a:lumMod val="75000"/>
                  </a:schemeClr>
                </a:solidFill>
                <a:effectLst/>
                <a:latin typeface="Abadi" panose="020B0604020104020204" pitchFamily="34" charset="0"/>
                <a:ea typeface="Calibri" panose="020F0502020204030204" pitchFamily="34" charset="0"/>
                <a:cs typeface="Times New Roman" panose="02020603050405020304" pitchFamily="18" charset="0"/>
              </a:rPr>
              <a:t>Jesus said  that, like the wheat grain, He himself is going to be broken, crucified and buried so that many who believe in him will gain new life and bear many fruits.</a:t>
            </a:r>
            <a:endParaRPr lang="en-GB" sz="2000" dirty="0">
              <a:solidFill>
                <a:schemeClr val="accent6">
                  <a:lumMod val="75000"/>
                </a:schemeClr>
              </a:solidFill>
              <a:latin typeface="Abadi" panose="020B0604020104020204" pitchFamily="34" charset="0"/>
            </a:endParaRPr>
          </a:p>
        </p:txBody>
      </p:sp>
      <p:sp>
        <p:nvSpPr>
          <p:cNvPr id="9" name="TextBox 8">
            <a:extLst>
              <a:ext uri="{FF2B5EF4-FFF2-40B4-BE49-F238E27FC236}">
                <a16:creationId xmlns:a16="http://schemas.microsoft.com/office/drawing/2014/main" id="{4A603A5F-AE19-4B2E-9290-EA4D16C3D36C}"/>
              </a:ext>
            </a:extLst>
          </p:cNvPr>
          <p:cNvSpPr txBox="1"/>
          <p:nvPr/>
        </p:nvSpPr>
        <p:spPr>
          <a:xfrm>
            <a:off x="5316711" y="1182555"/>
            <a:ext cx="6143296" cy="1015663"/>
          </a:xfrm>
          <a:prstGeom prst="rect">
            <a:avLst/>
          </a:prstGeom>
          <a:noFill/>
        </p:spPr>
        <p:txBody>
          <a:bodyPr wrap="square">
            <a:spAutoFit/>
          </a:bodyPr>
          <a:lstStyle/>
          <a:p>
            <a:r>
              <a:rPr lang="en-US" sz="2000" b="1" dirty="0">
                <a:solidFill>
                  <a:schemeClr val="accent1">
                    <a:lumMod val="75000"/>
                  </a:schemeClr>
                </a:solidFill>
                <a:latin typeface="Abadi" panose="020B0604020104020204" pitchFamily="34" charset="0"/>
              </a:rPr>
              <a:t>U</a:t>
            </a:r>
            <a:r>
              <a:rPr lang="en-US" sz="2000" b="1" i="0" dirty="0">
                <a:solidFill>
                  <a:schemeClr val="accent1">
                    <a:lumMod val="75000"/>
                  </a:schemeClr>
                </a:solidFill>
                <a:effectLst/>
                <a:latin typeface="Abadi" panose="020B0604020104020204" pitchFamily="34" charset="0"/>
              </a:rPr>
              <a:t>nless a kernel of wheat falls to the ground and dies, it remains only a single seed. But if it dies, it produces many seeds.</a:t>
            </a:r>
            <a:endParaRPr lang="en-GB" sz="2000" b="1" dirty="0">
              <a:solidFill>
                <a:schemeClr val="accent1">
                  <a:lumMod val="75000"/>
                </a:schemeClr>
              </a:solidFill>
              <a:latin typeface="Abadi" panose="020B0604020104020204" pitchFamily="34" charset="0"/>
            </a:endParaRPr>
          </a:p>
        </p:txBody>
      </p:sp>
      <p:sp>
        <p:nvSpPr>
          <p:cNvPr id="11" name="TextBox 10">
            <a:extLst>
              <a:ext uri="{FF2B5EF4-FFF2-40B4-BE49-F238E27FC236}">
                <a16:creationId xmlns:a16="http://schemas.microsoft.com/office/drawing/2014/main" id="{9C7F0F20-C4A5-4A16-A7EA-490C86351F39}"/>
              </a:ext>
            </a:extLst>
          </p:cNvPr>
          <p:cNvSpPr txBox="1"/>
          <p:nvPr/>
        </p:nvSpPr>
        <p:spPr>
          <a:xfrm>
            <a:off x="3177589" y="4412024"/>
            <a:ext cx="6786646" cy="1107996"/>
          </a:xfrm>
          <a:prstGeom prst="rect">
            <a:avLst/>
          </a:prstGeom>
          <a:noFill/>
        </p:spPr>
        <p:txBody>
          <a:bodyPr wrap="square">
            <a:spAutoFit/>
          </a:bodyPr>
          <a:lstStyle/>
          <a:p>
            <a:r>
              <a:rPr lang="en-GB" sz="2200" b="1" dirty="0">
                <a:effectLst/>
                <a:latin typeface="Calibri" panose="020F0502020204030204" pitchFamily="34" charset="0"/>
                <a:ea typeface="Calibri" panose="020F0502020204030204" pitchFamily="34" charset="0"/>
                <a:cs typeface="Times New Roman" panose="02020603050405020304" pitchFamily="18" charset="0"/>
              </a:rPr>
              <a:t>Jesus has given us the perfect example of how to live, by bearing fruits for the lord, doing good to others and gain eternal life. </a:t>
            </a:r>
            <a:endParaRPr lang="en-GB" sz="2200" dirty="0"/>
          </a:p>
        </p:txBody>
      </p:sp>
      <p:sp>
        <p:nvSpPr>
          <p:cNvPr id="13" name="TextBox 12">
            <a:extLst>
              <a:ext uri="{FF2B5EF4-FFF2-40B4-BE49-F238E27FC236}">
                <a16:creationId xmlns:a16="http://schemas.microsoft.com/office/drawing/2014/main" id="{318EA74C-8C68-4321-A228-8BFDB5D0123E}"/>
              </a:ext>
            </a:extLst>
          </p:cNvPr>
          <p:cNvSpPr txBox="1"/>
          <p:nvPr/>
        </p:nvSpPr>
        <p:spPr>
          <a:xfrm>
            <a:off x="4007069" y="5783674"/>
            <a:ext cx="6143296" cy="730969"/>
          </a:xfrm>
          <a:prstGeom prst="rect">
            <a:avLst/>
          </a:prstGeom>
          <a:noFill/>
        </p:spPr>
        <p:txBody>
          <a:bodyPr wrap="square">
            <a:spAutoFit/>
          </a:bodyPr>
          <a:lstStyle/>
          <a:p>
            <a:pPr>
              <a:lnSpc>
                <a:spcPct val="106000"/>
              </a:lnSpc>
              <a:spcAft>
                <a:spcPts val="800"/>
              </a:spcAft>
            </a:pPr>
            <a:r>
              <a:rPr lang="en-GB" sz="2000" b="1"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rPr>
              <a:t>The father in heaven honours all who serve Christ by following him and they will reach where Christ reached.</a:t>
            </a:r>
            <a:endParaRPr lang="en-GB" dirty="0">
              <a:solidFill>
                <a:srgbClr val="0070C0"/>
              </a:solidFill>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CBAC3D0-C396-4BE0-8BFE-A694BBF375DA}"/>
              </a:ext>
            </a:extLst>
          </p:cNvPr>
          <p:cNvPicPr>
            <a:picLocks noChangeAspect="1"/>
          </p:cNvPicPr>
          <p:nvPr/>
        </p:nvPicPr>
        <p:blipFill>
          <a:blip r:embed="rId3"/>
          <a:stretch>
            <a:fillRect/>
          </a:stretch>
        </p:blipFill>
        <p:spPr>
          <a:xfrm>
            <a:off x="190502" y="1007367"/>
            <a:ext cx="4966367" cy="2076906"/>
          </a:xfrm>
          <a:prstGeom prst="rect">
            <a:avLst/>
          </a:prstGeom>
        </p:spPr>
      </p:pic>
      <p:pic>
        <p:nvPicPr>
          <p:cNvPr id="12" name="Picture 11">
            <a:extLst>
              <a:ext uri="{FF2B5EF4-FFF2-40B4-BE49-F238E27FC236}">
                <a16:creationId xmlns:a16="http://schemas.microsoft.com/office/drawing/2014/main" id="{D1111D2E-3560-4C26-8918-9BE1038E013B}"/>
              </a:ext>
            </a:extLst>
          </p:cNvPr>
          <p:cNvPicPr>
            <a:picLocks noChangeAspect="1"/>
          </p:cNvPicPr>
          <p:nvPr/>
        </p:nvPicPr>
        <p:blipFill>
          <a:blip r:embed="rId4"/>
          <a:stretch>
            <a:fillRect/>
          </a:stretch>
        </p:blipFill>
        <p:spPr>
          <a:xfrm>
            <a:off x="7149402" y="1918903"/>
            <a:ext cx="2264323" cy="2421386"/>
          </a:xfrm>
          <a:prstGeom prst="ellipse">
            <a:avLst/>
          </a:prstGeom>
          <a:ln>
            <a:noFill/>
          </a:ln>
          <a:effectLst>
            <a:softEdge rad="112500"/>
          </a:effectLst>
        </p:spPr>
      </p:pic>
      <p:pic>
        <p:nvPicPr>
          <p:cNvPr id="4" name="Picture 3">
            <a:extLst>
              <a:ext uri="{FF2B5EF4-FFF2-40B4-BE49-F238E27FC236}">
                <a16:creationId xmlns:a16="http://schemas.microsoft.com/office/drawing/2014/main" id="{274712F9-050A-4FF4-BDED-8BF4DB474350}"/>
              </a:ext>
            </a:extLst>
          </p:cNvPr>
          <p:cNvPicPr>
            <a:picLocks noChangeAspect="1"/>
          </p:cNvPicPr>
          <p:nvPr/>
        </p:nvPicPr>
        <p:blipFill>
          <a:blip r:embed="rId5"/>
          <a:stretch>
            <a:fillRect/>
          </a:stretch>
        </p:blipFill>
        <p:spPr>
          <a:xfrm>
            <a:off x="515415" y="4255980"/>
            <a:ext cx="2495388" cy="2570646"/>
          </a:xfrm>
          <a:prstGeom prst="rect">
            <a:avLst/>
          </a:prstGeom>
        </p:spPr>
      </p:pic>
      <p:pic>
        <p:nvPicPr>
          <p:cNvPr id="14" name="Picture 13">
            <a:extLst>
              <a:ext uri="{FF2B5EF4-FFF2-40B4-BE49-F238E27FC236}">
                <a16:creationId xmlns:a16="http://schemas.microsoft.com/office/drawing/2014/main" id="{1A8FCEB0-A675-41D1-A568-43C226A8DD6B}"/>
              </a:ext>
            </a:extLst>
          </p:cNvPr>
          <p:cNvPicPr>
            <a:picLocks noChangeAspect="1"/>
          </p:cNvPicPr>
          <p:nvPr/>
        </p:nvPicPr>
        <p:blipFill>
          <a:blip r:embed="rId6"/>
          <a:stretch>
            <a:fillRect/>
          </a:stretch>
        </p:blipFill>
        <p:spPr>
          <a:xfrm>
            <a:off x="3177589" y="5520020"/>
            <a:ext cx="816867" cy="994799"/>
          </a:xfrm>
          <a:prstGeom prst="ellipse">
            <a:avLst/>
          </a:prstGeom>
          <a:ln>
            <a:noFill/>
          </a:ln>
          <a:effectLst>
            <a:softEdge rad="112500"/>
          </a:effectLst>
        </p:spPr>
      </p:pic>
      <p:pic>
        <p:nvPicPr>
          <p:cNvPr id="15" name="Picture 14">
            <a:extLst>
              <a:ext uri="{FF2B5EF4-FFF2-40B4-BE49-F238E27FC236}">
                <a16:creationId xmlns:a16="http://schemas.microsoft.com/office/drawing/2014/main" id="{B7055431-7AB0-429C-9BFC-AC2304064A64}"/>
              </a:ext>
            </a:extLst>
          </p:cNvPr>
          <p:cNvPicPr>
            <a:picLocks noChangeAspect="1"/>
          </p:cNvPicPr>
          <p:nvPr/>
        </p:nvPicPr>
        <p:blipFill>
          <a:blip r:embed="rId7"/>
          <a:stretch>
            <a:fillRect/>
          </a:stretch>
        </p:blipFill>
        <p:spPr>
          <a:xfrm>
            <a:off x="10090071" y="3299499"/>
            <a:ext cx="1262844" cy="1642570"/>
          </a:xfrm>
          <a:prstGeom prst="rect">
            <a:avLst/>
          </a:prstGeom>
        </p:spPr>
      </p:pic>
      <p:pic>
        <p:nvPicPr>
          <p:cNvPr id="16" name="Picture 15">
            <a:extLst>
              <a:ext uri="{FF2B5EF4-FFF2-40B4-BE49-F238E27FC236}">
                <a16:creationId xmlns:a16="http://schemas.microsoft.com/office/drawing/2014/main" id="{06F4E68C-F0E4-4FF7-B14F-1BA556F5F93F}"/>
              </a:ext>
            </a:extLst>
          </p:cNvPr>
          <p:cNvPicPr>
            <a:picLocks noChangeAspect="1"/>
          </p:cNvPicPr>
          <p:nvPr/>
        </p:nvPicPr>
        <p:blipFill>
          <a:blip r:embed="rId8"/>
          <a:stretch>
            <a:fillRect/>
          </a:stretch>
        </p:blipFill>
        <p:spPr>
          <a:xfrm>
            <a:off x="10125681" y="5459641"/>
            <a:ext cx="1880784" cy="135030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27914624"/>
      </p:ext>
    </p:extLst>
  </p:cSld>
  <p:clrMapOvr>
    <a:masterClrMapping/>
  </p:clrMapOvr>
  <mc:AlternateContent xmlns:mc="http://schemas.openxmlformats.org/markup-compatibility/2006" xmlns:p14="http://schemas.microsoft.com/office/powerpoint/2010/main">
    <mc:Choice Requires="p14">
      <p:transition spd="slow" p14:dur="2000" advTm="64955"/>
    </mc:Choice>
    <mc:Fallback xmlns="">
      <p:transition spd="slow" advTm="64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4"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4"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4FB340-C145-41A0-ADFE-AC87F30BC9F7}"/>
              </a:ext>
            </a:extLst>
          </p:cNvPr>
          <p:cNvSpPr>
            <a:spLocks noGrp="1"/>
          </p:cNvSpPr>
          <p:nvPr>
            <p:ph type="title"/>
          </p:nvPr>
        </p:nvSpPr>
        <p:spPr>
          <a:xfrm>
            <a:off x="0" y="0"/>
            <a:ext cx="10268712" cy="785772"/>
          </a:xfrm>
        </p:spPr>
        <p:txBody>
          <a:bodyPr>
            <a:noAutofit/>
          </a:bodyPr>
          <a:lstStyle/>
          <a:p>
            <a:r>
              <a:rPr lang="en-US" sz="2800" b="1" dirty="0">
                <a:solidFill>
                  <a:schemeClr val="tx1"/>
                </a:solidFill>
                <a:highlight>
                  <a:srgbClr val="C0C0C0"/>
                </a:highlight>
                <a:latin typeface="Abadi" panose="020B0604020104020204" pitchFamily="34" charset="0"/>
              </a:rPr>
              <a:t>THIS WEEK IN THE GOSPEL,</a:t>
            </a:r>
            <a:endParaRPr lang="en-GB" sz="2800" b="1" dirty="0">
              <a:solidFill>
                <a:schemeClr val="tx1"/>
              </a:solidFill>
              <a:highlight>
                <a:srgbClr val="C0C0C0"/>
              </a:highlight>
              <a:latin typeface="Abadi" panose="020B0604020104020204" pitchFamily="34" charset="0"/>
            </a:endParaRPr>
          </a:p>
        </p:txBody>
      </p:sp>
      <p:sp>
        <p:nvSpPr>
          <p:cNvPr id="14" name="TextBox 13">
            <a:extLst>
              <a:ext uri="{FF2B5EF4-FFF2-40B4-BE49-F238E27FC236}">
                <a16:creationId xmlns:a16="http://schemas.microsoft.com/office/drawing/2014/main" id="{A94340EF-F013-4431-872F-37949A714FC5}"/>
              </a:ext>
            </a:extLst>
          </p:cNvPr>
          <p:cNvSpPr txBox="1"/>
          <p:nvPr/>
        </p:nvSpPr>
        <p:spPr>
          <a:xfrm>
            <a:off x="4941817" y="84205"/>
            <a:ext cx="6745685" cy="830997"/>
          </a:xfrm>
          <a:prstGeom prst="rect">
            <a:avLst/>
          </a:prstGeom>
          <a:noFill/>
        </p:spPr>
        <p:txBody>
          <a:bodyPr wrap="square">
            <a:spAutoFit/>
          </a:bodyPr>
          <a:lstStyle/>
          <a:p>
            <a:pPr algn="l"/>
            <a:r>
              <a:rPr lang="en-US" sz="2400" b="1" i="0" dirty="0">
                <a:solidFill>
                  <a:srgbClr val="0070C0"/>
                </a:solidFill>
                <a:effectLst/>
                <a:latin typeface="Times New Roman" panose="02020603050405020304" pitchFamily="18" charset="0"/>
              </a:rPr>
              <a:t>When they drew near to Jerusalem,</a:t>
            </a:r>
          </a:p>
          <a:p>
            <a:pPr algn="l"/>
            <a:r>
              <a:rPr lang="en-US" sz="2400" b="1" i="0" dirty="0">
                <a:solidFill>
                  <a:srgbClr val="0070C0"/>
                </a:solidFill>
                <a:effectLst/>
                <a:latin typeface="Times New Roman" panose="02020603050405020304" pitchFamily="18" charset="0"/>
              </a:rPr>
              <a:t>to Bethphage and Bethany, at the Mount of Olives</a:t>
            </a:r>
          </a:p>
        </p:txBody>
      </p:sp>
      <p:sp>
        <p:nvSpPr>
          <p:cNvPr id="16" name="TextBox 15">
            <a:extLst>
              <a:ext uri="{FF2B5EF4-FFF2-40B4-BE49-F238E27FC236}">
                <a16:creationId xmlns:a16="http://schemas.microsoft.com/office/drawing/2014/main" id="{C5A341C7-DBC6-4335-9934-D0E8B4E69CD0}"/>
              </a:ext>
            </a:extLst>
          </p:cNvPr>
          <p:cNvSpPr txBox="1"/>
          <p:nvPr/>
        </p:nvSpPr>
        <p:spPr>
          <a:xfrm>
            <a:off x="189187" y="979126"/>
            <a:ext cx="6663558" cy="461665"/>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Jesus sent two of his disciples, and said to them,</a:t>
            </a:r>
            <a:endParaRPr lang="en-GB" sz="2400" b="1" dirty="0"/>
          </a:p>
        </p:txBody>
      </p:sp>
      <p:pic>
        <p:nvPicPr>
          <p:cNvPr id="18" name="Picture 17">
            <a:extLst>
              <a:ext uri="{FF2B5EF4-FFF2-40B4-BE49-F238E27FC236}">
                <a16:creationId xmlns:a16="http://schemas.microsoft.com/office/drawing/2014/main" id="{E5847151-1031-4A12-BD51-1D5EB4AF222A}"/>
              </a:ext>
            </a:extLst>
          </p:cNvPr>
          <p:cNvPicPr>
            <a:picLocks noChangeAspect="1"/>
          </p:cNvPicPr>
          <p:nvPr/>
        </p:nvPicPr>
        <p:blipFill>
          <a:blip r:embed="rId3"/>
          <a:stretch>
            <a:fillRect/>
          </a:stretch>
        </p:blipFill>
        <p:spPr>
          <a:xfrm>
            <a:off x="6673689" y="1387973"/>
            <a:ext cx="5013813" cy="4330111"/>
          </a:xfrm>
          <a:prstGeom prst="rect">
            <a:avLst/>
          </a:prstGeom>
        </p:spPr>
      </p:pic>
      <p:sp>
        <p:nvSpPr>
          <p:cNvPr id="2" name="Speech Bubble: Rectangle with Corners Rounded 1">
            <a:extLst>
              <a:ext uri="{FF2B5EF4-FFF2-40B4-BE49-F238E27FC236}">
                <a16:creationId xmlns:a16="http://schemas.microsoft.com/office/drawing/2014/main" id="{85E5229E-FC37-4E84-B383-42E75C367819}"/>
              </a:ext>
            </a:extLst>
          </p:cNvPr>
          <p:cNvSpPr/>
          <p:nvPr/>
        </p:nvSpPr>
        <p:spPr>
          <a:xfrm>
            <a:off x="189187" y="1970913"/>
            <a:ext cx="5444358" cy="4584887"/>
          </a:xfrm>
          <a:prstGeom prst="wedgeRoundRectCallout">
            <a:avLst>
              <a:gd name="adj1" fmla="val 78077"/>
              <a:gd name="adj2" fmla="val -40154"/>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i="0" dirty="0">
                <a:solidFill>
                  <a:srgbClr val="FF0000"/>
                </a:solidFill>
                <a:effectLst/>
                <a:latin typeface="Abadi" panose="020B0604020104020204" pitchFamily="34" charset="0"/>
              </a:rPr>
              <a:t>‘Go into the village opposite you,</a:t>
            </a:r>
          </a:p>
          <a:p>
            <a:pPr algn="ctr"/>
            <a:r>
              <a:rPr lang="en-US" sz="2200" b="1" i="0" dirty="0">
                <a:solidFill>
                  <a:srgbClr val="FF0000"/>
                </a:solidFill>
                <a:effectLst/>
                <a:latin typeface="Abadi" panose="020B0604020104020204" pitchFamily="34" charset="0"/>
              </a:rPr>
              <a:t>and immediately as you enter it</a:t>
            </a:r>
          </a:p>
          <a:p>
            <a:pPr algn="ctr"/>
            <a:r>
              <a:rPr lang="en-US" sz="2200" b="1" i="0" dirty="0">
                <a:solidFill>
                  <a:srgbClr val="FF0000"/>
                </a:solidFill>
                <a:effectLst/>
                <a:latin typeface="Abadi" panose="020B0604020104020204" pitchFamily="34" charset="0"/>
              </a:rPr>
              <a:t>you will find a colt tied, on which no one has ever sat; untie it and bring it.</a:t>
            </a:r>
          </a:p>
          <a:p>
            <a:pPr algn="ctr"/>
            <a:endParaRPr lang="en-US" sz="2200" b="1" dirty="0">
              <a:solidFill>
                <a:srgbClr val="000000"/>
              </a:solidFill>
              <a:latin typeface="Abadi" panose="020B0604020104020204" pitchFamily="34" charset="0"/>
            </a:endParaRPr>
          </a:p>
          <a:p>
            <a:pPr algn="ctr"/>
            <a:r>
              <a:rPr lang="en-US" sz="2200" b="1" i="0" dirty="0">
                <a:solidFill>
                  <a:schemeClr val="accent4">
                    <a:lumMod val="50000"/>
                  </a:schemeClr>
                </a:solidFill>
                <a:effectLst/>
                <a:latin typeface="Abadi" panose="020B0604020104020204" pitchFamily="34" charset="0"/>
              </a:rPr>
              <a:t>If anyone says to you,</a:t>
            </a:r>
          </a:p>
          <a:p>
            <a:pPr algn="ctr"/>
            <a:r>
              <a:rPr lang="en-US" sz="2200" b="1" i="0" dirty="0">
                <a:solidFill>
                  <a:schemeClr val="accent4">
                    <a:lumMod val="50000"/>
                  </a:schemeClr>
                </a:solidFill>
                <a:effectLst/>
                <a:latin typeface="Abadi" panose="020B0604020104020204" pitchFamily="34" charset="0"/>
              </a:rPr>
              <a:t>“Why are you doing this?” say,</a:t>
            </a:r>
          </a:p>
          <a:p>
            <a:pPr algn="ctr"/>
            <a:r>
              <a:rPr lang="en-US" sz="2200" b="1" i="0" dirty="0">
                <a:solidFill>
                  <a:schemeClr val="accent4">
                    <a:lumMod val="50000"/>
                  </a:schemeClr>
                </a:solidFill>
                <a:effectLst/>
                <a:latin typeface="Abadi" panose="020B0604020104020204" pitchFamily="34" charset="0"/>
              </a:rPr>
              <a:t>“The Lord has need of it</a:t>
            </a:r>
          </a:p>
          <a:p>
            <a:pPr algn="ctr"/>
            <a:r>
              <a:rPr lang="en-US" sz="2200" b="1" i="0" dirty="0">
                <a:solidFill>
                  <a:schemeClr val="accent4">
                    <a:lumMod val="50000"/>
                  </a:schemeClr>
                </a:solidFill>
                <a:effectLst/>
                <a:latin typeface="Abadi" panose="020B0604020104020204" pitchFamily="34" charset="0"/>
              </a:rPr>
              <a:t>and will send it back here immediately.”’</a:t>
            </a:r>
          </a:p>
          <a:p>
            <a:pPr algn="ctr"/>
            <a:endParaRPr lang="en-US" sz="2200" b="1" i="0" dirty="0">
              <a:solidFill>
                <a:srgbClr val="000000"/>
              </a:solidFill>
              <a:effectLst/>
              <a:latin typeface="Abadi" panose="020B0604020104020204" pitchFamily="34" charset="0"/>
            </a:endParaRPr>
          </a:p>
          <a:p>
            <a:pPr algn="ctr"/>
            <a:endParaRPr lang="en-US" sz="2200" b="1" i="0" dirty="0">
              <a:solidFill>
                <a:srgbClr val="000000"/>
              </a:solidFill>
              <a:effectLst/>
              <a:latin typeface="Abadi" panose="020B0604020104020204" pitchFamily="34" charset="0"/>
            </a:endParaRPr>
          </a:p>
          <a:p>
            <a:pPr algn="ctr"/>
            <a:endParaRPr lang="en-GB" sz="2200" b="1" dirty="0">
              <a:latin typeface="Abadi" panose="020B0604020104020204" pitchFamily="34" charset="0"/>
            </a:endParaRPr>
          </a:p>
        </p:txBody>
      </p:sp>
      <p:sp>
        <p:nvSpPr>
          <p:cNvPr id="8" name="TextBox 7">
            <a:extLst>
              <a:ext uri="{FF2B5EF4-FFF2-40B4-BE49-F238E27FC236}">
                <a16:creationId xmlns:a16="http://schemas.microsoft.com/office/drawing/2014/main" id="{CA280B4B-4E0A-4D33-B014-A704AA0EAE7F}"/>
              </a:ext>
            </a:extLst>
          </p:cNvPr>
          <p:cNvSpPr txBox="1"/>
          <p:nvPr/>
        </p:nvSpPr>
        <p:spPr>
          <a:xfrm>
            <a:off x="8387255" y="6201627"/>
            <a:ext cx="3195145" cy="461665"/>
          </a:xfrm>
          <a:prstGeom prst="rect">
            <a:avLst/>
          </a:prstGeom>
          <a:noFill/>
        </p:spPr>
        <p:txBody>
          <a:bodyPr wrap="square">
            <a:spAutoFit/>
          </a:bodyPr>
          <a:lstStyle/>
          <a:p>
            <a:r>
              <a:rPr lang="en-GB" sz="2400" b="1" i="0" dirty="0">
                <a:solidFill>
                  <a:srgbClr val="000000"/>
                </a:solidFill>
                <a:effectLst/>
                <a:latin typeface="Abadi" panose="020B0604020104020204" pitchFamily="34" charset="0"/>
              </a:rPr>
              <a:t>And they went away,</a:t>
            </a:r>
            <a:endParaRPr lang="en-GB" sz="24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3604625309"/>
      </p:ext>
    </p:extLst>
  </p:cSld>
  <p:clrMapOvr>
    <a:masterClrMapping/>
  </p:clrMapOvr>
  <mc:AlternateContent xmlns:mc="http://schemas.openxmlformats.org/markup-compatibility/2006" xmlns:p14="http://schemas.microsoft.com/office/powerpoint/2010/main">
    <mc:Choice Requires="p14">
      <p:transition spd="slow" p14:dur="2000" advTm="59847"/>
    </mc:Choice>
    <mc:Fallback xmlns="">
      <p:transition spd="slow" advTm="598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500"/>
                                        <p:tgtEl>
                                          <p:spTgt spid="2">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500"/>
                                        <p:tgtEl>
                                          <p:spTgt spid="2">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500"/>
                                        <p:tgtEl>
                                          <p:spTgt spid="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D6F04-398E-411D-82D1-AE4338E9A9B4}"/>
              </a:ext>
            </a:extLst>
          </p:cNvPr>
          <p:cNvSpPr txBox="1"/>
          <p:nvPr/>
        </p:nvSpPr>
        <p:spPr>
          <a:xfrm>
            <a:off x="126123" y="365262"/>
            <a:ext cx="11067393" cy="461665"/>
          </a:xfrm>
          <a:prstGeom prst="rect">
            <a:avLst/>
          </a:prstGeom>
          <a:noFill/>
        </p:spPr>
        <p:txBody>
          <a:bodyPr wrap="square">
            <a:spAutoFit/>
          </a:bodyPr>
          <a:lstStyle/>
          <a:p>
            <a:pPr algn="l"/>
            <a:r>
              <a:rPr lang="en-US" sz="2400" b="1" i="0" dirty="0">
                <a:solidFill>
                  <a:srgbClr val="000000"/>
                </a:solidFill>
                <a:effectLst/>
                <a:latin typeface="Times New Roman" panose="02020603050405020304" pitchFamily="18" charset="0"/>
              </a:rPr>
              <a:t>They found a colt tied at the door out in the open street; and they untied it.</a:t>
            </a:r>
          </a:p>
        </p:txBody>
      </p:sp>
      <p:pic>
        <p:nvPicPr>
          <p:cNvPr id="4" name="Picture 3">
            <a:extLst>
              <a:ext uri="{FF2B5EF4-FFF2-40B4-BE49-F238E27FC236}">
                <a16:creationId xmlns:a16="http://schemas.microsoft.com/office/drawing/2014/main" id="{2D013346-B090-43DA-8E06-63A91707765A}"/>
              </a:ext>
            </a:extLst>
          </p:cNvPr>
          <p:cNvPicPr>
            <a:picLocks noChangeAspect="1"/>
          </p:cNvPicPr>
          <p:nvPr/>
        </p:nvPicPr>
        <p:blipFill>
          <a:blip r:embed="rId3"/>
          <a:stretch>
            <a:fillRect/>
          </a:stretch>
        </p:blipFill>
        <p:spPr>
          <a:xfrm>
            <a:off x="252248" y="2089558"/>
            <a:ext cx="4403913" cy="3302934"/>
          </a:xfrm>
          <a:prstGeom prst="rect">
            <a:avLst/>
          </a:prstGeom>
        </p:spPr>
      </p:pic>
      <p:sp>
        <p:nvSpPr>
          <p:cNvPr id="9" name="TextBox 8">
            <a:extLst>
              <a:ext uri="{FF2B5EF4-FFF2-40B4-BE49-F238E27FC236}">
                <a16:creationId xmlns:a16="http://schemas.microsoft.com/office/drawing/2014/main" id="{B7D5DA23-EB5E-4FF7-9132-A7EB11AF4F40}"/>
              </a:ext>
            </a:extLst>
          </p:cNvPr>
          <p:cNvSpPr txBox="1"/>
          <p:nvPr/>
        </p:nvSpPr>
        <p:spPr>
          <a:xfrm>
            <a:off x="252248" y="800084"/>
            <a:ext cx="6096000" cy="461665"/>
          </a:xfrm>
          <a:prstGeom prst="rect">
            <a:avLst/>
          </a:prstGeom>
          <a:noFill/>
        </p:spPr>
        <p:txBody>
          <a:bodyPr wrap="square">
            <a:spAutoFit/>
          </a:bodyPr>
          <a:lstStyle/>
          <a:p>
            <a:r>
              <a:rPr lang="en-US" sz="2400" b="1" i="0" dirty="0">
                <a:solidFill>
                  <a:schemeClr val="accent5">
                    <a:lumMod val="75000"/>
                  </a:schemeClr>
                </a:solidFill>
                <a:effectLst/>
                <a:latin typeface="Times New Roman" panose="02020603050405020304" pitchFamily="18" charset="0"/>
              </a:rPr>
              <a:t>And those who stood there said to them,</a:t>
            </a:r>
            <a:endParaRPr lang="en-GB" sz="2400" b="1" dirty="0">
              <a:solidFill>
                <a:schemeClr val="accent5">
                  <a:lumMod val="75000"/>
                </a:schemeClr>
              </a:solidFill>
            </a:endParaRPr>
          </a:p>
        </p:txBody>
      </p:sp>
      <p:sp>
        <p:nvSpPr>
          <p:cNvPr id="8" name="Speech Bubble: Rectangle with Corners Rounded 7">
            <a:extLst>
              <a:ext uri="{FF2B5EF4-FFF2-40B4-BE49-F238E27FC236}">
                <a16:creationId xmlns:a16="http://schemas.microsoft.com/office/drawing/2014/main" id="{0C6A879B-2F6B-4F6A-BC55-34A8AD97127A}"/>
              </a:ext>
            </a:extLst>
          </p:cNvPr>
          <p:cNvSpPr/>
          <p:nvPr/>
        </p:nvSpPr>
        <p:spPr>
          <a:xfrm>
            <a:off x="3892748" y="1388993"/>
            <a:ext cx="2427890" cy="947216"/>
          </a:xfrm>
          <a:prstGeom prst="wedgeRoundRectCallout">
            <a:avLst>
              <a:gd name="adj1" fmla="val -130628"/>
              <a:gd name="adj2" fmla="val 80342"/>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b="1" i="0" dirty="0">
                <a:solidFill>
                  <a:srgbClr val="000000"/>
                </a:solidFill>
                <a:effectLst/>
                <a:latin typeface="Times New Roman" panose="02020603050405020304" pitchFamily="18" charset="0"/>
              </a:rPr>
              <a:t>‘What are you doing, untying the colt?’</a:t>
            </a:r>
            <a:endParaRPr lang="en-GB" b="1" dirty="0"/>
          </a:p>
        </p:txBody>
      </p:sp>
      <p:sp>
        <p:nvSpPr>
          <p:cNvPr id="12" name="TextBox 11">
            <a:extLst>
              <a:ext uri="{FF2B5EF4-FFF2-40B4-BE49-F238E27FC236}">
                <a16:creationId xmlns:a16="http://schemas.microsoft.com/office/drawing/2014/main" id="{0146EF77-F969-472D-93D8-57BFB826585F}"/>
              </a:ext>
            </a:extLst>
          </p:cNvPr>
          <p:cNvSpPr txBox="1"/>
          <p:nvPr/>
        </p:nvSpPr>
        <p:spPr>
          <a:xfrm>
            <a:off x="462455" y="5846407"/>
            <a:ext cx="6096000" cy="707886"/>
          </a:xfrm>
          <a:prstGeom prst="rect">
            <a:avLst/>
          </a:prstGeom>
          <a:noFill/>
        </p:spPr>
        <p:txBody>
          <a:bodyPr wrap="square">
            <a:spAutoFit/>
          </a:bodyPr>
          <a:lstStyle/>
          <a:p>
            <a:pPr algn="l"/>
            <a:r>
              <a:rPr lang="en-US" sz="2000" b="1" i="0" dirty="0">
                <a:solidFill>
                  <a:srgbClr val="0070C0"/>
                </a:solidFill>
                <a:effectLst/>
                <a:latin typeface="Times New Roman" panose="02020603050405020304" pitchFamily="18" charset="0"/>
              </a:rPr>
              <a:t>And they told them what Jesus had said;</a:t>
            </a:r>
          </a:p>
          <a:p>
            <a:pPr algn="l"/>
            <a:r>
              <a:rPr lang="en-US" sz="2000" b="1" i="0" dirty="0">
                <a:solidFill>
                  <a:srgbClr val="0070C0"/>
                </a:solidFill>
                <a:effectLst/>
                <a:latin typeface="Times New Roman" panose="02020603050405020304" pitchFamily="18" charset="0"/>
              </a:rPr>
              <a:t>and they let them go.</a:t>
            </a:r>
          </a:p>
        </p:txBody>
      </p:sp>
      <p:sp>
        <p:nvSpPr>
          <p:cNvPr id="14" name="TextBox 13">
            <a:extLst>
              <a:ext uri="{FF2B5EF4-FFF2-40B4-BE49-F238E27FC236}">
                <a16:creationId xmlns:a16="http://schemas.microsoft.com/office/drawing/2014/main" id="{9B39BE96-0174-4FA4-8D8C-EA24F52F16E7}"/>
              </a:ext>
            </a:extLst>
          </p:cNvPr>
          <p:cNvSpPr txBox="1"/>
          <p:nvPr/>
        </p:nvSpPr>
        <p:spPr>
          <a:xfrm>
            <a:off x="6947337" y="1546988"/>
            <a:ext cx="6096000" cy="707886"/>
          </a:xfrm>
          <a:prstGeom prst="rect">
            <a:avLst/>
          </a:prstGeom>
          <a:noFill/>
        </p:spPr>
        <p:txBody>
          <a:bodyPr wrap="square">
            <a:spAutoFit/>
          </a:bodyPr>
          <a:lstStyle/>
          <a:p>
            <a:pPr algn="l"/>
            <a:r>
              <a:rPr lang="en-US" sz="2000" b="1" i="0" dirty="0">
                <a:solidFill>
                  <a:srgbClr val="C00000"/>
                </a:solidFill>
                <a:effectLst/>
                <a:latin typeface="Times New Roman" panose="02020603050405020304" pitchFamily="18" charset="0"/>
              </a:rPr>
              <a:t>And they brought the colt to Jesus,</a:t>
            </a:r>
          </a:p>
          <a:p>
            <a:pPr algn="l"/>
            <a:r>
              <a:rPr lang="en-US" sz="2000" b="1" i="0" dirty="0">
                <a:solidFill>
                  <a:srgbClr val="C00000"/>
                </a:solidFill>
                <a:effectLst/>
                <a:latin typeface="Times New Roman" panose="02020603050405020304" pitchFamily="18" charset="0"/>
              </a:rPr>
              <a:t>and threw their garments on it;</a:t>
            </a:r>
          </a:p>
        </p:txBody>
      </p:sp>
      <p:pic>
        <p:nvPicPr>
          <p:cNvPr id="16" name="Picture 15">
            <a:extLst>
              <a:ext uri="{FF2B5EF4-FFF2-40B4-BE49-F238E27FC236}">
                <a16:creationId xmlns:a16="http://schemas.microsoft.com/office/drawing/2014/main" id="{61606108-D8E5-4197-9CCF-4822831A0C19}"/>
              </a:ext>
            </a:extLst>
          </p:cNvPr>
          <p:cNvPicPr>
            <a:picLocks noChangeAspect="1"/>
          </p:cNvPicPr>
          <p:nvPr/>
        </p:nvPicPr>
        <p:blipFill>
          <a:blip r:embed="rId4"/>
          <a:stretch>
            <a:fillRect/>
          </a:stretch>
        </p:blipFill>
        <p:spPr>
          <a:xfrm>
            <a:off x="5591424" y="2685658"/>
            <a:ext cx="4403913" cy="3302934"/>
          </a:xfrm>
          <a:prstGeom prst="rect">
            <a:avLst/>
          </a:prstGeom>
        </p:spPr>
      </p:pic>
      <p:sp>
        <p:nvSpPr>
          <p:cNvPr id="18" name="TextBox 17">
            <a:extLst>
              <a:ext uri="{FF2B5EF4-FFF2-40B4-BE49-F238E27FC236}">
                <a16:creationId xmlns:a16="http://schemas.microsoft.com/office/drawing/2014/main" id="{0C08DFA4-9A53-457F-9C28-4A0755D40C0F}"/>
              </a:ext>
            </a:extLst>
          </p:cNvPr>
          <p:cNvSpPr txBox="1"/>
          <p:nvPr/>
        </p:nvSpPr>
        <p:spPr>
          <a:xfrm>
            <a:off x="10072851" y="5276788"/>
            <a:ext cx="1989082" cy="369332"/>
          </a:xfrm>
          <a:prstGeom prst="rect">
            <a:avLst/>
          </a:prstGeom>
          <a:noFill/>
        </p:spPr>
        <p:txBody>
          <a:bodyPr wrap="square">
            <a:spAutoFit/>
          </a:bodyPr>
          <a:lstStyle/>
          <a:p>
            <a:r>
              <a:rPr lang="en-US" b="1" i="0" dirty="0">
                <a:solidFill>
                  <a:srgbClr val="000000"/>
                </a:solidFill>
                <a:effectLst/>
                <a:latin typeface="Times New Roman" panose="02020603050405020304" pitchFamily="18" charset="0"/>
              </a:rPr>
              <a:t>and he sat upon it.</a:t>
            </a:r>
            <a:endParaRPr lang="en-GB" b="1" dirty="0"/>
          </a:p>
        </p:txBody>
      </p:sp>
    </p:spTree>
    <p:custDataLst>
      <p:tags r:id="rId1"/>
    </p:custDataLst>
    <p:extLst>
      <p:ext uri="{BB962C8B-B14F-4D97-AF65-F5344CB8AC3E}">
        <p14:creationId xmlns:p14="http://schemas.microsoft.com/office/powerpoint/2010/main" val="2204731884"/>
      </p:ext>
    </p:extLst>
  </p:cSld>
  <p:clrMapOvr>
    <a:masterClrMapping/>
  </p:clrMapOvr>
  <mc:AlternateContent xmlns:mc="http://schemas.openxmlformats.org/markup-compatibility/2006" xmlns:p14="http://schemas.microsoft.com/office/powerpoint/2010/main">
    <mc:Choice Requires="p14">
      <p:transition spd="slow" p14:dur="2000" advTm="53060"/>
    </mc:Choice>
    <mc:Fallback xmlns="">
      <p:transition spd="slow" advTm="53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8" grpId="0" animBg="1"/>
      <p:bldP spid="12" grpId="0"/>
      <p:bldP spid="1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B0652B-EB4D-409B-A618-9F5CA70BBA81}"/>
              </a:ext>
            </a:extLst>
          </p:cNvPr>
          <p:cNvSpPr txBox="1"/>
          <p:nvPr/>
        </p:nvSpPr>
        <p:spPr>
          <a:xfrm>
            <a:off x="220716" y="52661"/>
            <a:ext cx="6096000" cy="400110"/>
          </a:xfrm>
          <a:prstGeom prst="rect">
            <a:avLst/>
          </a:prstGeom>
          <a:noFill/>
        </p:spPr>
        <p:txBody>
          <a:bodyPr wrap="square">
            <a:spAutoFit/>
          </a:bodyPr>
          <a:lstStyle/>
          <a:p>
            <a:r>
              <a:rPr lang="en-US" sz="2000" b="1" i="0" dirty="0">
                <a:solidFill>
                  <a:srgbClr val="000000"/>
                </a:solidFill>
                <a:effectLst/>
                <a:latin typeface="Times New Roman" panose="02020603050405020304" pitchFamily="18" charset="0"/>
              </a:rPr>
              <a:t> Many spread their garments on the road,</a:t>
            </a:r>
            <a:endParaRPr lang="en-GB" sz="2000" b="1" dirty="0"/>
          </a:p>
        </p:txBody>
      </p:sp>
      <p:sp>
        <p:nvSpPr>
          <p:cNvPr id="7" name="TextBox 6">
            <a:extLst>
              <a:ext uri="{FF2B5EF4-FFF2-40B4-BE49-F238E27FC236}">
                <a16:creationId xmlns:a16="http://schemas.microsoft.com/office/drawing/2014/main" id="{B538EA44-CF57-4A37-8483-3EC47C87B48B}"/>
              </a:ext>
            </a:extLst>
          </p:cNvPr>
          <p:cNvSpPr txBox="1"/>
          <p:nvPr/>
        </p:nvSpPr>
        <p:spPr>
          <a:xfrm>
            <a:off x="4466897" y="986985"/>
            <a:ext cx="6096000" cy="830997"/>
          </a:xfrm>
          <a:prstGeom prst="rect">
            <a:avLst/>
          </a:prstGeom>
          <a:noFill/>
        </p:spPr>
        <p:txBody>
          <a:bodyPr wrap="square">
            <a:spAutoFit/>
          </a:bodyPr>
          <a:lstStyle/>
          <a:p>
            <a:pPr algn="l"/>
            <a:r>
              <a:rPr lang="en-US" sz="2400" b="1" i="0" dirty="0">
                <a:solidFill>
                  <a:schemeClr val="accent5">
                    <a:lumMod val="75000"/>
                  </a:schemeClr>
                </a:solidFill>
                <a:effectLst/>
                <a:latin typeface="Times New Roman" panose="02020603050405020304" pitchFamily="18" charset="0"/>
              </a:rPr>
              <a:t>and others spread leafy branches</a:t>
            </a:r>
          </a:p>
          <a:p>
            <a:pPr algn="l"/>
            <a:r>
              <a:rPr lang="en-US" sz="2400" b="1" i="0" dirty="0">
                <a:solidFill>
                  <a:schemeClr val="accent5">
                    <a:lumMod val="75000"/>
                  </a:schemeClr>
                </a:solidFill>
                <a:effectLst/>
                <a:latin typeface="Times New Roman" panose="02020603050405020304" pitchFamily="18" charset="0"/>
              </a:rPr>
              <a:t>which they had cut from the fields.</a:t>
            </a:r>
          </a:p>
        </p:txBody>
      </p:sp>
      <p:pic>
        <p:nvPicPr>
          <p:cNvPr id="8" name="Picture 7">
            <a:extLst>
              <a:ext uri="{FF2B5EF4-FFF2-40B4-BE49-F238E27FC236}">
                <a16:creationId xmlns:a16="http://schemas.microsoft.com/office/drawing/2014/main" id="{49764BCB-9BC7-4241-A33C-D859747DE476}"/>
              </a:ext>
            </a:extLst>
          </p:cNvPr>
          <p:cNvPicPr>
            <a:picLocks noChangeAspect="1"/>
          </p:cNvPicPr>
          <p:nvPr/>
        </p:nvPicPr>
        <p:blipFill>
          <a:blip r:embed="rId3"/>
          <a:stretch>
            <a:fillRect/>
          </a:stretch>
        </p:blipFill>
        <p:spPr>
          <a:xfrm>
            <a:off x="220716" y="404424"/>
            <a:ext cx="3936092" cy="3024576"/>
          </a:xfrm>
          <a:prstGeom prst="rect">
            <a:avLst/>
          </a:prstGeom>
        </p:spPr>
      </p:pic>
      <p:sp>
        <p:nvSpPr>
          <p:cNvPr id="11" name="TextBox 10">
            <a:extLst>
              <a:ext uri="{FF2B5EF4-FFF2-40B4-BE49-F238E27FC236}">
                <a16:creationId xmlns:a16="http://schemas.microsoft.com/office/drawing/2014/main" id="{4CA20835-BAEB-48B2-8C0D-53DFEB44B6CE}"/>
              </a:ext>
            </a:extLst>
          </p:cNvPr>
          <p:cNvSpPr txBox="1"/>
          <p:nvPr/>
        </p:nvSpPr>
        <p:spPr>
          <a:xfrm>
            <a:off x="220716" y="4090718"/>
            <a:ext cx="6096000" cy="707886"/>
          </a:xfrm>
          <a:prstGeom prst="rect">
            <a:avLst/>
          </a:prstGeom>
          <a:noFill/>
        </p:spPr>
        <p:txBody>
          <a:bodyPr wrap="square">
            <a:spAutoFit/>
          </a:bodyPr>
          <a:lstStyle/>
          <a:p>
            <a:pPr algn="l"/>
            <a:r>
              <a:rPr lang="en-US" sz="2000" b="1" i="0" dirty="0">
                <a:solidFill>
                  <a:schemeClr val="tx2">
                    <a:lumMod val="75000"/>
                    <a:lumOff val="25000"/>
                  </a:schemeClr>
                </a:solidFill>
                <a:effectLst/>
                <a:latin typeface="Times New Roman" panose="02020603050405020304" pitchFamily="18" charset="0"/>
              </a:rPr>
              <a:t>And those who went before</a:t>
            </a:r>
          </a:p>
          <a:p>
            <a:pPr algn="l"/>
            <a:r>
              <a:rPr lang="en-US" sz="2000" b="1" i="0" dirty="0">
                <a:solidFill>
                  <a:schemeClr val="tx2">
                    <a:lumMod val="75000"/>
                    <a:lumOff val="25000"/>
                  </a:schemeClr>
                </a:solidFill>
                <a:effectLst/>
                <a:latin typeface="Times New Roman" panose="02020603050405020304" pitchFamily="18" charset="0"/>
              </a:rPr>
              <a:t>and those who followed cried out,</a:t>
            </a:r>
          </a:p>
        </p:txBody>
      </p:sp>
      <p:pic>
        <p:nvPicPr>
          <p:cNvPr id="1026" name="Picture 2" descr="People ran ahead of Jesus shouting, ‘Hosanna to the Son of David!’ (Hosanna means ‘Save’). Others shouted, ‘Blessed is He who comes in the name of the Lord!’ – Slide 8">
            <a:extLst>
              <a:ext uri="{FF2B5EF4-FFF2-40B4-BE49-F238E27FC236}">
                <a16:creationId xmlns:a16="http://schemas.microsoft.com/office/drawing/2014/main" id="{EF7704DA-4F72-4FDA-9B15-63E2B119A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721" y="2499387"/>
            <a:ext cx="4901789" cy="3676342"/>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E74C5EC2-4E64-42A4-81D0-10778D469771}"/>
              </a:ext>
            </a:extLst>
          </p:cNvPr>
          <p:cNvSpPr/>
          <p:nvPr/>
        </p:nvSpPr>
        <p:spPr>
          <a:xfrm>
            <a:off x="9291146" y="1478842"/>
            <a:ext cx="2816774" cy="3258207"/>
          </a:xfrm>
          <a:prstGeom prst="wedgeRoundRectCallout">
            <a:avLst>
              <a:gd name="adj1" fmla="val -119785"/>
              <a:gd name="adj2" fmla="val -5717"/>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0" dirty="0">
                <a:solidFill>
                  <a:srgbClr val="FF0000"/>
                </a:solidFill>
                <a:effectLst/>
                <a:latin typeface="Times New Roman" panose="02020603050405020304" pitchFamily="18" charset="0"/>
              </a:rPr>
              <a:t>‘Hosanna!</a:t>
            </a:r>
          </a:p>
          <a:p>
            <a:pPr algn="ctr"/>
            <a:r>
              <a:rPr lang="en-US" sz="2000" b="1" i="0" dirty="0">
                <a:solidFill>
                  <a:srgbClr val="000000"/>
                </a:solidFill>
                <a:effectLst/>
                <a:latin typeface="Times New Roman" panose="02020603050405020304" pitchFamily="18" charset="0"/>
              </a:rPr>
              <a:t>Blessed is he who comes in the name of the Lord!</a:t>
            </a:r>
          </a:p>
          <a:p>
            <a:pPr algn="ctr"/>
            <a:r>
              <a:rPr lang="en-US" sz="2000" b="1" i="0" dirty="0">
                <a:solidFill>
                  <a:srgbClr val="000000"/>
                </a:solidFill>
                <a:effectLst/>
                <a:latin typeface="Times New Roman" panose="02020603050405020304" pitchFamily="18" charset="0"/>
              </a:rPr>
              <a:t>Blessed is the kingdom of our father David that is coming!</a:t>
            </a:r>
          </a:p>
          <a:p>
            <a:pPr algn="ctr"/>
            <a:r>
              <a:rPr lang="en-US" sz="2000" b="1" i="0" dirty="0">
                <a:solidFill>
                  <a:srgbClr val="FF0000"/>
                </a:solidFill>
                <a:effectLst/>
                <a:latin typeface="Times New Roman" panose="02020603050405020304" pitchFamily="18" charset="0"/>
              </a:rPr>
              <a:t>Hosanna in the highest!’</a:t>
            </a:r>
          </a:p>
        </p:txBody>
      </p:sp>
      <p:sp>
        <p:nvSpPr>
          <p:cNvPr id="15" name="TextBox 14">
            <a:extLst>
              <a:ext uri="{FF2B5EF4-FFF2-40B4-BE49-F238E27FC236}">
                <a16:creationId xmlns:a16="http://schemas.microsoft.com/office/drawing/2014/main" id="{9081D2FC-6864-405B-9299-AD874B4ED60A}"/>
              </a:ext>
            </a:extLst>
          </p:cNvPr>
          <p:cNvSpPr txBox="1"/>
          <p:nvPr/>
        </p:nvSpPr>
        <p:spPr>
          <a:xfrm>
            <a:off x="0" y="6357738"/>
            <a:ext cx="6096000" cy="369332"/>
          </a:xfrm>
          <a:prstGeom prst="rect">
            <a:avLst/>
          </a:prstGeom>
          <a:noFill/>
        </p:spPr>
        <p:txBody>
          <a:bodyPr wrap="square">
            <a:spAutoFit/>
          </a:bodyPr>
          <a:lstStyle/>
          <a:p>
            <a:r>
              <a:rPr lang="en-US" dirty="0">
                <a:highlight>
                  <a:srgbClr val="C0C0C0"/>
                </a:highlight>
              </a:rPr>
              <a:t>This is the Gospel of the Lord.</a:t>
            </a:r>
            <a:endParaRPr lang="en-GB" dirty="0">
              <a:highlight>
                <a:srgbClr val="C0C0C0"/>
              </a:highlight>
            </a:endParaRPr>
          </a:p>
        </p:txBody>
      </p:sp>
      <p:sp>
        <p:nvSpPr>
          <p:cNvPr id="16" name="TextBox 15">
            <a:extLst>
              <a:ext uri="{FF2B5EF4-FFF2-40B4-BE49-F238E27FC236}">
                <a16:creationId xmlns:a16="http://schemas.microsoft.com/office/drawing/2014/main" id="{8E409CD8-9972-4FA5-9982-D8B5481B7398}"/>
              </a:ext>
            </a:extLst>
          </p:cNvPr>
          <p:cNvSpPr txBox="1"/>
          <p:nvPr/>
        </p:nvSpPr>
        <p:spPr>
          <a:xfrm>
            <a:off x="8592205" y="6377695"/>
            <a:ext cx="3421119" cy="369332"/>
          </a:xfrm>
          <a:prstGeom prst="rect">
            <a:avLst/>
          </a:prstGeom>
          <a:noFill/>
        </p:spPr>
        <p:txBody>
          <a:bodyPr wrap="square">
            <a:spAutoFit/>
          </a:bodyPr>
          <a:lstStyle/>
          <a:p>
            <a:r>
              <a:rPr lang="en-US" dirty="0">
                <a:highlight>
                  <a:srgbClr val="C0C0C0"/>
                </a:highlight>
              </a:rPr>
              <a:t>Praise to you Lord Jesus Christ.</a:t>
            </a:r>
            <a:endParaRPr lang="en-GB" dirty="0">
              <a:highlight>
                <a:srgbClr val="C0C0C0"/>
              </a:highlight>
            </a:endParaRPr>
          </a:p>
        </p:txBody>
      </p:sp>
    </p:spTree>
    <p:custDataLst>
      <p:tags r:id="rId1"/>
    </p:custDataLst>
    <p:extLst>
      <p:ext uri="{BB962C8B-B14F-4D97-AF65-F5344CB8AC3E}">
        <p14:creationId xmlns:p14="http://schemas.microsoft.com/office/powerpoint/2010/main" val="1506799654"/>
      </p:ext>
    </p:extLst>
  </p:cSld>
  <p:clrMapOvr>
    <a:masterClrMapping/>
  </p:clrMapOvr>
  <mc:AlternateContent xmlns:mc="http://schemas.openxmlformats.org/markup-compatibility/2006" xmlns:p14="http://schemas.microsoft.com/office/powerpoint/2010/main">
    <mc:Choice Requires="p14">
      <p:transition spd="slow" p14:dur="2000" advTm="50368"/>
    </mc:Choice>
    <mc:Fallback xmlns="">
      <p:transition spd="slow" advTm="503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500"/>
                                        <p:tgtEl>
                                          <p:spTgt spid="7">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C78DE2-9460-4483-AD82-5052F8B6AAD6}"/>
              </a:ext>
            </a:extLst>
          </p:cNvPr>
          <p:cNvSpPr>
            <a:spLocks noGrp="1"/>
          </p:cNvSpPr>
          <p:nvPr>
            <p:ph type="title"/>
          </p:nvPr>
        </p:nvSpPr>
        <p:spPr>
          <a:xfrm>
            <a:off x="0" y="80071"/>
            <a:ext cx="10268712" cy="596585"/>
          </a:xfrm>
        </p:spPr>
        <p:txBody>
          <a:bodyPr>
            <a:noAutofit/>
          </a:bodyPr>
          <a:lstStyle/>
          <a:p>
            <a:r>
              <a:rPr lang="en-US" sz="2800" dirty="0">
                <a:solidFill>
                  <a:schemeClr val="tx1"/>
                </a:solidFill>
                <a:highlight>
                  <a:srgbClr val="C0C0C0"/>
                </a:highlight>
              </a:rPr>
              <a:t>Reflection:</a:t>
            </a:r>
            <a:endParaRPr lang="en-GB" sz="2800" dirty="0">
              <a:solidFill>
                <a:schemeClr val="tx1"/>
              </a:solidFill>
              <a:highlight>
                <a:srgbClr val="C0C0C0"/>
              </a:highlight>
            </a:endParaRPr>
          </a:p>
        </p:txBody>
      </p:sp>
      <p:sp>
        <p:nvSpPr>
          <p:cNvPr id="5" name="TextBox 4">
            <a:extLst>
              <a:ext uri="{FF2B5EF4-FFF2-40B4-BE49-F238E27FC236}">
                <a16:creationId xmlns:a16="http://schemas.microsoft.com/office/drawing/2014/main" id="{9DFE26F8-26DE-4BDE-A106-892AA20FE8CA}"/>
              </a:ext>
            </a:extLst>
          </p:cNvPr>
          <p:cNvSpPr txBox="1"/>
          <p:nvPr/>
        </p:nvSpPr>
        <p:spPr>
          <a:xfrm>
            <a:off x="2921876" y="223241"/>
            <a:ext cx="6159062" cy="523220"/>
          </a:xfrm>
          <a:prstGeom prst="rect">
            <a:avLst/>
          </a:prstGeom>
          <a:noFill/>
        </p:spPr>
        <p:txBody>
          <a:bodyPr wrap="square">
            <a:spAutoFit/>
          </a:bodyPr>
          <a:lstStyle/>
          <a:p>
            <a:pPr algn="ctr"/>
            <a:r>
              <a:rPr lang="en-US" sz="2800" b="1" dirty="0">
                <a:solidFill>
                  <a:schemeClr val="accent4">
                    <a:lumMod val="50000"/>
                  </a:schemeClr>
                </a:solidFill>
                <a:latin typeface="Times New Roman" panose="02020603050405020304" pitchFamily="18" charset="0"/>
              </a:rPr>
              <a:t>OBEDIENCE IN TRUST</a:t>
            </a:r>
            <a:endParaRPr lang="en-GB" sz="2800" b="1" dirty="0">
              <a:solidFill>
                <a:schemeClr val="accent4">
                  <a:lumMod val="50000"/>
                </a:schemeClr>
              </a:solidFill>
            </a:endParaRPr>
          </a:p>
        </p:txBody>
      </p:sp>
      <p:sp>
        <p:nvSpPr>
          <p:cNvPr id="7" name="TextBox 6">
            <a:extLst>
              <a:ext uri="{FF2B5EF4-FFF2-40B4-BE49-F238E27FC236}">
                <a16:creationId xmlns:a16="http://schemas.microsoft.com/office/drawing/2014/main" id="{369F30B0-7346-4305-BA9E-979E9CF14261}"/>
              </a:ext>
            </a:extLst>
          </p:cNvPr>
          <p:cNvSpPr txBox="1"/>
          <p:nvPr/>
        </p:nvSpPr>
        <p:spPr>
          <a:xfrm>
            <a:off x="2585545" y="861193"/>
            <a:ext cx="7819696" cy="461665"/>
          </a:xfrm>
          <a:prstGeom prst="rect">
            <a:avLst/>
          </a:prstGeom>
          <a:noFill/>
        </p:spPr>
        <p:txBody>
          <a:bodyPr wrap="square">
            <a:spAutoFit/>
          </a:bodyPr>
          <a:lstStyle/>
          <a:p>
            <a:pPr algn="ctr"/>
            <a:r>
              <a:rPr lang="en-US" sz="2400" b="1" dirty="0">
                <a:solidFill>
                  <a:srgbClr val="000000"/>
                </a:solidFill>
                <a:latin typeface="Times New Roman" panose="02020603050405020304" pitchFamily="18" charset="0"/>
              </a:rPr>
              <a:t>The disciple obeyed everything that Jesus asked of them.</a:t>
            </a:r>
            <a:endParaRPr lang="en-US" sz="2400" b="1" i="0" dirty="0">
              <a:solidFill>
                <a:srgbClr val="000000"/>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0150E0FC-80EE-4CBD-A2FB-E26A1092427C}"/>
              </a:ext>
            </a:extLst>
          </p:cNvPr>
          <p:cNvSpPr txBox="1"/>
          <p:nvPr/>
        </p:nvSpPr>
        <p:spPr>
          <a:xfrm>
            <a:off x="3069020" y="1552166"/>
            <a:ext cx="6159062" cy="461665"/>
          </a:xfrm>
          <a:prstGeom prst="rect">
            <a:avLst/>
          </a:prstGeom>
          <a:noFill/>
        </p:spPr>
        <p:txBody>
          <a:bodyPr wrap="square">
            <a:spAutoFit/>
          </a:bodyPr>
          <a:lstStyle/>
          <a:p>
            <a:pPr algn="ctr"/>
            <a:r>
              <a:rPr lang="en-US" sz="2400" b="1" dirty="0">
                <a:solidFill>
                  <a:schemeClr val="accent4"/>
                </a:solidFill>
                <a:latin typeface="Abadi" panose="020B0604020104020204" pitchFamily="34" charset="0"/>
              </a:rPr>
              <a:t>They found everything as Jesus said.</a:t>
            </a:r>
            <a:endParaRPr lang="en-US" sz="2400" b="1" i="0" dirty="0">
              <a:solidFill>
                <a:schemeClr val="accent4"/>
              </a:solidFill>
              <a:effectLst/>
              <a:latin typeface="Abadi" panose="020B0604020104020204" pitchFamily="34" charset="0"/>
            </a:endParaRPr>
          </a:p>
        </p:txBody>
      </p:sp>
      <p:sp>
        <p:nvSpPr>
          <p:cNvPr id="11" name="TextBox 10">
            <a:extLst>
              <a:ext uri="{FF2B5EF4-FFF2-40B4-BE49-F238E27FC236}">
                <a16:creationId xmlns:a16="http://schemas.microsoft.com/office/drawing/2014/main" id="{F21A5737-62AA-42FC-8098-58304DC2E58D}"/>
              </a:ext>
            </a:extLst>
          </p:cNvPr>
          <p:cNvSpPr txBox="1"/>
          <p:nvPr/>
        </p:nvSpPr>
        <p:spPr>
          <a:xfrm>
            <a:off x="3553606" y="2165830"/>
            <a:ext cx="6159062" cy="1569660"/>
          </a:xfrm>
          <a:prstGeom prst="rect">
            <a:avLst/>
          </a:prstGeom>
          <a:noFill/>
        </p:spPr>
        <p:txBody>
          <a:bodyPr wrap="square">
            <a:spAutoFit/>
          </a:bodyPr>
          <a:lstStyle/>
          <a:p>
            <a:pPr algn="r"/>
            <a:r>
              <a:rPr lang="en-US" sz="2400" b="1" dirty="0">
                <a:solidFill>
                  <a:schemeClr val="accent1">
                    <a:lumMod val="75000"/>
                  </a:schemeClr>
                </a:solidFill>
                <a:latin typeface="Abadi" panose="020B0604020104020204" pitchFamily="34" charset="0"/>
              </a:rPr>
              <a:t>The</a:t>
            </a:r>
            <a:r>
              <a:rPr lang="en-US" sz="2400" b="1" i="0" dirty="0">
                <a:solidFill>
                  <a:schemeClr val="accent1">
                    <a:lumMod val="75000"/>
                  </a:schemeClr>
                </a:solidFill>
                <a:effectLst/>
                <a:latin typeface="Abadi" panose="020B0604020104020204" pitchFamily="34" charset="0"/>
              </a:rPr>
              <a:t> disciples did not understand a</a:t>
            </a:r>
            <a:r>
              <a:rPr lang="en-US" sz="2400" b="1" dirty="0">
                <a:solidFill>
                  <a:schemeClr val="accent1">
                    <a:lumMod val="75000"/>
                  </a:schemeClr>
                </a:solidFill>
                <a:latin typeface="Abadi" panose="020B0604020104020204" pitchFamily="34" charset="0"/>
              </a:rPr>
              <a:t>nything about what Jesus was doing but </a:t>
            </a:r>
          </a:p>
          <a:p>
            <a:pPr algn="r"/>
            <a:r>
              <a:rPr lang="en-US" sz="2400" b="1" dirty="0">
                <a:solidFill>
                  <a:schemeClr val="accent1">
                    <a:lumMod val="75000"/>
                  </a:schemeClr>
                </a:solidFill>
                <a:latin typeface="Abadi" panose="020B0604020104020204" pitchFamily="34" charset="0"/>
              </a:rPr>
              <a:t>they obeyed him in trust.</a:t>
            </a:r>
            <a:endParaRPr lang="en-US" sz="2400" b="1" i="0" dirty="0">
              <a:solidFill>
                <a:schemeClr val="accent1">
                  <a:lumMod val="75000"/>
                </a:schemeClr>
              </a:solidFill>
              <a:effectLst/>
              <a:latin typeface="Abadi" panose="020B0604020104020204" pitchFamily="34" charset="0"/>
            </a:endParaRPr>
          </a:p>
          <a:p>
            <a:pPr algn="r"/>
            <a:endParaRPr lang="en-US" sz="2400" b="1" i="0" dirty="0">
              <a:solidFill>
                <a:schemeClr val="accent1">
                  <a:lumMod val="75000"/>
                </a:schemeClr>
              </a:solidFill>
              <a:effectLst/>
              <a:latin typeface="Abadi" panose="020B0604020104020204" pitchFamily="34" charset="0"/>
            </a:endParaRPr>
          </a:p>
        </p:txBody>
      </p:sp>
      <p:sp>
        <p:nvSpPr>
          <p:cNvPr id="13" name="TextBox 12">
            <a:extLst>
              <a:ext uri="{FF2B5EF4-FFF2-40B4-BE49-F238E27FC236}">
                <a16:creationId xmlns:a16="http://schemas.microsoft.com/office/drawing/2014/main" id="{C1CBD7B4-9747-4018-91FF-16580BAAAAC3}"/>
              </a:ext>
            </a:extLst>
          </p:cNvPr>
          <p:cNvSpPr txBox="1"/>
          <p:nvPr/>
        </p:nvSpPr>
        <p:spPr>
          <a:xfrm>
            <a:off x="336330" y="3917085"/>
            <a:ext cx="7273160" cy="1323439"/>
          </a:xfrm>
          <a:prstGeom prst="rect">
            <a:avLst/>
          </a:prstGeom>
          <a:noFill/>
        </p:spPr>
        <p:txBody>
          <a:bodyPr wrap="square">
            <a:spAutoFit/>
          </a:bodyPr>
          <a:lstStyle/>
          <a:p>
            <a:pPr algn="l"/>
            <a:r>
              <a:rPr lang="en-US" sz="2000" b="1" i="0" dirty="0">
                <a:solidFill>
                  <a:srgbClr val="000000"/>
                </a:solidFill>
                <a:effectLst/>
                <a:latin typeface="Abadi" panose="020B0604020104020204" pitchFamily="34" charset="0"/>
              </a:rPr>
              <a:t>But when Jesus was glorified, </a:t>
            </a:r>
          </a:p>
          <a:p>
            <a:pPr algn="l"/>
            <a:r>
              <a:rPr lang="en-US" sz="2000" b="1" i="0" dirty="0">
                <a:solidFill>
                  <a:srgbClr val="000000"/>
                </a:solidFill>
                <a:effectLst/>
                <a:latin typeface="Abadi" panose="020B0604020104020204" pitchFamily="34" charset="0"/>
              </a:rPr>
              <a:t>then they understood  </a:t>
            </a:r>
            <a:r>
              <a:rPr lang="en-US" sz="2000" b="1" dirty="0">
                <a:solidFill>
                  <a:srgbClr val="000000"/>
                </a:solidFill>
                <a:latin typeface="Abadi" panose="020B0604020104020204" pitchFamily="34" charset="0"/>
              </a:rPr>
              <a:t>t</a:t>
            </a:r>
            <a:r>
              <a:rPr lang="en-US" sz="2000" b="1" i="0" dirty="0">
                <a:solidFill>
                  <a:srgbClr val="000000"/>
                </a:solidFill>
                <a:effectLst/>
                <a:latin typeface="Abadi" panose="020B0604020104020204" pitchFamily="34" charset="0"/>
              </a:rPr>
              <a:t>he meaning of everything and </a:t>
            </a:r>
          </a:p>
          <a:p>
            <a:pPr algn="l"/>
            <a:r>
              <a:rPr lang="en-US" sz="2000" b="1" i="0" dirty="0">
                <a:solidFill>
                  <a:srgbClr val="000000"/>
                </a:solidFill>
                <a:effectLst/>
                <a:latin typeface="Abadi" panose="020B0604020104020204" pitchFamily="34" charset="0"/>
              </a:rPr>
              <a:t>remembered </a:t>
            </a:r>
            <a:r>
              <a:rPr lang="en-US" sz="2000" b="1" dirty="0">
                <a:solidFill>
                  <a:srgbClr val="000000"/>
                </a:solidFill>
                <a:latin typeface="Abadi" panose="020B0604020104020204" pitchFamily="34" charset="0"/>
              </a:rPr>
              <a:t>everything</a:t>
            </a:r>
            <a:r>
              <a:rPr lang="en-US" sz="2000" b="1" i="0" dirty="0">
                <a:solidFill>
                  <a:srgbClr val="000000"/>
                </a:solidFill>
                <a:effectLst/>
                <a:latin typeface="Abadi" panose="020B0604020104020204" pitchFamily="34" charset="0"/>
              </a:rPr>
              <a:t> that had been written of him </a:t>
            </a:r>
          </a:p>
          <a:p>
            <a:pPr algn="l"/>
            <a:r>
              <a:rPr lang="en-US" sz="2000" b="1" i="0" dirty="0">
                <a:solidFill>
                  <a:srgbClr val="000000"/>
                </a:solidFill>
                <a:effectLst/>
                <a:latin typeface="Abadi" panose="020B0604020104020204" pitchFamily="34" charset="0"/>
              </a:rPr>
              <a:t>and </a:t>
            </a:r>
            <a:r>
              <a:rPr lang="en-US" sz="2000" b="1" dirty="0">
                <a:solidFill>
                  <a:srgbClr val="000000"/>
                </a:solidFill>
                <a:latin typeface="Abadi" panose="020B0604020104020204" pitchFamily="34" charset="0"/>
              </a:rPr>
              <a:t>that all </a:t>
            </a:r>
            <a:r>
              <a:rPr lang="en-US" sz="2000" b="1" i="0" dirty="0">
                <a:solidFill>
                  <a:srgbClr val="000000"/>
                </a:solidFill>
                <a:effectLst/>
                <a:latin typeface="Abadi" panose="020B0604020104020204" pitchFamily="34" charset="0"/>
              </a:rPr>
              <a:t>had been done to him.</a:t>
            </a:r>
          </a:p>
        </p:txBody>
      </p:sp>
      <p:sp>
        <p:nvSpPr>
          <p:cNvPr id="15" name="TextBox 14">
            <a:extLst>
              <a:ext uri="{FF2B5EF4-FFF2-40B4-BE49-F238E27FC236}">
                <a16:creationId xmlns:a16="http://schemas.microsoft.com/office/drawing/2014/main" id="{6A34275E-1978-42A0-B01D-B7E0AA038E8D}"/>
              </a:ext>
            </a:extLst>
          </p:cNvPr>
          <p:cNvSpPr txBox="1"/>
          <p:nvPr/>
        </p:nvSpPr>
        <p:spPr>
          <a:xfrm>
            <a:off x="1161393" y="5745289"/>
            <a:ext cx="9869214" cy="1015663"/>
          </a:xfrm>
          <a:prstGeom prst="rect">
            <a:avLst/>
          </a:prstGeom>
          <a:noFill/>
        </p:spPr>
        <p:txBody>
          <a:bodyPr wrap="square">
            <a:spAutoFit/>
          </a:bodyPr>
          <a:lstStyle/>
          <a:p>
            <a:pPr algn="ctr"/>
            <a:r>
              <a:rPr lang="en-US" sz="2000" b="1" i="0" dirty="0">
                <a:solidFill>
                  <a:srgbClr val="C00000"/>
                </a:solidFill>
                <a:effectLst/>
                <a:latin typeface="Abadi" panose="020B0604020104020204" pitchFamily="34" charset="0"/>
              </a:rPr>
              <a:t>We might not understand many things in the Bible or what </a:t>
            </a:r>
            <a:r>
              <a:rPr lang="en-US" sz="2000" b="1" dirty="0">
                <a:solidFill>
                  <a:srgbClr val="C00000"/>
                </a:solidFill>
                <a:latin typeface="Abadi" panose="020B0604020104020204" pitchFamily="34" charset="0"/>
              </a:rPr>
              <a:t>J</a:t>
            </a:r>
            <a:r>
              <a:rPr lang="en-US" sz="2000" b="1" i="0" dirty="0">
                <a:solidFill>
                  <a:srgbClr val="C00000"/>
                </a:solidFill>
                <a:effectLst/>
                <a:latin typeface="Abadi" panose="020B0604020104020204" pitchFamily="34" charset="0"/>
              </a:rPr>
              <a:t>esus is speaking to us. </a:t>
            </a:r>
          </a:p>
          <a:p>
            <a:pPr algn="ctr"/>
            <a:r>
              <a:rPr lang="en-US" sz="2000" b="1" dirty="0">
                <a:solidFill>
                  <a:srgbClr val="C00000"/>
                </a:solidFill>
                <a:latin typeface="Abadi" panose="020B0604020104020204" pitchFamily="34" charset="0"/>
              </a:rPr>
              <a:t>But let us obey him in patience and trust just like the disciples. </a:t>
            </a:r>
          </a:p>
          <a:p>
            <a:pPr algn="ctr"/>
            <a:r>
              <a:rPr lang="en-US" sz="2000" b="1" dirty="0">
                <a:solidFill>
                  <a:srgbClr val="C00000"/>
                </a:solidFill>
                <a:latin typeface="Abadi" panose="020B0604020104020204" pitchFamily="34" charset="0"/>
              </a:rPr>
              <a:t>Everything will be revealed to us in right time.</a:t>
            </a:r>
            <a:endParaRPr lang="en-US" sz="2000" b="1" i="0" dirty="0">
              <a:solidFill>
                <a:srgbClr val="C00000"/>
              </a:solidFill>
              <a:effectLst/>
              <a:latin typeface="Abadi" panose="020B0604020104020204" pitchFamily="34" charset="0"/>
            </a:endParaRPr>
          </a:p>
        </p:txBody>
      </p:sp>
      <p:pic>
        <p:nvPicPr>
          <p:cNvPr id="8" name="Picture 7">
            <a:extLst>
              <a:ext uri="{FF2B5EF4-FFF2-40B4-BE49-F238E27FC236}">
                <a16:creationId xmlns:a16="http://schemas.microsoft.com/office/drawing/2014/main" id="{0A20509A-A6DD-46C4-A811-A4A425D34BDD}"/>
              </a:ext>
            </a:extLst>
          </p:cNvPr>
          <p:cNvPicPr>
            <a:picLocks noChangeAspect="1"/>
          </p:cNvPicPr>
          <p:nvPr/>
        </p:nvPicPr>
        <p:blipFill>
          <a:blip r:embed="rId3"/>
          <a:stretch>
            <a:fillRect/>
          </a:stretch>
        </p:blipFill>
        <p:spPr>
          <a:xfrm>
            <a:off x="10078557" y="2095330"/>
            <a:ext cx="1672871" cy="1179531"/>
          </a:xfrm>
          <a:prstGeom prst="rect">
            <a:avLst/>
          </a:prstGeom>
        </p:spPr>
      </p:pic>
      <p:pic>
        <p:nvPicPr>
          <p:cNvPr id="12" name="Picture 11">
            <a:extLst>
              <a:ext uri="{FF2B5EF4-FFF2-40B4-BE49-F238E27FC236}">
                <a16:creationId xmlns:a16="http://schemas.microsoft.com/office/drawing/2014/main" id="{B325A94F-4F38-462F-AF2A-69C2970E9D4C}"/>
              </a:ext>
            </a:extLst>
          </p:cNvPr>
          <p:cNvPicPr>
            <a:picLocks noChangeAspect="1"/>
          </p:cNvPicPr>
          <p:nvPr/>
        </p:nvPicPr>
        <p:blipFill>
          <a:blip r:embed="rId4"/>
          <a:stretch>
            <a:fillRect/>
          </a:stretch>
        </p:blipFill>
        <p:spPr>
          <a:xfrm>
            <a:off x="694300" y="1879360"/>
            <a:ext cx="2859306" cy="1844521"/>
          </a:xfrm>
          <a:prstGeom prst="rect">
            <a:avLst/>
          </a:prstGeom>
        </p:spPr>
      </p:pic>
      <p:sp>
        <p:nvSpPr>
          <p:cNvPr id="14" name="Speech Bubble: Oval 13">
            <a:extLst>
              <a:ext uri="{FF2B5EF4-FFF2-40B4-BE49-F238E27FC236}">
                <a16:creationId xmlns:a16="http://schemas.microsoft.com/office/drawing/2014/main" id="{6B82016B-EC3C-4E7A-AD80-C1FAA8FD95E1}"/>
              </a:ext>
            </a:extLst>
          </p:cNvPr>
          <p:cNvSpPr/>
          <p:nvPr/>
        </p:nvSpPr>
        <p:spPr>
          <a:xfrm>
            <a:off x="336330" y="676656"/>
            <a:ext cx="2396360" cy="1202705"/>
          </a:xfrm>
          <a:prstGeom prst="wedgeEllipseCallout">
            <a:avLst>
              <a:gd name="adj1" fmla="val -15928"/>
              <a:gd name="adj2" fmla="val 8540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We found the Donkey</a:t>
            </a:r>
          </a:p>
          <a:p>
            <a:pPr algn="ctr"/>
            <a:r>
              <a:rPr lang="en-US" sz="1600" dirty="0"/>
              <a:t>Just as Jesus said.</a:t>
            </a:r>
            <a:endParaRPr lang="en-GB" sz="1600" dirty="0"/>
          </a:p>
        </p:txBody>
      </p:sp>
      <p:pic>
        <p:nvPicPr>
          <p:cNvPr id="17" name="Picture 16">
            <a:extLst>
              <a:ext uri="{FF2B5EF4-FFF2-40B4-BE49-F238E27FC236}">
                <a16:creationId xmlns:a16="http://schemas.microsoft.com/office/drawing/2014/main" id="{0C33D32D-DCC1-4222-B918-D7057AADF7F6}"/>
              </a:ext>
            </a:extLst>
          </p:cNvPr>
          <p:cNvPicPr>
            <a:picLocks noChangeAspect="1"/>
          </p:cNvPicPr>
          <p:nvPr/>
        </p:nvPicPr>
        <p:blipFill>
          <a:blip r:embed="rId5"/>
          <a:stretch>
            <a:fillRect/>
          </a:stretch>
        </p:blipFill>
        <p:spPr>
          <a:xfrm>
            <a:off x="6549408" y="3470088"/>
            <a:ext cx="1111523" cy="1251008"/>
          </a:xfrm>
          <a:prstGeom prst="rect">
            <a:avLst/>
          </a:prstGeom>
        </p:spPr>
      </p:pic>
      <p:pic>
        <p:nvPicPr>
          <p:cNvPr id="19" name="Picture 18">
            <a:extLst>
              <a:ext uri="{FF2B5EF4-FFF2-40B4-BE49-F238E27FC236}">
                <a16:creationId xmlns:a16="http://schemas.microsoft.com/office/drawing/2014/main" id="{DA7185CB-2217-499A-8332-9502E2DD7584}"/>
              </a:ext>
            </a:extLst>
          </p:cNvPr>
          <p:cNvPicPr>
            <a:picLocks noChangeAspect="1"/>
          </p:cNvPicPr>
          <p:nvPr/>
        </p:nvPicPr>
        <p:blipFill>
          <a:blip r:embed="rId6"/>
          <a:stretch>
            <a:fillRect/>
          </a:stretch>
        </p:blipFill>
        <p:spPr>
          <a:xfrm>
            <a:off x="7639910" y="3917085"/>
            <a:ext cx="3507060" cy="1697685"/>
          </a:xfrm>
          <a:prstGeom prst="rect">
            <a:avLst/>
          </a:prstGeom>
        </p:spPr>
      </p:pic>
    </p:spTree>
    <p:custDataLst>
      <p:tags r:id="rId1"/>
    </p:custDataLst>
    <p:extLst>
      <p:ext uri="{BB962C8B-B14F-4D97-AF65-F5344CB8AC3E}">
        <p14:creationId xmlns:p14="http://schemas.microsoft.com/office/powerpoint/2010/main" val="1372257156"/>
      </p:ext>
    </p:extLst>
  </p:cSld>
  <p:clrMapOvr>
    <a:masterClrMapping/>
  </p:clrMapOvr>
  <mc:AlternateContent xmlns:mc="http://schemas.openxmlformats.org/markup-compatibility/2006" xmlns:p14="http://schemas.microsoft.com/office/powerpoint/2010/main">
    <mc:Choice Requires="p14">
      <p:transition spd="slow" p14:dur="2000" advTm="75494"/>
    </mc:Choice>
    <mc:Fallback xmlns="">
      <p:transition spd="slow" advTm="75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barn(inVertical)">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barn(inVertical)">
                                      <p:cBhvr>
                                        <p:cTn id="46" dur="500"/>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barn(inVertical)">
                                      <p:cBhvr>
                                        <p:cTn id="51" dur="500"/>
                                        <p:tgtEl>
                                          <p:spTgt spid="1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barn(inVertical)">
                                      <p:cBhvr>
                                        <p:cTn id="56" dur="500"/>
                                        <p:tgtEl>
                                          <p:spTgt spid="13">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barn(inVertical)">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5">
                                            <p:txEl>
                                              <p:pRg st="1" end="1"/>
                                            </p:txEl>
                                          </p:spTgt>
                                        </p:tgtEl>
                                        <p:attrNameLst>
                                          <p:attrName>style.visibility</p:attrName>
                                        </p:attrNameLst>
                                      </p:cBhvr>
                                      <p:to>
                                        <p:strVal val="visible"/>
                                      </p:to>
                                    </p:set>
                                    <p:animEffect transition="in" filter="barn(inVertical)">
                                      <p:cBhvr>
                                        <p:cTn id="72" dur="500"/>
                                        <p:tgtEl>
                                          <p:spTgt spid="15">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5">
                                            <p:txEl>
                                              <p:pRg st="2" end="2"/>
                                            </p:txEl>
                                          </p:spTgt>
                                        </p:tgtEl>
                                        <p:attrNameLst>
                                          <p:attrName>style.visibility</p:attrName>
                                        </p:attrNameLst>
                                      </p:cBhvr>
                                      <p:to>
                                        <p:strVal val="visible"/>
                                      </p:to>
                                    </p:set>
                                    <p:animEffect transition="in" filter="barn(inVertical)">
                                      <p:cBhvr>
                                        <p:cTn id="7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9" grpId="0"/>
      <p:bldP spid="11"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7631FC-4C36-4049-916F-6C7022E6A8EB}"/>
              </a:ext>
            </a:extLst>
          </p:cNvPr>
          <p:cNvSpPr txBox="1"/>
          <p:nvPr/>
        </p:nvSpPr>
        <p:spPr>
          <a:xfrm>
            <a:off x="1723697" y="137018"/>
            <a:ext cx="8523889" cy="523220"/>
          </a:xfrm>
          <a:prstGeom prst="rect">
            <a:avLst/>
          </a:prstGeom>
          <a:noFill/>
        </p:spPr>
        <p:txBody>
          <a:bodyPr wrap="square">
            <a:spAutoFit/>
          </a:bodyPr>
          <a:lstStyle/>
          <a:p>
            <a:pPr algn="ctr"/>
            <a:r>
              <a:rPr lang="en-US" sz="2800" b="1" dirty="0">
                <a:solidFill>
                  <a:schemeClr val="tx2">
                    <a:lumMod val="90000"/>
                    <a:lumOff val="10000"/>
                  </a:schemeClr>
                </a:solidFill>
                <a:latin typeface="Abadi" panose="020B0604020104020204" pitchFamily="34" charset="0"/>
              </a:rPr>
              <a:t>JESUS ENTERED JERUSALEM RIDING ON A DONKEY</a:t>
            </a:r>
            <a:endParaRPr lang="en-GB" sz="2800" b="1" dirty="0">
              <a:solidFill>
                <a:schemeClr val="tx2">
                  <a:lumMod val="90000"/>
                  <a:lumOff val="10000"/>
                </a:schemeClr>
              </a:solidFill>
              <a:latin typeface="Abadi" panose="020B0604020104020204" pitchFamily="34" charset="0"/>
            </a:endParaRPr>
          </a:p>
        </p:txBody>
      </p:sp>
      <p:sp>
        <p:nvSpPr>
          <p:cNvPr id="7" name="TextBox 6">
            <a:extLst>
              <a:ext uri="{FF2B5EF4-FFF2-40B4-BE49-F238E27FC236}">
                <a16:creationId xmlns:a16="http://schemas.microsoft.com/office/drawing/2014/main" id="{77B1A5B6-7839-42D8-9371-A5AFD2113E0B}"/>
              </a:ext>
            </a:extLst>
          </p:cNvPr>
          <p:cNvSpPr txBox="1"/>
          <p:nvPr/>
        </p:nvSpPr>
        <p:spPr>
          <a:xfrm>
            <a:off x="638503" y="751365"/>
            <a:ext cx="10694276" cy="400110"/>
          </a:xfrm>
          <a:prstGeom prst="rect">
            <a:avLst/>
          </a:prstGeom>
          <a:noFill/>
        </p:spPr>
        <p:txBody>
          <a:bodyPr wrap="square">
            <a:spAutoFit/>
          </a:bodyPr>
          <a:lstStyle/>
          <a:p>
            <a:pPr algn="ctr"/>
            <a:r>
              <a:rPr lang="en-US" sz="2000" b="1" i="0" dirty="0">
                <a:solidFill>
                  <a:srgbClr val="9D8153"/>
                </a:solidFill>
                <a:effectLst/>
                <a:latin typeface="Times New Roman" panose="02020603050405020304" pitchFamily="18" charset="0"/>
              </a:rPr>
              <a:t>WHY DID JESUS,  WHOM MANY </a:t>
            </a:r>
            <a:r>
              <a:rPr lang="en-US" sz="2000" b="1" dirty="0">
                <a:solidFill>
                  <a:srgbClr val="9D8153"/>
                </a:solidFill>
                <a:latin typeface="Times New Roman" panose="02020603050405020304" pitchFamily="18" charset="0"/>
              </a:rPr>
              <a:t>EXPECTED TO BE THE KING RIDE ON A DONKEY?</a:t>
            </a:r>
            <a:endParaRPr lang="en-US" sz="2000" b="1" i="0" dirty="0">
              <a:solidFill>
                <a:srgbClr val="9D8153"/>
              </a:solidFill>
              <a:effectLst/>
              <a:latin typeface="Times New Roman" panose="02020603050405020304" pitchFamily="18" charset="0"/>
            </a:endParaRPr>
          </a:p>
        </p:txBody>
      </p:sp>
      <p:sp>
        <p:nvSpPr>
          <p:cNvPr id="9" name="TextBox 8">
            <a:extLst>
              <a:ext uri="{FF2B5EF4-FFF2-40B4-BE49-F238E27FC236}">
                <a16:creationId xmlns:a16="http://schemas.microsoft.com/office/drawing/2014/main" id="{15ED8421-F2A5-45D3-B08D-B135CC1FB662}"/>
              </a:ext>
            </a:extLst>
          </p:cNvPr>
          <p:cNvSpPr txBox="1"/>
          <p:nvPr/>
        </p:nvSpPr>
        <p:spPr>
          <a:xfrm>
            <a:off x="357352" y="1373253"/>
            <a:ext cx="7020910" cy="2985433"/>
          </a:xfrm>
          <a:prstGeom prst="rect">
            <a:avLst/>
          </a:prstGeom>
          <a:noFill/>
        </p:spPr>
        <p:txBody>
          <a:bodyPr wrap="square">
            <a:spAutoFit/>
          </a:bodyPr>
          <a:lstStyle/>
          <a:p>
            <a:pPr algn="ctr"/>
            <a:r>
              <a:rPr lang="en-US" sz="2000" b="1" i="0" dirty="0">
                <a:solidFill>
                  <a:schemeClr val="accent1">
                    <a:lumMod val="75000"/>
                  </a:schemeClr>
                </a:solidFill>
                <a:effectLst/>
                <a:latin typeface="Abadi" panose="020B0604020104020204" pitchFamily="34" charset="0"/>
              </a:rPr>
              <a:t>JESUS DID THIS TO FULFILL THE PROPHECY ABOUT HIM</a:t>
            </a:r>
            <a:r>
              <a:rPr lang="en-US" b="0" i="0" dirty="0">
                <a:solidFill>
                  <a:srgbClr val="000000"/>
                </a:solidFill>
                <a:effectLst/>
                <a:latin typeface="Times New Roman" panose="02020603050405020304" pitchFamily="18" charset="0"/>
              </a:rPr>
              <a:t>.</a:t>
            </a:r>
          </a:p>
          <a:p>
            <a:pPr algn="ctr"/>
            <a:r>
              <a:rPr lang="en-US" sz="2000" b="1" i="0" dirty="0">
                <a:solidFill>
                  <a:srgbClr val="C00000"/>
                </a:solidFill>
                <a:effectLst/>
                <a:latin typeface="system-ui"/>
              </a:rPr>
              <a:t>Rejoice greatly, Daughter Zion!</a:t>
            </a:r>
            <a:br>
              <a:rPr lang="en-US" sz="2000" b="1" dirty="0">
                <a:solidFill>
                  <a:srgbClr val="C00000"/>
                </a:solidFill>
              </a:rPr>
            </a:br>
            <a:r>
              <a:rPr lang="en-US" sz="2000" b="1" i="0" dirty="0">
                <a:solidFill>
                  <a:srgbClr val="C00000"/>
                </a:solidFill>
                <a:effectLst/>
                <a:latin typeface="Courier New" panose="02070309020205020404" pitchFamily="49" charset="0"/>
              </a:rPr>
              <a:t>    </a:t>
            </a:r>
            <a:r>
              <a:rPr lang="en-US" sz="2000" b="1" i="0" dirty="0">
                <a:solidFill>
                  <a:srgbClr val="C00000"/>
                </a:solidFill>
                <a:effectLst/>
                <a:latin typeface="system-ui"/>
              </a:rPr>
              <a:t>Shout, Daughter Jerusalem!</a:t>
            </a:r>
            <a:br>
              <a:rPr lang="en-US" sz="2000" b="1" dirty="0">
                <a:solidFill>
                  <a:srgbClr val="C00000"/>
                </a:solidFill>
              </a:rPr>
            </a:br>
            <a:r>
              <a:rPr lang="en-US" sz="2000" b="1" i="0" dirty="0">
                <a:solidFill>
                  <a:srgbClr val="C00000"/>
                </a:solidFill>
                <a:effectLst/>
                <a:latin typeface="system-ui"/>
              </a:rPr>
              <a:t>See, your king comes to you,</a:t>
            </a:r>
            <a:br>
              <a:rPr lang="en-US" sz="2000" b="1" dirty="0">
                <a:solidFill>
                  <a:srgbClr val="C00000"/>
                </a:solidFill>
              </a:rPr>
            </a:br>
            <a:r>
              <a:rPr lang="en-US" sz="2000" b="1" i="0" dirty="0">
                <a:solidFill>
                  <a:srgbClr val="C00000"/>
                </a:solidFill>
                <a:effectLst/>
                <a:latin typeface="Courier New" panose="02070309020205020404" pitchFamily="49" charset="0"/>
              </a:rPr>
              <a:t>    </a:t>
            </a:r>
            <a:r>
              <a:rPr lang="en-US" sz="2000" b="1" i="0" dirty="0">
                <a:solidFill>
                  <a:srgbClr val="C00000"/>
                </a:solidFill>
                <a:effectLst/>
                <a:latin typeface="system-ui"/>
              </a:rPr>
              <a:t>righteous and victorious,</a:t>
            </a:r>
            <a:br>
              <a:rPr lang="en-US" sz="2000" b="1" dirty="0">
                <a:solidFill>
                  <a:srgbClr val="C00000"/>
                </a:solidFill>
              </a:rPr>
            </a:br>
            <a:r>
              <a:rPr lang="en-US" sz="2000" b="1" i="0" dirty="0">
                <a:solidFill>
                  <a:srgbClr val="C00000"/>
                </a:solidFill>
                <a:effectLst/>
                <a:latin typeface="system-ui"/>
              </a:rPr>
              <a:t>lowly and riding on a donkey,</a:t>
            </a:r>
            <a:br>
              <a:rPr lang="en-US" sz="2000" b="1" dirty="0">
                <a:solidFill>
                  <a:srgbClr val="C00000"/>
                </a:solidFill>
              </a:rPr>
            </a:br>
            <a:r>
              <a:rPr lang="en-US" sz="2000" b="1" i="0" dirty="0">
                <a:solidFill>
                  <a:srgbClr val="C00000"/>
                </a:solidFill>
                <a:effectLst/>
                <a:latin typeface="Courier New" panose="02070309020205020404" pitchFamily="49" charset="0"/>
              </a:rPr>
              <a:t>    </a:t>
            </a:r>
            <a:r>
              <a:rPr lang="en-US" sz="2000" b="1" i="0" dirty="0">
                <a:solidFill>
                  <a:srgbClr val="C00000"/>
                </a:solidFill>
                <a:effectLst/>
                <a:latin typeface="system-ui"/>
              </a:rPr>
              <a:t>on a colt, the foal of a donkey. (</a:t>
            </a:r>
            <a:r>
              <a:rPr lang="en-US" sz="2000" b="1" i="0" dirty="0">
                <a:solidFill>
                  <a:srgbClr val="C00000"/>
                </a:solidFill>
                <a:effectLst/>
                <a:latin typeface="Times New Roman" panose="02020603050405020304" pitchFamily="18" charset="0"/>
              </a:rPr>
              <a:t>Zechariah 9:9)</a:t>
            </a:r>
          </a:p>
          <a:p>
            <a:pPr algn="l"/>
            <a:r>
              <a:rPr lang="en-US" sz="2400" b="1" i="0" dirty="0">
                <a:solidFill>
                  <a:srgbClr val="9D8153"/>
                </a:solidFill>
                <a:effectLst/>
                <a:latin typeface="Abadi" panose="020B0604020104020204" pitchFamily="34" charset="0"/>
              </a:rPr>
              <a:t>So that many who knew the prophecy can recognize him as the king.</a:t>
            </a:r>
          </a:p>
        </p:txBody>
      </p:sp>
      <p:sp>
        <p:nvSpPr>
          <p:cNvPr id="11" name="TextBox 10">
            <a:extLst>
              <a:ext uri="{FF2B5EF4-FFF2-40B4-BE49-F238E27FC236}">
                <a16:creationId xmlns:a16="http://schemas.microsoft.com/office/drawing/2014/main" id="{B09EAAA7-A7B5-40A7-892F-62B1EAA0E7FA}"/>
              </a:ext>
            </a:extLst>
          </p:cNvPr>
          <p:cNvSpPr txBox="1"/>
          <p:nvPr/>
        </p:nvSpPr>
        <p:spPr>
          <a:xfrm>
            <a:off x="7504386" y="3687442"/>
            <a:ext cx="4330262" cy="923330"/>
          </a:xfrm>
          <a:prstGeom prst="rect">
            <a:avLst/>
          </a:prstGeom>
          <a:noFill/>
        </p:spPr>
        <p:txBody>
          <a:bodyPr wrap="square">
            <a:spAutoFit/>
          </a:bodyPr>
          <a:lstStyle/>
          <a:p>
            <a:pPr algn="l"/>
            <a:r>
              <a:rPr lang="en-US" b="1" i="0" dirty="0">
                <a:solidFill>
                  <a:srgbClr val="1A1A1A"/>
                </a:solidFill>
                <a:effectLst/>
                <a:latin typeface="Oswald"/>
              </a:rPr>
              <a:t>Jesus rode a donkey to show all that </a:t>
            </a:r>
          </a:p>
          <a:p>
            <a:pPr algn="l"/>
            <a:r>
              <a:rPr lang="en-US" b="1" i="0" dirty="0">
                <a:solidFill>
                  <a:srgbClr val="1A1A1A"/>
                </a:solidFill>
                <a:effectLst/>
                <a:latin typeface="Oswald"/>
              </a:rPr>
              <a:t>He was the King of  peace and not of war.</a:t>
            </a:r>
          </a:p>
          <a:p>
            <a:pPr algn="l"/>
            <a:r>
              <a:rPr lang="en-US" b="1" dirty="0">
                <a:solidFill>
                  <a:srgbClr val="1A1A1A"/>
                </a:solidFill>
                <a:latin typeface="Oswald"/>
              </a:rPr>
              <a:t>His entry brings peace to the world.</a:t>
            </a:r>
            <a:endParaRPr lang="en-US" b="1" i="0" dirty="0">
              <a:solidFill>
                <a:srgbClr val="1A1A1A"/>
              </a:solidFill>
              <a:effectLst/>
              <a:latin typeface="Oswald"/>
            </a:endParaRPr>
          </a:p>
        </p:txBody>
      </p:sp>
      <p:sp>
        <p:nvSpPr>
          <p:cNvPr id="13" name="TextBox 12">
            <a:extLst>
              <a:ext uri="{FF2B5EF4-FFF2-40B4-BE49-F238E27FC236}">
                <a16:creationId xmlns:a16="http://schemas.microsoft.com/office/drawing/2014/main" id="{CF13DE0F-EECA-45DB-B7A3-462EACF098EB}"/>
              </a:ext>
            </a:extLst>
          </p:cNvPr>
          <p:cNvSpPr txBox="1"/>
          <p:nvPr/>
        </p:nvSpPr>
        <p:spPr>
          <a:xfrm>
            <a:off x="2084661" y="4567773"/>
            <a:ext cx="6775724" cy="707886"/>
          </a:xfrm>
          <a:prstGeom prst="rect">
            <a:avLst/>
          </a:prstGeom>
          <a:noFill/>
        </p:spPr>
        <p:txBody>
          <a:bodyPr wrap="square">
            <a:spAutoFit/>
          </a:bodyPr>
          <a:lstStyle/>
          <a:p>
            <a:r>
              <a:rPr lang="en-US" sz="2000" b="1" i="0" dirty="0">
                <a:solidFill>
                  <a:schemeClr val="accent6">
                    <a:lumMod val="75000"/>
                  </a:schemeClr>
                </a:solidFill>
                <a:effectLst/>
                <a:latin typeface="Abadi" panose="020B0604020104020204" pitchFamily="34" charset="0"/>
              </a:rPr>
              <a:t>Donkey is a humble animal.</a:t>
            </a:r>
          </a:p>
          <a:p>
            <a:r>
              <a:rPr lang="en-US" sz="2000" b="1" dirty="0">
                <a:solidFill>
                  <a:schemeClr val="accent6">
                    <a:lumMod val="75000"/>
                  </a:schemeClr>
                </a:solidFill>
                <a:latin typeface="Abadi" panose="020B0604020104020204" pitchFamily="34" charset="0"/>
              </a:rPr>
              <a:t>Jesus’ riding on donkey shows that  he is humble and gentle.</a:t>
            </a:r>
            <a:endParaRPr lang="en-GB" sz="2000" b="1" dirty="0">
              <a:solidFill>
                <a:schemeClr val="accent6">
                  <a:lumMod val="75000"/>
                </a:schemeClr>
              </a:solidFill>
              <a:latin typeface="Abadi" panose="020B0604020104020204" pitchFamily="34" charset="0"/>
            </a:endParaRPr>
          </a:p>
        </p:txBody>
      </p:sp>
      <p:sp>
        <p:nvSpPr>
          <p:cNvPr id="15" name="TextBox 14">
            <a:extLst>
              <a:ext uri="{FF2B5EF4-FFF2-40B4-BE49-F238E27FC236}">
                <a16:creationId xmlns:a16="http://schemas.microsoft.com/office/drawing/2014/main" id="{5E057B4E-EE73-45F1-850B-8C3C1201BB5B}"/>
              </a:ext>
            </a:extLst>
          </p:cNvPr>
          <p:cNvSpPr txBox="1"/>
          <p:nvPr/>
        </p:nvSpPr>
        <p:spPr>
          <a:xfrm>
            <a:off x="5139395" y="5597617"/>
            <a:ext cx="6605750" cy="1015663"/>
          </a:xfrm>
          <a:prstGeom prst="rect">
            <a:avLst/>
          </a:prstGeom>
          <a:noFill/>
        </p:spPr>
        <p:txBody>
          <a:bodyPr wrap="square">
            <a:spAutoFit/>
          </a:bodyPr>
          <a:lstStyle/>
          <a:p>
            <a:r>
              <a:rPr lang="en-US" sz="2000" b="1" i="0" dirty="0">
                <a:solidFill>
                  <a:srgbClr val="00B0F0"/>
                </a:solidFill>
                <a:effectLst/>
                <a:latin typeface="Abadi" panose="020B0604020104020204" pitchFamily="34" charset="0"/>
              </a:rPr>
              <a:t>Donkey bears all heavy loads for people.</a:t>
            </a:r>
          </a:p>
          <a:p>
            <a:r>
              <a:rPr lang="en-US" sz="2000" b="1" dirty="0">
                <a:solidFill>
                  <a:srgbClr val="00B0F0"/>
                </a:solidFill>
                <a:latin typeface="Abadi" panose="020B0604020104020204" pitchFamily="34" charset="0"/>
              </a:rPr>
              <a:t>Jesus who rode on donkey shows us that </a:t>
            </a:r>
          </a:p>
          <a:p>
            <a:r>
              <a:rPr lang="en-US" sz="2000" b="1" dirty="0">
                <a:solidFill>
                  <a:srgbClr val="00B0F0"/>
                </a:solidFill>
                <a:latin typeface="Abadi" panose="020B0604020104020204" pitchFamily="34" charset="0"/>
              </a:rPr>
              <a:t>He bore all our burdens and sins; to set us free.</a:t>
            </a:r>
            <a:endParaRPr lang="en-GB" sz="2000" b="1" dirty="0">
              <a:solidFill>
                <a:srgbClr val="00B0F0"/>
              </a:solidFill>
              <a:latin typeface="Abadi" panose="020B0604020104020204" pitchFamily="34" charset="0"/>
            </a:endParaRPr>
          </a:p>
        </p:txBody>
      </p:sp>
      <p:pic>
        <p:nvPicPr>
          <p:cNvPr id="3" name="Picture 2">
            <a:extLst>
              <a:ext uri="{FF2B5EF4-FFF2-40B4-BE49-F238E27FC236}">
                <a16:creationId xmlns:a16="http://schemas.microsoft.com/office/drawing/2014/main" id="{44338449-9E7C-409B-8981-B7A87646A039}"/>
              </a:ext>
            </a:extLst>
          </p:cNvPr>
          <p:cNvPicPr>
            <a:picLocks noChangeAspect="1"/>
          </p:cNvPicPr>
          <p:nvPr/>
        </p:nvPicPr>
        <p:blipFill>
          <a:blip r:embed="rId3"/>
          <a:stretch>
            <a:fillRect/>
          </a:stretch>
        </p:blipFill>
        <p:spPr>
          <a:xfrm>
            <a:off x="7263469" y="1373253"/>
            <a:ext cx="1753587" cy="2363545"/>
          </a:xfrm>
          <a:prstGeom prst="rect">
            <a:avLst/>
          </a:prstGeom>
        </p:spPr>
      </p:pic>
      <p:pic>
        <p:nvPicPr>
          <p:cNvPr id="6" name="Picture 5">
            <a:extLst>
              <a:ext uri="{FF2B5EF4-FFF2-40B4-BE49-F238E27FC236}">
                <a16:creationId xmlns:a16="http://schemas.microsoft.com/office/drawing/2014/main" id="{F8FC502D-2A7A-4FC7-B7AA-572EAAE3A4EC}"/>
              </a:ext>
            </a:extLst>
          </p:cNvPr>
          <p:cNvPicPr>
            <a:picLocks noChangeAspect="1"/>
          </p:cNvPicPr>
          <p:nvPr/>
        </p:nvPicPr>
        <p:blipFill>
          <a:blip r:embed="rId4"/>
          <a:stretch>
            <a:fillRect/>
          </a:stretch>
        </p:blipFill>
        <p:spPr>
          <a:xfrm>
            <a:off x="130091" y="4610772"/>
            <a:ext cx="1804645" cy="1431003"/>
          </a:xfrm>
          <a:prstGeom prst="rect">
            <a:avLst/>
          </a:prstGeom>
        </p:spPr>
      </p:pic>
      <p:pic>
        <p:nvPicPr>
          <p:cNvPr id="10" name="Picture 9">
            <a:extLst>
              <a:ext uri="{FF2B5EF4-FFF2-40B4-BE49-F238E27FC236}">
                <a16:creationId xmlns:a16="http://schemas.microsoft.com/office/drawing/2014/main" id="{AA99E281-9EFA-42C9-B38E-118AB17CE8CD}"/>
              </a:ext>
            </a:extLst>
          </p:cNvPr>
          <p:cNvPicPr>
            <a:picLocks noChangeAspect="1"/>
          </p:cNvPicPr>
          <p:nvPr/>
        </p:nvPicPr>
        <p:blipFill>
          <a:blip r:embed="rId5"/>
          <a:stretch>
            <a:fillRect/>
          </a:stretch>
        </p:blipFill>
        <p:spPr>
          <a:xfrm>
            <a:off x="3330988" y="5391132"/>
            <a:ext cx="1073638" cy="1431003"/>
          </a:xfrm>
          <a:prstGeom prst="rect">
            <a:avLst/>
          </a:prstGeom>
        </p:spPr>
      </p:pic>
      <p:pic>
        <p:nvPicPr>
          <p:cNvPr id="14" name="Picture 13">
            <a:extLst>
              <a:ext uri="{FF2B5EF4-FFF2-40B4-BE49-F238E27FC236}">
                <a16:creationId xmlns:a16="http://schemas.microsoft.com/office/drawing/2014/main" id="{2717A3C9-5557-4A91-9466-AD28389582B7}"/>
              </a:ext>
            </a:extLst>
          </p:cNvPr>
          <p:cNvPicPr>
            <a:picLocks noChangeAspect="1"/>
          </p:cNvPicPr>
          <p:nvPr/>
        </p:nvPicPr>
        <p:blipFill>
          <a:blip r:embed="rId6"/>
          <a:stretch>
            <a:fillRect/>
          </a:stretch>
        </p:blipFill>
        <p:spPr>
          <a:xfrm>
            <a:off x="9355661" y="2256439"/>
            <a:ext cx="2389484" cy="1431003"/>
          </a:xfrm>
          <a:prstGeom prst="rect">
            <a:avLst/>
          </a:prstGeom>
        </p:spPr>
      </p:pic>
    </p:spTree>
    <p:custDataLst>
      <p:tags r:id="rId1"/>
    </p:custDataLst>
    <p:extLst>
      <p:ext uri="{BB962C8B-B14F-4D97-AF65-F5344CB8AC3E}">
        <p14:creationId xmlns:p14="http://schemas.microsoft.com/office/powerpoint/2010/main" val="1439797139"/>
      </p:ext>
    </p:extLst>
  </p:cSld>
  <p:clrMapOvr>
    <a:masterClrMapping/>
  </p:clrMapOvr>
  <mc:AlternateContent xmlns:mc="http://schemas.openxmlformats.org/markup-compatibility/2006" xmlns:p14="http://schemas.microsoft.com/office/powerpoint/2010/main">
    <mc:Choice Requires="p14">
      <p:transition spd="slow" p14:dur="2000" advTm="87066"/>
    </mc:Choice>
    <mc:Fallback xmlns="">
      <p:transition spd="slow" advTm="870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barn(inVertical)">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barn(inVertical)">
                                      <p:cBhvr>
                                        <p:cTn id="45" dur="500"/>
                                        <p:tgtEl>
                                          <p:spTgt spid="11">
                                            <p:txEl>
                                              <p:pRg st="2" end="2"/>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barn(inVertical)">
                                      <p:cBhvr>
                                        <p:cTn id="53" dur="5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3">
                                            <p:txEl>
                                              <p:pRg st="1" end="1"/>
                                            </p:txEl>
                                          </p:spTgt>
                                        </p:tgtEl>
                                        <p:attrNameLst>
                                          <p:attrName>style.visibility</p:attrName>
                                        </p:attrNameLst>
                                      </p:cBhvr>
                                      <p:to>
                                        <p:strVal val="visible"/>
                                      </p:to>
                                    </p:set>
                                    <p:animEffect transition="in" filter="barn(inVertical)">
                                      <p:cBhvr>
                                        <p:cTn id="58" dur="500"/>
                                        <p:tgtEl>
                                          <p:spTgt spid="13">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5">
                                            <p:txEl>
                                              <p:pRg st="0" end="0"/>
                                            </p:txEl>
                                          </p:spTgt>
                                        </p:tgtEl>
                                        <p:attrNameLst>
                                          <p:attrName>style.visibility</p:attrName>
                                        </p:attrNameLst>
                                      </p:cBhvr>
                                      <p:to>
                                        <p:strVal val="visible"/>
                                      </p:to>
                                    </p:set>
                                    <p:animEffect transition="in" filter="barn(inVertical)">
                                      <p:cBhvr>
                                        <p:cTn id="68" dur="500"/>
                                        <p:tgtEl>
                                          <p:spTgt spid="15">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5">
                                            <p:txEl>
                                              <p:pRg st="1" end="1"/>
                                            </p:txEl>
                                          </p:spTgt>
                                        </p:tgtEl>
                                        <p:attrNameLst>
                                          <p:attrName>style.visibility</p:attrName>
                                        </p:attrNameLst>
                                      </p:cBhvr>
                                      <p:to>
                                        <p:strVal val="visible"/>
                                      </p:to>
                                    </p:set>
                                    <p:animEffect transition="in" filter="barn(inVertical)">
                                      <p:cBhvr>
                                        <p:cTn id="73" dur="500"/>
                                        <p:tgtEl>
                                          <p:spTgt spid="1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5">
                                            <p:txEl>
                                              <p:pRg st="2" end="2"/>
                                            </p:txEl>
                                          </p:spTgt>
                                        </p:tgtEl>
                                        <p:attrNameLst>
                                          <p:attrName>style.visibility</p:attrName>
                                        </p:attrNameLst>
                                      </p:cBhvr>
                                      <p:to>
                                        <p:strVal val="visible"/>
                                      </p:to>
                                    </p:set>
                                    <p:animEffect transition="in" filter="barn(inVertical)">
                                      <p:cBhvr>
                                        <p:cTn id="78" dur="500"/>
                                        <p:tgtEl>
                                          <p:spTgt spid="15">
                                            <p:txEl>
                                              <p:pRg st="2" end="2"/>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build="p"/>
      <p:bldP spid="13" grpId="0" build="p"/>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CB4BE8-0DB4-46F6-A87B-CDD9E78C4F69}"/>
              </a:ext>
            </a:extLst>
          </p:cNvPr>
          <p:cNvSpPr txBox="1"/>
          <p:nvPr/>
        </p:nvSpPr>
        <p:spPr>
          <a:xfrm>
            <a:off x="3163614" y="70540"/>
            <a:ext cx="6096000" cy="523220"/>
          </a:xfrm>
          <a:prstGeom prst="rect">
            <a:avLst/>
          </a:prstGeom>
          <a:noFill/>
        </p:spPr>
        <p:txBody>
          <a:bodyPr wrap="square">
            <a:spAutoFit/>
          </a:bodyPr>
          <a:lstStyle/>
          <a:p>
            <a:pPr algn="ctr"/>
            <a:r>
              <a:rPr lang="en-US" sz="2800" b="1" i="0" dirty="0">
                <a:solidFill>
                  <a:schemeClr val="accent2">
                    <a:lumMod val="75000"/>
                  </a:schemeClr>
                </a:solidFill>
                <a:effectLst/>
                <a:latin typeface="Abadi" panose="020B0604020104020204" pitchFamily="34" charset="0"/>
              </a:rPr>
              <a:t>Hosanna in the highest!</a:t>
            </a:r>
          </a:p>
        </p:txBody>
      </p:sp>
      <p:sp>
        <p:nvSpPr>
          <p:cNvPr id="7" name="TextBox 6">
            <a:extLst>
              <a:ext uri="{FF2B5EF4-FFF2-40B4-BE49-F238E27FC236}">
                <a16:creationId xmlns:a16="http://schemas.microsoft.com/office/drawing/2014/main" id="{88821147-E085-4B94-B3D5-5C6EC392B86A}"/>
              </a:ext>
            </a:extLst>
          </p:cNvPr>
          <p:cNvSpPr txBox="1"/>
          <p:nvPr/>
        </p:nvSpPr>
        <p:spPr>
          <a:xfrm>
            <a:off x="357350" y="599070"/>
            <a:ext cx="11477297" cy="400110"/>
          </a:xfrm>
          <a:prstGeom prst="rect">
            <a:avLst/>
          </a:prstGeom>
          <a:noFill/>
        </p:spPr>
        <p:txBody>
          <a:bodyPr wrap="square">
            <a:spAutoFit/>
          </a:bodyPr>
          <a:lstStyle/>
          <a:p>
            <a:pPr algn="ctr"/>
            <a:r>
              <a:rPr lang="en-US" sz="2000" b="1" i="0" dirty="0">
                <a:solidFill>
                  <a:srgbClr val="C00000"/>
                </a:solidFill>
                <a:effectLst/>
                <a:latin typeface="Abadi" panose="020B0604020104020204" pitchFamily="34" charset="0"/>
              </a:rPr>
              <a:t>THE PEOPLE WELCOMED JESUS SPREADING THEIR GARMENTS AND LEAVES FROM FIELDS. </a:t>
            </a:r>
          </a:p>
        </p:txBody>
      </p:sp>
      <p:sp>
        <p:nvSpPr>
          <p:cNvPr id="9" name="TextBox 8">
            <a:extLst>
              <a:ext uri="{FF2B5EF4-FFF2-40B4-BE49-F238E27FC236}">
                <a16:creationId xmlns:a16="http://schemas.microsoft.com/office/drawing/2014/main" id="{FCE4596F-8F2A-4CB1-9D99-EABE825AF953}"/>
              </a:ext>
            </a:extLst>
          </p:cNvPr>
          <p:cNvSpPr txBox="1"/>
          <p:nvPr/>
        </p:nvSpPr>
        <p:spPr>
          <a:xfrm>
            <a:off x="3993932" y="1149959"/>
            <a:ext cx="7746123" cy="1323439"/>
          </a:xfrm>
          <a:prstGeom prst="rect">
            <a:avLst/>
          </a:prstGeom>
          <a:noFill/>
        </p:spPr>
        <p:txBody>
          <a:bodyPr wrap="square">
            <a:spAutoFit/>
          </a:bodyPr>
          <a:lstStyle/>
          <a:p>
            <a:pPr algn="ctr"/>
            <a:r>
              <a:rPr lang="en-US" sz="2000" b="1" i="0" dirty="0">
                <a:solidFill>
                  <a:srgbClr val="000000"/>
                </a:solidFill>
                <a:effectLst/>
                <a:latin typeface="Times New Roman" panose="02020603050405020304" pitchFamily="18" charset="0"/>
              </a:rPr>
              <a:t>THEY CRIED OUT HOSANNA! </a:t>
            </a:r>
          </a:p>
          <a:p>
            <a:pPr algn="ctr"/>
            <a:r>
              <a:rPr lang="en-US" sz="2000" b="1" dirty="0">
                <a:solidFill>
                  <a:srgbClr val="000000"/>
                </a:solidFill>
                <a:latin typeface="Times New Roman" panose="02020603050405020304" pitchFamily="18" charset="0"/>
              </a:rPr>
              <a:t>THEY WELCOMED JESUS AS THE ONE COMING IN </a:t>
            </a:r>
          </a:p>
          <a:p>
            <a:pPr algn="ctr"/>
            <a:r>
              <a:rPr lang="en-US" sz="2000" b="1" dirty="0">
                <a:solidFill>
                  <a:srgbClr val="C00000"/>
                </a:solidFill>
                <a:latin typeface="Times New Roman" panose="02020603050405020304" pitchFamily="18" charset="0"/>
              </a:rPr>
              <a:t>THE NAME OF THE LORD </a:t>
            </a:r>
            <a:r>
              <a:rPr lang="en-US" sz="2000" b="1" dirty="0">
                <a:solidFill>
                  <a:srgbClr val="000000"/>
                </a:solidFill>
                <a:latin typeface="Times New Roman" panose="02020603050405020304" pitchFamily="18" charset="0"/>
              </a:rPr>
              <a:t>, </a:t>
            </a:r>
          </a:p>
          <a:p>
            <a:pPr algn="ctr"/>
            <a:r>
              <a:rPr lang="en-US" sz="2000" b="1" dirty="0">
                <a:solidFill>
                  <a:srgbClr val="000000"/>
                </a:solidFill>
                <a:latin typeface="Times New Roman" panose="02020603050405020304" pitchFamily="18" charset="0"/>
              </a:rPr>
              <a:t>WAITING IN HOPE FOR THE KINGDOM OF DAVID TO COME.</a:t>
            </a:r>
            <a:endParaRPr lang="en-US" sz="2000" b="1" i="0" dirty="0">
              <a:solidFill>
                <a:srgbClr val="000000"/>
              </a:solidFill>
              <a:effectLst/>
              <a:latin typeface="Times New Roman" panose="02020603050405020304" pitchFamily="18" charset="0"/>
            </a:endParaRPr>
          </a:p>
        </p:txBody>
      </p:sp>
      <p:sp>
        <p:nvSpPr>
          <p:cNvPr id="11" name="TextBox 10">
            <a:extLst>
              <a:ext uri="{FF2B5EF4-FFF2-40B4-BE49-F238E27FC236}">
                <a16:creationId xmlns:a16="http://schemas.microsoft.com/office/drawing/2014/main" id="{ED6F5DF2-B175-4C7E-ADC9-AEC0DF80221B}"/>
              </a:ext>
            </a:extLst>
          </p:cNvPr>
          <p:cNvSpPr txBox="1"/>
          <p:nvPr/>
        </p:nvSpPr>
        <p:spPr>
          <a:xfrm>
            <a:off x="3993932" y="2778850"/>
            <a:ext cx="7646275" cy="830997"/>
          </a:xfrm>
          <a:prstGeom prst="rect">
            <a:avLst/>
          </a:prstGeom>
          <a:noFill/>
        </p:spPr>
        <p:txBody>
          <a:bodyPr wrap="square">
            <a:spAutoFit/>
          </a:bodyPr>
          <a:lstStyle/>
          <a:p>
            <a:pPr algn="ctr"/>
            <a:r>
              <a:rPr lang="en-US" sz="2400" b="1" i="0" dirty="0">
                <a:solidFill>
                  <a:srgbClr val="00B0F0"/>
                </a:solidFill>
                <a:effectLst/>
                <a:latin typeface="Abadi" panose="020B0604020104020204" pitchFamily="34" charset="0"/>
              </a:rPr>
              <a:t>HOW DO WE WELCOME AND ACCEPT JESUS </a:t>
            </a:r>
          </a:p>
          <a:p>
            <a:pPr algn="ctr"/>
            <a:r>
              <a:rPr lang="en-US" sz="2400" b="1" i="0" dirty="0">
                <a:solidFill>
                  <a:srgbClr val="00B0F0"/>
                </a:solidFill>
                <a:effectLst/>
                <a:latin typeface="Abadi" panose="020B0604020104020204" pitchFamily="34" charset="0"/>
              </a:rPr>
              <a:t>WHO IS COMING INTO OUR LIFE?</a:t>
            </a:r>
          </a:p>
        </p:txBody>
      </p:sp>
      <p:sp>
        <p:nvSpPr>
          <p:cNvPr id="13" name="TextBox 12">
            <a:extLst>
              <a:ext uri="{FF2B5EF4-FFF2-40B4-BE49-F238E27FC236}">
                <a16:creationId xmlns:a16="http://schemas.microsoft.com/office/drawing/2014/main" id="{02913166-1C78-41A4-AB24-97D89C9A2DE1}"/>
              </a:ext>
            </a:extLst>
          </p:cNvPr>
          <p:cNvSpPr txBox="1"/>
          <p:nvPr/>
        </p:nvSpPr>
        <p:spPr>
          <a:xfrm>
            <a:off x="1200808" y="3956324"/>
            <a:ext cx="8864406" cy="461665"/>
          </a:xfrm>
          <a:prstGeom prst="rect">
            <a:avLst/>
          </a:prstGeom>
          <a:noFill/>
        </p:spPr>
        <p:txBody>
          <a:bodyPr wrap="square">
            <a:spAutoFit/>
          </a:bodyPr>
          <a:lstStyle/>
          <a:p>
            <a:pPr algn="ctr"/>
            <a:r>
              <a:rPr lang="en-US" sz="2400" b="1" i="0" dirty="0">
                <a:solidFill>
                  <a:schemeClr val="accent6">
                    <a:lumMod val="75000"/>
                  </a:schemeClr>
                </a:solidFill>
                <a:effectLst/>
                <a:latin typeface="Abadi" panose="020B0604020104020204" pitchFamily="34" charset="0"/>
              </a:rPr>
              <a:t>ARE WE ACCEPTING </a:t>
            </a:r>
            <a:r>
              <a:rPr lang="en-US" sz="2400" b="1" dirty="0">
                <a:solidFill>
                  <a:schemeClr val="accent6">
                    <a:lumMod val="75000"/>
                  </a:schemeClr>
                </a:solidFill>
                <a:latin typeface="Abadi" panose="020B0604020104020204" pitchFamily="34" charset="0"/>
              </a:rPr>
              <a:t>JESUS </a:t>
            </a:r>
            <a:r>
              <a:rPr lang="en-US" sz="2400" b="1" i="0" dirty="0">
                <a:solidFill>
                  <a:schemeClr val="accent6">
                    <a:lumMod val="75000"/>
                  </a:schemeClr>
                </a:solidFill>
                <a:effectLst/>
                <a:latin typeface="Abadi" panose="020B0604020104020204" pitchFamily="34" charset="0"/>
              </a:rPr>
              <a:t>AS OUR KING , LORD AND SAVIOUR?</a:t>
            </a:r>
          </a:p>
        </p:txBody>
      </p:sp>
      <p:sp>
        <p:nvSpPr>
          <p:cNvPr id="15" name="TextBox 14">
            <a:extLst>
              <a:ext uri="{FF2B5EF4-FFF2-40B4-BE49-F238E27FC236}">
                <a16:creationId xmlns:a16="http://schemas.microsoft.com/office/drawing/2014/main" id="{5E92C169-C735-4A88-9256-524AE2FEA1FE}"/>
              </a:ext>
            </a:extLst>
          </p:cNvPr>
          <p:cNvSpPr txBox="1"/>
          <p:nvPr/>
        </p:nvSpPr>
        <p:spPr>
          <a:xfrm>
            <a:off x="-341586" y="4640545"/>
            <a:ext cx="11041118" cy="400110"/>
          </a:xfrm>
          <a:prstGeom prst="rect">
            <a:avLst/>
          </a:prstGeom>
          <a:noFill/>
        </p:spPr>
        <p:txBody>
          <a:bodyPr wrap="square">
            <a:spAutoFit/>
          </a:bodyPr>
          <a:lstStyle/>
          <a:p>
            <a:pPr algn="ctr"/>
            <a:r>
              <a:rPr lang="en-US" sz="2000" b="1" i="0" dirty="0">
                <a:solidFill>
                  <a:srgbClr val="7030A0"/>
                </a:solidFill>
                <a:effectLst/>
                <a:latin typeface="Times New Roman" panose="02020603050405020304" pitchFamily="18" charset="0"/>
              </a:rPr>
              <a:t>ARE WE READY TO SURRENDER ALL THAT WE HAVE </a:t>
            </a:r>
            <a:r>
              <a:rPr lang="en-US" sz="2000" b="1" dirty="0">
                <a:solidFill>
                  <a:srgbClr val="7030A0"/>
                </a:solidFill>
                <a:latin typeface="Times New Roman" panose="02020603050405020304" pitchFamily="18" charset="0"/>
              </a:rPr>
              <a:t>TO </a:t>
            </a:r>
            <a:r>
              <a:rPr lang="en-US" sz="2000" b="1" i="0" dirty="0">
                <a:solidFill>
                  <a:srgbClr val="7030A0"/>
                </a:solidFill>
                <a:effectLst/>
                <a:latin typeface="Times New Roman" panose="02020603050405020304" pitchFamily="18" charset="0"/>
              </a:rPr>
              <a:t>HIS AUTHORITY?</a:t>
            </a:r>
          </a:p>
        </p:txBody>
      </p:sp>
      <p:sp>
        <p:nvSpPr>
          <p:cNvPr id="17" name="TextBox 16">
            <a:extLst>
              <a:ext uri="{FF2B5EF4-FFF2-40B4-BE49-F238E27FC236}">
                <a16:creationId xmlns:a16="http://schemas.microsoft.com/office/drawing/2014/main" id="{FEF5CD29-0855-4B89-8CF4-B5172BB033CD}"/>
              </a:ext>
            </a:extLst>
          </p:cNvPr>
          <p:cNvSpPr txBox="1"/>
          <p:nvPr/>
        </p:nvSpPr>
        <p:spPr>
          <a:xfrm>
            <a:off x="1200808" y="5285821"/>
            <a:ext cx="8403018" cy="646331"/>
          </a:xfrm>
          <a:prstGeom prst="rect">
            <a:avLst/>
          </a:prstGeom>
          <a:noFill/>
        </p:spPr>
        <p:txBody>
          <a:bodyPr wrap="square">
            <a:spAutoFit/>
          </a:bodyPr>
          <a:lstStyle/>
          <a:p>
            <a:pPr algn="ctr"/>
            <a:r>
              <a:rPr lang="en-US" sz="1800" b="1" i="0" dirty="0">
                <a:solidFill>
                  <a:srgbClr val="C00000"/>
                </a:solidFill>
                <a:effectLst/>
                <a:latin typeface="Times New Roman" panose="02020603050405020304" pitchFamily="18" charset="0"/>
              </a:rPr>
              <a:t>FOR THIS WE MUST UNDERSTAND WHAT JESUS DID FOR US.</a:t>
            </a:r>
          </a:p>
          <a:p>
            <a:pPr algn="ctr"/>
            <a:r>
              <a:rPr lang="en-US" b="1" dirty="0">
                <a:solidFill>
                  <a:srgbClr val="C00000"/>
                </a:solidFill>
                <a:latin typeface="Times New Roman" panose="02020603050405020304" pitchFamily="18" charset="0"/>
              </a:rPr>
              <a:t>HE GAVE HIMSELF TO SAVE US AND GIVE US ETERNAL LIFE .</a:t>
            </a:r>
            <a:endParaRPr lang="en-US" sz="1800" b="1" i="0" dirty="0">
              <a:solidFill>
                <a:srgbClr val="C00000"/>
              </a:solidFill>
              <a:effectLst/>
              <a:latin typeface="Times New Roman" panose="02020603050405020304" pitchFamily="18" charset="0"/>
            </a:endParaRPr>
          </a:p>
        </p:txBody>
      </p:sp>
      <p:sp>
        <p:nvSpPr>
          <p:cNvPr id="19" name="TextBox 18">
            <a:extLst>
              <a:ext uri="{FF2B5EF4-FFF2-40B4-BE49-F238E27FC236}">
                <a16:creationId xmlns:a16="http://schemas.microsoft.com/office/drawing/2014/main" id="{8BDA2935-9AB2-49C3-9073-8F231BB3F16F}"/>
              </a:ext>
            </a:extLst>
          </p:cNvPr>
          <p:cNvSpPr txBox="1"/>
          <p:nvPr/>
        </p:nvSpPr>
        <p:spPr>
          <a:xfrm>
            <a:off x="478055" y="6072509"/>
            <a:ext cx="9601200" cy="646331"/>
          </a:xfrm>
          <a:prstGeom prst="rect">
            <a:avLst/>
          </a:prstGeom>
          <a:noFill/>
        </p:spPr>
        <p:txBody>
          <a:bodyPr wrap="square">
            <a:spAutoFit/>
          </a:bodyPr>
          <a:lstStyle/>
          <a:p>
            <a:pPr algn="ctr"/>
            <a:r>
              <a:rPr lang="en-US" sz="1800" b="1" i="0" dirty="0">
                <a:solidFill>
                  <a:srgbClr val="000000"/>
                </a:solidFill>
                <a:effectLst/>
                <a:latin typeface="Times New Roman" panose="02020603050405020304" pitchFamily="18" charset="0"/>
              </a:rPr>
              <a:t>THE PASSION AND DEATH OF JESUS  DELIVERED US AND HIS RESURRECTION AND ASCENSION GAVE US NEW LIFE AS CHILDREN OF GOD THROUGH HOLY SPIRIT</a:t>
            </a:r>
          </a:p>
        </p:txBody>
      </p:sp>
      <p:pic>
        <p:nvPicPr>
          <p:cNvPr id="3" name="Picture 2">
            <a:extLst>
              <a:ext uri="{FF2B5EF4-FFF2-40B4-BE49-F238E27FC236}">
                <a16:creationId xmlns:a16="http://schemas.microsoft.com/office/drawing/2014/main" id="{880D1CA6-B657-4A2B-B50D-387F516E879A}"/>
              </a:ext>
            </a:extLst>
          </p:cNvPr>
          <p:cNvPicPr>
            <a:picLocks noChangeAspect="1"/>
          </p:cNvPicPr>
          <p:nvPr/>
        </p:nvPicPr>
        <p:blipFill>
          <a:blip r:embed="rId3"/>
          <a:stretch>
            <a:fillRect/>
          </a:stretch>
        </p:blipFill>
        <p:spPr>
          <a:xfrm>
            <a:off x="551793" y="1203218"/>
            <a:ext cx="3046303" cy="244258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D0015D2-04F0-438A-A7E2-AD3F0B06D45A}"/>
              </a:ext>
            </a:extLst>
          </p:cNvPr>
          <p:cNvPicPr>
            <a:picLocks noChangeAspect="1"/>
          </p:cNvPicPr>
          <p:nvPr/>
        </p:nvPicPr>
        <p:blipFill>
          <a:blip r:embed="rId4"/>
          <a:stretch>
            <a:fillRect/>
          </a:stretch>
        </p:blipFill>
        <p:spPr>
          <a:xfrm flipH="1">
            <a:off x="10227055" y="3849845"/>
            <a:ext cx="1607592" cy="2545830"/>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717374858"/>
      </p:ext>
    </p:extLst>
  </p:cSld>
  <p:clrMapOvr>
    <a:masterClrMapping/>
  </p:clrMapOvr>
  <mc:AlternateContent xmlns:mc="http://schemas.openxmlformats.org/markup-compatibility/2006" xmlns:p14="http://schemas.microsoft.com/office/powerpoint/2010/main">
    <mc:Choice Requires="p14">
      <p:transition spd="slow" p14:dur="2000" advTm="80300"/>
    </mc:Choice>
    <mc:Fallback xmlns="">
      <p:transition spd="slow" advTm="80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barn(inVertical)">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barn(inVertical)">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barn(inVertical)">
                                      <p:cBhvr>
                                        <p:cTn id="35" dur="5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4"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uiExpand="1" build="p"/>
      <p:bldP spid="11" grpId="0"/>
      <p:bldP spid="13" grpId="0"/>
      <p:bldP spid="15"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CC78DE2-9460-4483-AD82-5052F8B6AAD6}"/>
              </a:ext>
            </a:extLst>
          </p:cNvPr>
          <p:cNvSpPr>
            <a:spLocks noGrp="1"/>
          </p:cNvSpPr>
          <p:nvPr>
            <p:ph type="title"/>
          </p:nvPr>
        </p:nvSpPr>
        <p:spPr>
          <a:xfrm>
            <a:off x="-145737" y="597357"/>
            <a:ext cx="12483474" cy="1525585"/>
          </a:xfrm>
        </p:spPr>
        <p:txBody>
          <a:bodyPr>
            <a:normAutofit/>
          </a:bodyPr>
          <a:lstStyle/>
          <a:p>
            <a:pPr algn="ctr"/>
            <a:r>
              <a:rPr lang="en-US" sz="4800" dirty="0"/>
              <a:t> next week is the Passion week of our lord.</a:t>
            </a:r>
            <a:br>
              <a:rPr lang="en-US" sz="4800" dirty="0"/>
            </a:br>
            <a:endParaRPr lang="en-GB" sz="4800" dirty="0">
              <a:solidFill>
                <a:schemeClr val="tx2">
                  <a:lumMod val="25000"/>
                  <a:lumOff val="75000"/>
                </a:schemeClr>
              </a:solidFill>
            </a:endParaRPr>
          </a:p>
        </p:txBody>
      </p:sp>
      <p:pic>
        <p:nvPicPr>
          <p:cNvPr id="3" name="Picture 2">
            <a:extLst>
              <a:ext uri="{FF2B5EF4-FFF2-40B4-BE49-F238E27FC236}">
                <a16:creationId xmlns:a16="http://schemas.microsoft.com/office/drawing/2014/main" id="{F52384A1-EA9D-4089-8980-112580F9A586}"/>
              </a:ext>
            </a:extLst>
          </p:cNvPr>
          <p:cNvPicPr>
            <a:picLocks noChangeAspect="1"/>
          </p:cNvPicPr>
          <p:nvPr/>
        </p:nvPicPr>
        <p:blipFill>
          <a:blip r:embed="rId3"/>
          <a:stretch>
            <a:fillRect/>
          </a:stretch>
        </p:blipFill>
        <p:spPr>
          <a:xfrm>
            <a:off x="171787" y="2472849"/>
            <a:ext cx="5032287" cy="3640872"/>
          </a:xfrm>
          <a:prstGeom prst="rect">
            <a:avLst/>
          </a:prstGeom>
        </p:spPr>
      </p:pic>
      <p:sp>
        <p:nvSpPr>
          <p:cNvPr id="10" name="Content Placeholder 9">
            <a:extLst>
              <a:ext uri="{FF2B5EF4-FFF2-40B4-BE49-F238E27FC236}">
                <a16:creationId xmlns:a16="http://schemas.microsoft.com/office/drawing/2014/main" id="{695A0DCB-8867-4C40-AF3F-3EDE89CBC644}"/>
              </a:ext>
            </a:extLst>
          </p:cNvPr>
          <p:cNvSpPr>
            <a:spLocks noGrp="1"/>
          </p:cNvSpPr>
          <p:nvPr>
            <p:ph idx="1"/>
          </p:nvPr>
        </p:nvSpPr>
        <p:spPr>
          <a:xfrm>
            <a:off x="5475891" y="2582803"/>
            <a:ext cx="6231406" cy="3677840"/>
          </a:xfrm>
        </p:spPr>
        <p:txBody>
          <a:bodyPr anchor="ctr">
            <a:normAutofit/>
          </a:bodyPr>
          <a:lstStyle/>
          <a:p>
            <a:pPr>
              <a:lnSpc>
                <a:spcPct val="91000"/>
              </a:lnSpc>
            </a:pPr>
            <a:r>
              <a:rPr lang="en-US" sz="2800" b="1" dirty="0">
                <a:solidFill>
                  <a:schemeClr val="accent1">
                    <a:lumMod val="75000"/>
                  </a:schemeClr>
                </a:solidFill>
                <a:latin typeface="arial" panose="020B0604020202020204" pitchFamily="34" charset="0"/>
              </a:rPr>
              <a:t>The </a:t>
            </a:r>
            <a:r>
              <a:rPr lang="en-GB" sz="2800" b="1" i="0" dirty="0">
                <a:solidFill>
                  <a:schemeClr val="accent1">
                    <a:lumMod val="75000"/>
                  </a:schemeClr>
                </a:solidFill>
                <a:effectLst/>
                <a:latin typeface="arial" panose="020B0604020202020204" pitchFamily="34" charset="0"/>
              </a:rPr>
              <a:t> Paschal Triduum</a:t>
            </a:r>
            <a:r>
              <a:rPr lang="en-US" sz="2400" b="1" i="0" dirty="0">
                <a:effectLst/>
                <a:latin typeface="Abadi" panose="020B0604020104020204" pitchFamily="34" charset="0"/>
              </a:rPr>
              <a:t> - The Holy Thursday, Good Friday and Easter Vigil/Easter Sunday. It begins with the Vigil of Holy Thursday. </a:t>
            </a:r>
          </a:p>
          <a:p>
            <a:pPr>
              <a:lnSpc>
                <a:spcPct val="91000"/>
              </a:lnSpc>
            </a:pPr>
            <a:r>
              <a:rPr lang="en-US" sz="2400" b="1" i="0" dirty="0">
                <a:effectLst/>
                <a:latin typeface="Abadi" panose="020B0604020104020204" pitchFamily="34" charset="0"/>
              </a:rPr>
              <a:t>It marks the end of the forty days of Lent and the beginning of the three-day observance of the death and resurrection of Jesus Christ.</a:t>
            </a:r>
          </a:p>
          <a:p>
            <a:pPr algn="ctr">
              <a:lnSpc>
                <a:spcPct val="91000"/>
              </a:lnSpc>
            </a:pPr>
            <a:r>
              <a:rPr lang="en-US" sz="2000" b="1" i="0" dirty="0">
                <a:effectLst/>
                <a:latin typeface="Abadi" panose="020B0604020104020204" pitchFamily="34" charset="0"/>
              </a:rPr>
              <a:t> </a:t>
            </a:r>
            <a:endParaRPr lang="en-GB" sz="2400" dirty="0"/>
          </a:p>
        </p:txBody>
      </p:sp>
      <p:sp>
        <p:nvSpPr>
          <p:cNvPr id="7" name="TextBox 6">
            <a:extLst>
              <a:ext uri="{FF2B5EF4-FFF2-40B4-BE49-F238E27FC236}">
                <a16:creationId xmlns:a16="http://schemas.microsoft.com/office/drawing/2014/main" id="{64BC205E-F878-41BE-808A-7FF9191592AF}"/>
              </a:ext>
            </a:extLst>
          </p:cNvPr>
          <p:cNvSpPr txBox="1"/>
          <p:nvPr/>
        </p:nvSpPr>
        <p:spPr>
          <a:xfrm>
            <a:off x="-145737" y="6260643"/>
            <a:ext cx="11853033" cy="646331"/>
          </a:xfrm>
          <a:prstGeom prst="rect">
            <a:avLst/>
          </a:prstGeom>
          <a:noFill/>
        </p:spPr>
        <p:txBody>
          <a:bodyPr wrap="square">
            <a:spAutoFit/>
          </a:bodyPr>
          <a:lstStyle/>
          <a:p>
            <a:pPr algn="ctr"/>
            <a:r>
              <a:rPr lang="en-US" sz="1800" b="1" i="0" dirty="0">
                <a:solidFill>
                  <a:srgbClr val="C00000"/>
                </a:solidFill>
                <a:effectLst/>
                <a:latin typeface="Times New Roman" panose="02020603050405020304" pitchFamily="18" charset="0"/>
              </a:rPr>
              <a:t> LET US UNDERSTAND OUR HEAVENLY FATHER’S UNCONDITIONAL LOVE BY GIVING US JESUS.</a:t>
            </a:r>
          </a:p>
          <a:p>
            <a:pPr algn="ctr"/>
            <a:r>
              <a:rPr lang="en-US" sz="1800" b="1" i="0" dirty="0">
                <a:solidFill>
                  <a:srgbClr val="C00000"/>
                </a:solidFill>
                <a:effectLst/>
                <a:latin typeface="Times New Roman" panose="02020603050405020304" pitchFamily="18" charset="0"/>
              </a:rPr>
              <a:t> </a:t>
            </a:r>
          </a:p>
        </p:txBody>
      </p:sp>
    </p:spTree>
    <p:custDataLst>
      <p:tags r:id="rId1"/>
    </p:custDataLst>
    <p:extLst>
      <p:ext uri="{BB962C8B-B14F-4D97-AF65-F5344CB8AC3E}">
        <p14:creationId xmlns:p14="http://schemas.microsoft.com/office/powerpoint/2010/main" val="1674343852"/>
      </p:ext>
    </p:extLst>
  </p:cSld>
  <p:clrMapOvr>
    <a:masterClrMapping/>
  </p:clrMapOvr>
  <mc:AlternateContent xmlns:mc="http://schemas.openxmlformats.org/markup-compatibility/2006" xmlns:p14="http://schemas.microsoft.com/office/powerpoint/2010/main">
    <mc:Choice Requires="p14">
      <p:transition spd="slow" p14:dur="2000" advTm="42893"/>
    </mc:Choice>
    <mc:Fallback xmlns="">
      <p:transition spd="slow" advTm="428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barn(inVertical)">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2.7|6.3|7.8|11.3|15.1"/>
</p:tagLst>
</file>

<file path=ppt/tags/tag10.xml><?xml version="1.0" encoding="utf-8"?>
<p:tagLst xmlns:a="http://schemas.openxmlformats.org/drawingml/2006/main" xmlns:r="http://schemas.openxmlformats.org/officeDocument/2006/relationships" xmlns:p="http://schemas.openxmlformats.org/presentationml/2006/main">
  <p:tag name="TIMING" val="|0.4|5.5|8.1|7.2|5.5"/>
</p:tagLst>
</file>

<file path=ppt/tags/tag11.xml><?xml version="1.0" encoding="utf-8"?>
<p:tagLst xmlns:a="http://schemas.openxmlformats.org/drawingml/2006/main" xmlns:r="http://schemas.openxmlformats.org/officeDocument/2006/relationships" xmlns:p="http://schemas.openxmlformats.org/presentationml/2006/main">
  <p:tag name="TIMING" val="|0.4|5.3|12|11.9|12.1|4.7|4.7|8.3"/>
</p:tagLst>
</file>

<file path=ppt/tags/tag12.xml><?xml version="1.0" encoding="utf-8"?>
<p:tagLst xmlns:a="http://schemas.openxmlformats.org/drawingml/2006/main" xmlns:r="http://schemas.openxmlformats.org/officeDocument/2006/relationships" xmlns:p="http://schemas.openxmlformats.org/presentationml/2006/main">
  <p:tag name="TIMING" val="|0.6|1.8|21.4"/>
</p:tagLst>
</file>

<file path=ppt/tags/tag13.xml><?xml version="1.0" encoding="utf-8"?>
<p:tagLst xmlns:a="http://schemas.openxmlformats.org/drawingml/2006/main" xmlns:r="http://schemas.openxmlformats.org/officeDocument/2006/relationships" xmlns:p="http://schemas.openxmlformats.org/presentationml/2006/main">
  <p:tag name="TIMING" val="|0.5|1.5"/>
</p:tagLst>
</file>

<file path=ppt/tags/tag14.xml><?xml version="1.0" encoding="utf-8"?>
<p:tagLst xmlns:a="http://schemas.openxmlformats.org/drawingml/2006/main" xmlns:r="http://schemas.openxmlformats.org/officeDocument/2006/relationships" xmlns:p="http://schemas.openxmlformats.org/presentationml/2006/main">
  <p:tag name="TIMING" val="|0.4|2.3|5.6|4.5|1.3|0.8|2.6"/>
</p:tagLst>
</file>

<file path=ppt/tags/tag2.xml><?xml version="1.0" encoding="utf-8"?>
<p:tagLst xmlns:a="http://schemas.openxmlformats.org/drawingml/2006/main" xmlns:r="http://schemas.openxmlformats.org/officeDocument/2006/relationships" xmlns:p="http://schemas.openxmlformats.org/presentationml/2006/main">
  <p:tag name="TIMING" val="|7.3|3.8|6.1|1|14.6|9.9"/>
</p:tagLst>
</file>

<file path=ppt/tags/tag3.xml><?xml version="1.0" encoding="utf-8"?>
<p:tagLst xmlns:a="http://schemas.openxmlformats.org/drawingml/2006/main" xmlns:r="http://schemas.openxmlformats.org/officeDocument/2006/relationships" xmlns:p="http://schemas.openxmlformats.org/presentationml/2006/main">
  <p:tag name="TIMING" val="|0.8|9.7|2.6|8.6|9.6|13.1"/>
</p:tagLst>
</file>

<file path=ppt/tags/tag4.xml><?xml version="1.0" encoding="utf-8"?>
<p:tagLst xmlns:a="http://schemas.openxmlformats.org/drawingml/2006/main" xmlns:r="http://schemas.openxmlformats.org/officeDocument/2006/relationships" xmlns:p="http://schemas.openxmlformats.org/presentationml/2006/main">
  <p:tag name="TIMING" val="|0.7|5.4|6.6|4.3|19.5|2.1"/>
</p:tagLst>
</file>

<file path=ppt/tags/tag5.xml><?xml version="1.0" encoding="utf-8"?>
<p:tagLst xmlns:a="http://schemas.openxmlformats.org/drawingml/2006/main" xmlns:r="http://schemas.openxmlformats.org/officeDocument/2006/relationships" xmlns:p="http://schemas.openxmlformats.org/presentationml/2006/main">
  <p:tag name="TIMING" val="|0.4|0.7|3.3|2.5|9.4|10|1.5|4.1|5|9.3|6.7|5.5"/>
</p:tagLst>
</file>

<file path=ppt/tags/tag6.xml><?xml version="1.0" encoding="utf-8"?>
<p:tagLst xmlns:a="http://schemas.openxmlformats.org/drawingml/2006/main" xmlns:r="http://schemas.openxmlformats.org/officeDocument/2006/relationships" xmlns:p="http://schemas.openxmlformats.org/presentationml/2006/main">
  <p:tag name="TIMING" val="|0.5|2.4|8.5|4.5|13.2|10.4|3.9|3.7|6.4|2|4.5|1.1|5.7|2.3"/>
</p:tagLst>
</file>

<file path=ppt/tags/tag7.xml><?xml version="1.0" encoding="utf-8"?>
<p:tagLst xmlns:a="http://schemas.openxmlformats.org/drawingml/2006/main" xmlns:r="http://schemas.openxmlformats.org/officeDocument/2006/relationships" xmlns:p="http://schemas.openxmlformats.org/presentationml/2006/main">
  <p:tag name="TIMING" val="|0.4|3.2|7.7|4.2|2.5|2.7|4.1|8.5|5|8.7|11.1"/>
</p:tagLst>
</file>

<file path=ppt/tags/tag8.xml><?xml version="1.0" encoding="utf-8"?>
<p:tagLst xmlns:a="http://schemas.openxmlformats.org/drawingml/2006/main" xmlns:r="http://schemas.openxmlformats.org/officeDocument/2006/relationships" xmlns:p="http://schemas.openxmlformats.org/presentationml/2006/main">
  <p:tag name="TIMING" val="|0.3|3.7|5|9|10.9"/>
</p:tagLst>
</file>

<file path=ppt/tags/tag9.xml><?xml version="1.0" encoding="utf-8"?>
<p:tagLst xmlns:a="http://schemas.openxmlformats.org/drawingml/2006/main" xmlns:r="http://schemas.openxmlformats.org/officeDocument/2006/relationships" xmlns:p="http://schemas.openxmlformats.org/presentationml/2006/main">
  <p:tag name="TIMING" val="|0.4|7.6|5.5|6.1|7.7|5.8"/>
</p:tagLst>
</file>

<file path=ppt/theme/theme1.xml><?xml version="1.0" encoding="utf-8"?>
<a:theme xmlns:a="http://schemas.openxmlformats.org/drawingml/2006/main" name="JuxtaposeVTI">
  <a:themeElements>
    <a:clrScheme name="AnalogousFromLightSeedLeftStep">
      <a:dk1>
        <a:srgbClr val="000000"/>
      </a:dk1>
      <a:lt1>
        <a:srgbClr val="FFFFFF"/>
      </a:lt1>
      <a:dk2>
        <a:srgbClr val="2E2441"/>
      </a:dk2>
      <a:lt2>
        <a:srgbClr val="E7E8E2"/>
      </a:lt2>
      <a:accent1>
        <a:srgbClr val="A096C6"/>
      </a:accent1>
      <a:accent2>
        <a:srgbClr val="7F8BBA"/>
      </a:accent2>
      <a:accent3>
        <a:srgbClr val="86A9BD"/>
      </a:accent3>
      <a:accent4>
        <a:srgbClr val="77AFAC"/>
      </a:accent4>
      <a:accent5>
        <a:srgbClr val="83AD9A"/>
      </a:accent5>
      <a:accent6>
        <a:srgbClr val="78B07F"/>
      </a:accent6>
      <a:hlink>
        <a:srgbClr val="7D8852"/>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340</TotalTime>
  <Words>1219</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Abadi</vt:lpstr>
      <vt:lpstr>Arial</vt:lpstr>
      <vt:lpstr>Arial</vt:lpstr>
      <vt:lpstr>Calibri</vt:lpstr>
      <vt:lpstr>Courier New</vt:lpstr>
      <vt:lpstr>Franklin Gothic Demi Cond</vt:lpstr>
      <vt:lpstr>Franklin Gothic Medium</vt:lpstr>
      <vt:lpstr>Oswald</vt:lpstr>
      <vt:lpstr>system-ui</vt:lpstr>
      <vt:lpstr>Times New Roman</vt:lpstr>
      <vt:lpstr>Wingdings</vt:lpstr>
      <vt:lpstr>JuxtaposeVTI</vt:lpstr>
      <vt:lpstr>PowerPoint Presentation</vt:lpstr>
      <vt:lpstr>Last week in the gospel</vt:lpstr>
      <vt:lpstr>THIS WEEK IN THE GOSPEL,</vt:lpstr>
      <vt:lpstr>PowerPoint Presentation</vt:lpstr>
      <vt:lpstr>PowerPoint Presentation</vt:lpstr>
      <vt:lpstr>Reflection:</vt:lpstr>
      <vt:lpstr>PowerPoint Presentation</vt:lpstr>
      <vt:lpstr>PowerPoint Presentation</vt:lpstr>
      <vt:lpstr> next week is the Passion week of our lord. </vt:lpstr>
      <vt:lpstr>PowerPoint Presentation</vt:lpstr>
      <vt:lpstr>PowerPoint Presentation</vt:lpstr>
      <vt:lpstr>PowerPoint Presentation</vt:lpstr>
      <vt:lpstr>LET US PRAY,</vt:lpstr>
      <vt:lpstr>VERSE FOR THE DAY</vt:lpstr>
      <vt:lpstr>God Bless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 Cheruvathoor</dc:creator>
  <cp:lastModifiedBy>Sajin Cheruvathoor</cp:lastModifiedBy>
  <cp:revision>213</cp:revision>
  <dcterms:created xsi:type="dcterms:W3CDTF">2021-03-22T17:03:07Z</dcterms:created>
  <dcterms:modified xsi:type="dcterms:W3CDTF">2021-03-26T21:12:58Z</dcterms:modified>
</cp:coreProperties>
</file>