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handoutMasterIdLst>
    <p:handoutMasterId r:id="rId13"/>
  </p:handoutMasterIdLst>
  <p:sldIdLst>
    <p:sldId id="256" r:id="rId2"/>
    <p:sldId id="283" r:id="rId3"/>
    <p:sldId id="280" r:id="rId4"/>
    <p:sldId id="284" r:id="rId5"/>
    <p:sldId id="286" r:id="rId6"/>
    <p:sldId id="279" r:id="rId7"/>
    <p:sldId id="274" r:id="rId8"/>
    <p:sldId id="285" r:id="rId9"/>
    <p:sldId id="258" r:id="rId10"/>
    <p:sldId id="262" r:id="rId11"/>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000" autoAdjust="0"/>
  </p:normalViewPr>
  <p:slideViewPr>
    <p:cSldViewPr>
      <p:cViewPr>
        <p:scale>
          <a:sx n="61" d="100"/>
          <a:sy n="61" d="100"/>
        </p:scale>
        <p:origin x="220" y="60"/>
      </p:cViewPr>
      <p:guideLst>
        <p:guide orient="horz" pos="2160"/>
        <p:guide pos="3839"/>
      </p:guideLst>
    </p:cSldViewPr>
  </p:slideViewPr>
  <p:notesTextViewPr>
    <p:cViewPr>
      <p:scale>
        <a:sx n="1" d="1"/>
        <a:sy n="1" d="1"/>
      </p:scale>
      <p:origin x="0" y="0"/>
    </p:cViewPr>
  </p:notesTextViewPr>
  <p:notesViewPr>
    <p:cSldViewPr>
      <p:cViewPr varScale="1">
        <p:scale>
          <a:sx n="63" d="100"/>
          <a:sy n="63" d="100"/>
        </p:scale>
        <p:origin x="283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C6ACB66-EAB9-4D45-9F9C-28EA120D791D}" type="datetimeFigureOut">
              <a:rPr lang="en-US"/>
              <a:t>6/27/2020</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837A6B-DAA4-4C2D-AEAB-4E9E70095794}" type="slidenum">
              <a:rPr/>
              <a:t>‹#›</a:t>
            </a:fld>
            <a:endParaRPr/>
          </a:p>
        </p:txBody>
      </p:sp>
    </p:spTree>
    <p:extLst>
      <p:ext uri="{BB962C8B-B14F-4D97-AF65-F5344CB8AC3E}">
        <p14:creationId xmlns:p14="http://schemas.microsoft.com/office/powerpoint/2010/main" val="2921545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79D970-AC71-40CF-8717-2E4EAB5207AF}" type="datetimeFigureOut">
              <a:rPr lang="en-US"/>
              <a:t>6/27/2020</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266150-FA26-45B5-BF0B-186B42A09DC9}" type="slidenum">
              <a:rPr/>
              <a:t>‹#›</a:t>
            </a:fld>
            <a:endParaRPr/>
          </a:p>
        </p:txBody>
      </p:sp>
    </p:spTree>
    <p:extLst>
      <p:ext uri="{BB962C8B-B14F-4D97-AF65-F5344CB8AC3E}">
        <p14:creationId xmlns:p14="http://schemas.microsoft.com/office/powerpoint/2010/main" val="14594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10</a:t>
            </a:fld>
            <a:endParaRPr lang="en-US"/>
          </a:p>
        </p:txBody>
      </p:sp>
    </p:spTree>
    <p:extLst>
      <p:ext uri="{BB962C8B-B14F-4D97-AF65-F5344CB8AC3E}">
        <p14:creationId xmlns:p14="http://schemas.microsoft.com/office/powerpoint/2010/main" val="1699989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hidden">
          <a:xfrm>
            <a:off x="0" y="0"/>
            <a:ext cx="12188825" cy="6858000"/>
          </a:xfrm>
          <a:prstGeom prst="rect">
            <a:avLst/>
          </a:prstGeom>
        </p:spPr>
      </p:pic>
      <p:sp>
        <p:nvSpPr>
          <p:cNvPr id="13" name="Rectangle 12"/>
          <p:cNvSpPr/>
          <p:nvPr/>
        </p:nvSpPr>
        <p:spPr bwMode="hidden">
          <a:xfrm>
            <a:off x="0" y="1"/>
            <a:ext cx="12188825"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Rectangle 14"/>
          <p:cNvSpPr/>
          <p:nvPr/>
        </p:nvSpPr>
        <p:spPr bwMode="hidden">
          <a:xfrm>
            <a:off x="0" y="4810562"/>
            <a:ext cx="12188825" cy="2047439"/>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522413" y="1905000"/>
            <a:ext cx="9144000" cy="2667000"/>
          </a:xfrm>
        </p:spPr>
        <p:txBody>
          <a:bodyPr>
            <a:normAutofit/>
          </a:bodyPr>
          <a:lstStyle>
            <a:lvl1pPr>
              <a:lnSpc>
                <a:spcPct val="80000"/>
              </a:lnSpc>
              <a:defRPr sz="6000"/>
            </a:lvl1pPr>
          </a:lstStyle>
          <a:p>
            <a:r>
              <a:rPr lang="en-US"/>
              <a:t>Click to edit Master title style</a:t>
            </a:r>
            <a:endParaRPr/>
          </a:p>
        </p:txBody>
      </p:sp>
      <p:sp>
        <p:nvSpPr>
          <p:cNvPr id="3" name="Subtitle 2"/>
          <p:cNvSpPr>
            <a:spLocks noGrp="1"/>
          </p:cNvSpPr>
          <p:nvPr>
            <p:ph type="subTitle" idx="1"/>
          </p:nvPr>
        </p:nvSpPr>
        <p:spPr>
          <a:xfrm>
            <a:off x="1522413" y="5029200"/>
            <a:ext cx="8229600" cy="1143000"/>
          </a:xfrm>
        </p:spPr>
        <p:txBody>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6/27/2020</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 useBgFill="1">
        <p:nvSpPr>
          <p:cNvPr id="20" name="Freeform 9"/>
          <p:cNvSpPr>
            <a:spLocks/>
          </p:cNvSpPr>
          <p:nvPr/>
        </p:nvSpPr>
        <p:spPr bwMode="white">
          <a:xfrm>
            <a:off x="1057" y="4714632"/>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ln>
            <a:noFill/>
          </a:ln>
        </p:spPr>
        <p:txBody>
          <a:bodyPr vert="horz" wrap="square" lIns="91440" tIns="45720" rIns="91440" bIns="45720" numCol="1" anchor="t" anchorCtr="0" compatLnSpc="1">
            <a:prstTxWarp prst="textNoShape">
              <a:avLst/>
            </a:prstTxWarp>
          </a:body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6/27/2020</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1" y="0"/>
            <a:ext cx="9314539" cy="6858000"/>
          </a:xfrm>
          <a:prstGeom prst="rect">
            <a:avLst/>
          </a:prstGeom>
        </p:spPr>
      </p:pic>
      <p:sp>
        <p:nvSpPr>
          <p:cNvPr id="8" name="Rectangle 7"/>
          <p:cNvSpPr/>
          <p:nvPr/>
        </p:nvSpPr>
        <p:spPr bwMode="hidden">
          <a:xfrm>
            <a:off x="1" y="1"/>
            <a:ext cx="9218611"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Freeform 9"/>
          <p:cNvSpPr>
            <a:spLocks/>
          </p:cNvSpPr>
          <p:nvPr/>
        </p:nvSpPr>
        <p:spPr bwMode="hidden">
          <a:xfrm rot="5400000">
            <a:off x="5885540" y="3333074"/>
            <a:ext cx="685800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 name="Vertical Title 1"/>
          <p:cNvSpPr>
            <a:spLocks noGrp="1"/>
          </p:cNvSpPr>
          <p:nvPr>
            <p:ph type="title" orient="vert"/>
          </p:nvPr>
        </p:nvSpPr>
        <p:spPr>
          <a:xfrm>
            <a:off x="9558667" y="685800"/>
            <a:ext cx="1295401"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3" y="685800"/>
            <a:ext cx="7460842"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6/27/2020</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6/27/2020</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0" y="0"/>
            <a:ext cx="12188825" cy="4810561"/>
          </a:xfrm>
          <a:prstGeom prst="rect">
            <a:avLst/>
          </a:prstGeom>
        </p:spPr>
      </p:pic>
      <p:sp>
        <p:nvSpPr>
          <p:cNvPr id="18" name="Rectangle 17"/>
          <p:cNvSpPr/>
          <p:nvPr/>
        </p:nvSpPr>
        <p:spPr bwMode="hidden">
          <a:xfrm>
            <a:off x="0" y="1"/>
            <a:ext cx="12188825"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522360" y="1905000"/>
            <a:ext cx="9142999" cy="2667000"/>
          </a:xfrm>
        </p:spPr>
        <p:txBody>
          <a:bodyPr anchor="b">
            <a:noAutofit/>
          </a:bodyPr>
          <a:lstStyle>
            <a:lvl1pPr algn="l">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522412" y="5029200"/>
            <a:ext cx="82296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6/27/2020</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
        <p:nvSpPr>
          <p:cNvPr id="16" name="Freeform 9"/>
          <p:cNvSpPr>
            <a:spLocks/>
          </p:cNvSpPr>
          <p:nvPr/>
        </p:nvSpPr>
        <p:spPr bwMode="hidden">
          <a:xfrm>
            <a:off x="1057" y="4714632"/>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22413" y="1905000"/>
            <a:ext cx="4416552" cy="4267200"/>
          </a:xfrm>
        </p:spPr>
        <p:txBody>
          <a:bodyPr>
            <a:normAutofit/>
          </a:bodyPr>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a:lvl8pPr>
            <a:lvl9pPr marL="192024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2" y="1905000"/>
            <a:ext cx="4416552" cy="4267200"/>
          </a:xfrm>
        </p:spPr>
        <p:txBody>
          <a:bodyPr>
            <a:normAutofit/>
          </a:bodyPr>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52466975-C014-42E5-BFA6-B8D5FDD3B81F}" type="datetimeFigureOut">
              <a:rPr lang="en-US"/>
              <a:t>6/27/2020</a:t>
            </a:fld>
            <a:endParaRPr/>
          </a:p>
        </p:txBody>
      </p:sp>
      <p:sp>
        <p:nvSpPr>
          <p:cNvPr id="7" name="Slide Number Placeholder 6"/>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3" y="1905000"/>
            <a:ext cx="4416552" cy="762000"/>
          </a:xfrm>
        </p:spPr>
        <p:txBody>
          <a:bodyPr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743200"/>
            <a:ext cx="4416552" cy="3429001"/>
          </a:xfrm>
        </p:spPr>
        <p:txBody>
          <a:bodyPr/>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baseline="0"/>
            </a:lvl8pPr>
            <a:lvl9pPr marL="1920240">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6812" y="1905000"/>
            <a:ext cx="4416552" cy="762000"/>
          </a:xfrm>
        </p:spPr>
        <p:txBody>
          <a:bodyPr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6812" y="2743200"/>
            <a:ext cx="4416552" cy="3429001"/>
          </a:xfrm>
        </p:spPr>
        <p:txBody>
          <a:bodyPr/>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52466975-C014-42E5-BFA6-B8D5FDD3B81F}" type="datetimeFigureOut">
              <a:rPr lang="en-US"/>
              <a:t>6/27/2020</a:t>
            </a:fld>
            <a:endParaRPr/>
          </a:p>
        </p:txBody>
      </p:sp>
      <p:sp>
        <p:nvSpPr>
          <p:cNvPr id="9" name="Slide Number Placeholder 8"/>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52466975-C014-42E5-BFA6-B8D5FDD3B81F}" type="datetimeFigureOut">
              <a:rPr lang="en-US"/>
              <a:t>6/27/2020</a:t>
            </a:fld>
            <a:endParaRPr/>
          </a:p>
        </p:txBody>
      </p:sp>
      <p:sp>
        <p:nvSpPr>
          <p:cNvPr id="5" name="Slide Number Placeholder 4"/>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hidden">
          <a:xfrm>
            <a:off x="0" y="0"/>
            <a:ext cx="12188825" cy="6858000"/>
          </a:xfrm>
          <a:prstGeom prst="rect">
            <a:avLst/>
          </a:prstGeom>
        </p:spPr>
      </p:pic>
      <p:sp>
        <p:nvSpPr>
          <p:cNvPr id="5" name="Rectangle 4"/>
          <p:cNvSpPr/>
          <p:nvPr/>
        </p:nvSpPr>
        <p:spPr bwMode="hidden">
          <a:xfrm>
            <a:off x="0" y="1"/>
            <a:ext cx="12188825"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52466975-C014-42E5-BFA6-B8D5FDD3B81F}" type="datetimeFigureOut">
              <a:rPr lang="en-US"/>
              <a:t>6/27/2020</a:t>
            </a:fld>
            <a:endParaRPr/>
          </a:p>
        </p:txBody>
      </p:sp>
      <p:sp>
        <p:nvSpPr>
          <p:cNvPr id="4" name="Slide Number Placeholder 3"/>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Freeform 15"/>
          <p:cNvSpPr>
            <a:spLocks/>
          </p:cNvSpPr>
          <p:nvPr/>
        </p:nvSpPr>
        <p:spPr bwMode="auto">
          <a:xfrm>
            <a:off x="4494212" y="1905000"/>
            <a:ext cx="6153912"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3" name="Content Placeholder 2"/>
          <p:cNvSpPr>
            <a:spLocks noGrp="1"/>
          </p:cNvSpPr>
          <p:nvPr>
            <p:ph idx="1"/>
          </p:nvPr>
        </p:nvSpPr>
        <p:spPr>
          <a:xfrm>
            <a:off x="4675568" y="2087880"/>
            <a:ext cx="5791200" cy="38862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522413" y="3429000"/>
            <a:ext cx="2743200" cy="25146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52466975-C014-42E5-BFA6-B8D5FDD3B81F}" type="datetimeFigureOut">
              <a:rPr lang="en-US"/>
              <a:t>6/27/2020</a:t>
            </a:fld>
            <a:endParaRPr/>
          </a:p>
        </p:txBody>
      </p:sp>
      <p:sp>
        <p:nvSpPr>
          <p:cNvPr id="7" name="Slide Number Placeholder 6"/>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9" name="Freeform 15"/>
          <p:cNvSpPr>
            <a:spLocks/>
          </p:cNvSpPr>
          <p:nvPr/>
        </p:nvSpPr>
        <p:spPr bwMode="auto">
          <a:xfrm>
            <a:off x="1522413" y="1905000"/>
            <a:ext cx="6153912"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706880" y="2087880"/>
            <a:ext cx="5784978" cy="3886200"/>
          </a:xfrm>
          <a:solidFill>
            <a:schemeClr val="bg2">
              <a:lumMod val="40000"/>
              <a:lumOff val="60000"/>
            </a:schemeClr>
          </a:solidFill>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923211" y="3429000"/>
            <a:ext cx="2743200" cy="25146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52466975-C014-42E5-BFA6-B8D5FDD3B81F}" type="datetimeFigureOut">
              <a:rPr lang="en-US"/>
              <a:t>6/27/2020</a:t>
            </a:fld>
            <a:endParaRPr/>
          </a:p>
        </p:txBody>
      </p:sp>
      <p:sp>
        <p:nvSpPr>
          <p:cNvPr id="7" name="Slide Number Placeholder 6"/>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189723"/>
            <a:ext cx="9144000" cy="1144556"/>
          </a:xfrm>
          <a:prstGeom prst="rect">
            <a:avLst/>
          </a:prstGeom>
        </p:spPr>
        <p:txBody>
          <a:bodyPr vert="horz" lIns="91440" tIns="45720" rIns="91440" bIns="45720" rtlCol="0" anchor="b">
            <a:normAutofit/>
          </a:bodyPr>
          <a:lstStyle/>
          <a:p>
            <a:r>
              <a:rPr lang="en-US"/>
              <a:t>Click to edit Master title style</a:t>
            </a:r>
            <a:endParaRPr/>
          </a:p>
        </p:txBody>
      </p:sp>
      <p:pic>
        <p:nvPicPr>
          <p:cNvPr id="13" name="Picture 12"/>
          <p:cNvPicPr>
            <a:picLocks noChangeAspect="1"/>
          </p:cNvPicPr>
          <p:nvPr/>
        </p:nvPicPr>
        <p:blipFill rotWithShape="1">
          <a:blip r:embed="rId13">
            <a:extLst>
              <a:ext uri="{28A0092B-C50C-407E-A947-70E740481C1C}">
                <a14:useLocalDpi xmlns:a14="http://schemas.microsoft.com/office/drawing/2010/main" val="0"/>
              </a:ext>
            </a:extLst>
          </a:blip>
          <a:srcRect/>
          <a:stretch/>
        </p:blipFill>
        <p:spPr bwMode="hidden">
          <a:xfrm>
            <a:off x="0" y="1628776"/>
            <a:ext cx="12188825" cy="5229225"/>
          </a:xfrm>
          <a:prstGeom prst="rect">
            <a:avLst/>
          </a:prstGeom>
          <a:noFill/>
          <a:ln>
            <a:noFill/>
          </a:ln>
        </p:spPr>
      </p:pic>
      <p:sp>
        <p:nvSpPr>
          <p:cNvPr id="17" name="Rectangle 16"/>
          <p:cNvSpPr/>
          <p:nvPr/>
        </p:nvSpPr>
        <p:spPr bwMode="hidden">
          <a:xfrm>
            <a:off x="0" y="1535908"/>
            <a:ext cx="12188825" cy="5322093"/>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 Placeholder 2"/>
          <p:cNvSpPr>
            <a:spLocks noGrp="1"/>
          </p:cNvSpPr>
          <p:nvPr>
            <p:ph type="body" idx="1"/>
          </p:nvPr>
        </p:nvSpPr>
        <p:spPr>
          <a:xfrm>
            <a:off x="1522413" y="1905000"/>
            <a:ext cx="914400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20898"/>
            <a:ext cx="7010399" cy="236030"/>
          </a:xfrm>
          <a:prstGeom prst="rect">
            <a:avLst/>
          </a:prstGeom>
        </p:spPr>
        <p:txBody>
          <a:bodyPr vert="horz" lIns="91440" tIns="45720" rIns="91440" bIns="45720" rtlCol="0" anchor="ctr"/>
          <a:lstStyle>
            <a:lvl1pPr algn="l">
              <a:defRPr sz="110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808721" y="6420898"/>
            <a:ext cx="964036" cy="236030"/>
          </a:xfrm>
          <a:prstGeom prst="rect">
            <a:avLst/>
          </a:prstGeom>
        </p:spPr>
        <p:txBody>
          <a:bodyPr vert="horz" lIns="91440" tIns="45720" rIns="91440" bIns="45720" rtlCol="0" anchor="ctr"/>
          <a:lstStyle>
            <a:lvl1pPr algn="r">
              <a:defRPr sz="1100">
                <a:solidFill>
                  <a:schemeClr val="tx1"/>
                </a:solidFill>
              </a:defRPr>
            </a:lvl1pPr>
          </a:lstStyle>
          <a:p>
            <a:fld id="{52466975-C014-42E5-BFA6-B8D5FDD3B81F}" type="datetimeFigureOut">
              <a:rPr lang="en-US" smtClean="0"/>
              <a:pPr/>
              <a:t>6/27/2020</a:t>
            </a:fld>
            <a:endParaRPr lang="en-US"/>
          </a:p>
        </p:txBody>
      </p:sp>
      <p:sp>
        <p:nvSpPr>
          <p:cNvPr id="6" name="Slide Number Placeholder 5"/>
          <p:cNvSpPr>
            <a:spLocks noGrp="1"/>
          </p:cNvSpPr>
          <p:nvPr>
            <p:ph type="sldNum" sz="quarter" idx="4"/>
          </p:nvPr>
        </p:nvSpPr>
        <p:spPr>
          <a:xfrm>
            <a:off x="10027920" y="6420898"/>
            <a:ext cx="638493" cy="236030"/>
          </a:xfrm>
          <a:prstGeom prst="rect">
            <a:avLst/>
          </a:prstGeom>
        </p:spPr>
        <p:txBody>
          <a:bodyPr vert="horz" lIns="91440" tIns="45720" rIns="91440" bIns="45720" rtlCol="0" anchor="ctr"/>
          <a:lstStyle>
            <a:lvl1pPr algn="r">
              <a:defRPr sz="1100">
                <a:solidFill>
                  <a:schemeClr val="tx1"/>
                </a:solidFill>
              </a:defRPr>
            </a:lvl1pPr>
          </a:lstStyle>
          <a:p>
            <a:fld id="{693B167E-EA96-4147-81DE-549160052C22}" type="slidenum">
              <a:rPr lang="en-US" smtClean="0"/>
              <a:pPr/>
              <a:t>‹#›</a:t>
            </a:fld>
            <a:endParaRPr lang="en-US"/>
          </a:p>
        </p:txBody>
      </p:sp>
      <p:sp>
        <p:nvSpPr>
          <p:cNvPr id="38" name="Freeform 9"/>
          <p:cNvSpPr>
            <a:spLocks/>
          </p:cNvSpPr>
          <p:nvPr/>
        </p:nvSpPr>
        <p:spPr bwMode="white">
          <a:xfrm>
            <a:off x="1057" y="1470256"/>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3" r:id="rId10"/>
    <p:sldLayoutId id="214748367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lnSpc>
          <a:spcPct val="90000"/>
        </a:lnSpc>
        <a:spcBef>
          <a:spcPts val="1800"/>
        </a:spcBef>
        <a:buSzPct val="110000"/>
        <a:buFont typeface="Arial" pitchFamily="34" charset="0"/>
        <a:buChar char="▪"/>
        <a:defRPr sz="2400" kern="1200">
          <a:solidFill>
            <a:schemeClr val="tx1"/>
          </a:solidFill>
          <a:latin typeface="+mn-lt"/>
          <a:ea typeface="+mn-ea"/>
          <a:cs typeface="+mn-cs"/>
        </a:defRPr>
      </a:lvl1pPr>
      <a:lvl2pPr marL="682625" indent="-274320" algn="l" defTabSz="914400" rtl="0" eaLnBrk="1" latinLnBrk="0" hangingPunct="1">
        <a:lnSpc>
          <a:spcPct val="90000"/>
        </a:lnSpc>
        <a:spcBef>
          <a:spcPts val="600"/>
        </a:spcBef>
        <a:buSzPct val="110000"/>
        <a:buFont typeface="Arial" pitchFamily="34" charset="0"/>
        <a:buChar char="▪"/>
        <a:defRPr sz="2000" kern="1200">
          <a:solidFill>
            <a:schemeClr val="tx1"/>
          </a:solidFill>
          <a:latin typeface="+mn-lt"/>
          <a:ea typeface="+mn-ea"/>
          <a:cs typeface="+mn-cs"/>
        </a:defRPr>
      </a:lvl2pPr>
      <a:lvl3pPr marL="1097280" indent="-274320" algn="l" defTabSz="914400" rtl="0" eaLnBrk="1" latinLnBrk="0" hangingPunct="1">
        <a:lnSpc>
          <a:spcPct val="90000"/>
        </a:lnSpc>
        <a:spcBef>
          <a:spcPts val="600"/>
        </a:spcBef>
        <a:buSzPct val="110000"/>
        <a:buFont typeface="Arial" pitchFamily="34" charset="0"/>
        <a:buChar char="▪"/>
        <a:defRPr sz="1800" kern="1200">
          <a:solidFill>
            <a:schemeClr val="tx1"/>
          </a:solidFill>
          <a:latin typeface="+mn-lt"/>
          <a:ea typeface="+mn-ea"/>
          <a:cs typeface="+mn-cs"/>
        </a:defRPr>
      </a:lvl3pPr>
      <a:lvl4pPr marL="15087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4pPr>
      <a:lvl5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5pPr>
      <a:lvl6pPr marL="233172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6pPr>
      <a:lvl7pPr marL="274320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7pPr>
      <a:lvl8pPr marL="315468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8pPr>
      <a:lvl9pPr marL="35661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littleevangelist.com/childrens_liturgy.php"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hyperlink" Target="https://www.youtube.com/channel/UCndM2GK0dnpWg5ECUscdDc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4.xml"/><Relationship Id="rId1" Type="http://schemas.openxmlformats.org/officeDocument/2006/relationships/video" Target="https://www.youtube.com/embed/c_y1jqXdNZc?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9796" y="1340768"/>
            <a:ext cx="10008096" cy="2667000"/>
          </a:xfrm>
        </p:spPr>
        <p:txBody>
          <a:bodyPr>
            <a:normAutofit/>
          </a:bodyPr>
          <a:lstStyle/>
          <a:p>
            <a:r>
              <a:rPr lang="en-US" dirty="0"/>
              <a:t>FIND YOUR LIFE IN JESUS</a:t>
            </a:r>
            <a:br>
              <a:rPr lang="en-US" dirty="0"/>
            </a:br>
            <a:endParaRPr lang="en-US" dirty="0"/>
          </a:p>
        </p:txBody>
      </p:sp>
      <p:sp>
        <p:nvSpPr>
          <p:cNvPr id="3" name="Subtitle 2"/>
          <p:cNvSpPr>
            <a:spLocks noGrp="1"/>
          </p:cNvSpPr>
          <p:nvPr>
            <p:ph type="subTitle" idx="1"/>
          </p:nvPr>
        </p:nvSpPr>
        <p:spPr/>
        <p:txBody>
          <a:bodyPr/>
          <a:lstStyle/>
          <a:p>
            <a:r>
              <a:rPr lang="en-US" b="1" dirty="0"/>
              <a:t>CHILDREN’S LITURGY JUNE 28</a:t>
            </a:r>
            <a:r>
              <a:rPr lang="en-US" b="1" baseline="30000" dirty="0"/>
              <a:t>TH</a:t>
            </a:r>
            <a:r>
              <a:rPr lang="en-US" b="1" dirty="0"/>
              <a:t> ,2020</a:t>
            </a:r>
          </a:p>
          <a:p>
            <a:endParaRPr lang="en-US" b="1" dirty="0"/>
          </a:p>
        </p:txBody>
      </p:sp>
      <p:sp>
        <p:nvSpPr>
          <p:cNvPr id="4" name="Subtitle 2">
            <a:extLst>
              <a:ext uri="{FF2B5EF4-FFF2-40B4-BE49-F238E27FC236}">
                <a16:creationId xmlns:a16="http://schemas.microsoft.com/office/drawing/2014/main" id="{E0F2A414-84F2-4D15-9A5A-D91903FF33B7}"/>
              </a:ext>
            </a:extLst>
          </p:cNvPr>
          <p:cNvSpPr txBox="1">
            <a:spLocks/>
          </p:cNvSpPr>
          <p:nvPr/>
        </p:nvSpPr>
        <p:spPr>
          <a:xfrm>
            <a:off x="1618592" y="3375484"/>
            <a:ext cx="8229600" cy="11430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SzPct val="110000"/>
              <a:buFont typeface="Arial"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600"/>
              </a:spcBef>
              <a:buSzPct val="110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SzPct val="11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SzPct val="110000"/>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SzPct val="110000"/>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600"/>
              </a:spcBef>
              <a:buSzPct val="110000"/>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600"/>
              </a:spcBef>
              <a:buSzPct val="110000"/>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600"/>
              </a:spcBef>
              <a:buSzPct val="110000"/>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600"/>
              </a:spcBef>
              <a:buSzPct val="110000"/>
              <a:buFont typeface="Arial" pitchFamily="34" charset="0"/>
              <a:buNone/>
              <a:defRPr sz="1600" kern="1200">
                <a:solidFill>
                  <a:schemeClr val="tx1">
                    <a:tint val="75000"/>
                  </a:schemeClr>
                </a:solidFill>
                <a:latin typeface="+mn-lt"/>
                <a:ea typeface="+mn-ea"/>
                <a:cs typeface="+mn-cs"/>
              </a:defRPr>
            </a:lvl9pPr>
          </a:lstStyle>
          <a:p>
            <a:r>
              <a:rPr lang="en-US" sz="3200" b="1" dirty="0">
                <a:solidFill>
                  <a:schemeClr val="accent2">
                    <a:lumMod val="50000"/>
                  </a:schemeClr>
                </a:solidFill>
                <a:latin typeface="Abadi" panose="020B0604020104020204" pitchFamily="34" charset="0"/>
              </a:rPr>
              <a:t>GOSPEL: MATTHEW 10:37-42</a:t>
            </a:r>
          </a:p>
          <a:p>
            <a:endParaRPr lang="en-US" sz="3200" b="1" dirty="0">
              <a:solidFill>
                <a:schemeClr val="accent2">
                  <a:lumMod val="50000"/>
                </a:schemeClr>
              </a:solidFill>
              <a:latin typeface="Abadi" panose="020B0604020104020204" pitchFamily="34" charset="0"/>
            </a:endParaRPr>
          </a:p>
        </p:txBody>
      </p:sp>
    </p:spTree>
    <p:extLst>
      <p:ext uri="{BB962C8B-B14F-4D97-AF65-F5344CB8AC3E}">
        <p14:creationId xmlns:p14="http://schemas.microsoft.com/office/powerpoint/2010/main" val="1161788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THANK YOU</a:t>
            </a:r>
          </a:p>
        </p:txBody>
      </p:sp>
      <p:sp>
        <p:nvSpPr>
          <p:cNvPr id="4" name="Text Placeholder 3"/>
          <p:cNvSpPr>
            <a:spLocks noGrp="1"/>
          </p:cNvSpPr>
          <p:nvPr>
            <p:ph type="body" idx="1"/>
          </p:nvPr>
        </p:nvSpPr>
        <p:spPr>
          <a:xfrm>
            <a:off x="1413891" y="3048000"/>
            <a:ext cx="9252521" cy="762000"/>
          </a:xfrm>
        </p:spPr>
        <p:txBody>
          <a:bodyPr>
            <a:noAutofit/>
          </a:bodyPr>
          <a:lstStyle/>
          <a:p>
            <a:r>
              <a:rPr lang="en-US" b="1" dirty="0">
                <a:solidFill>
                  <a:schemeClr val="accent3">
                    <a:lumMod val="50000"/>
                  </a:schemeClr>
                </a:solidFill>
              </a:rPr>
              <a:t>FOR MORE IDEAS AND ACTIVITIES PLEASE VISIT;</a:t>
            </a:r>
          </a:p>
          <a:p>
            <a:r>
              <a:rPr lang="en-US" b="1" dirty="0"/>
              <a:t>* WEBSITE: </a:t>
            </a:r>
            <a:r>
              <a:rPr lang="en-GB" b="1" dirty="0">
                <a:hlinkClick r:id="rId3"/>
              </a:rPr>
              <a:t>http://littleevangelist.com/childrens_liturgy.php</a:t>
            </a:r>
            <a:endParaRPr lang="en-US" b="1" dirty="0"/>
          </a:p>
          <a:p>
            <a:r>
              <a:rPr lang="en-US" b="1" dirty="0"/>
              <a:t>* YOUTUBE CHANNEL: </a:t>
            </a:r>
            <a:r>
              <a:rPr lang="en-GB" b="1" dirty="0">
                <a:hlinkClick r:id="rId4"/>
              </a:rPr>
              <a:t>https://www.youtube.com/channel/UCndM2GK0dnpWg5ECUscdDcA</a:t>
            </a:r>
            <a:endParaRPr lang="en-GB" b="1" dirty="0"/>
          </a:p>
          <a:p>
            <a:endParaRPr lang="en-US" b="1" dirty="0"/>
          </a:p>
        </p:txBody>
      </p:sp>
    </p:spTree>
    <p:extLst>
      <p:ext uri="{BB962C8B-B14F-4D97-AF65-F5344CB8AC3E}">
        <p14:creationId xmlns:p14="http://schemas.microsoft.com/office/powerpoint/2010/main" val="47816077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F3058D8-01B0-4091-906D-C9BD8AD4A175}"/>
              </a:ext>
            </a:extLst>
          </p:cNvPr>
          <p:cNvSpPr txBox="1">
            <a:spLocks/>
          </p:cNvSpPr>
          <p:nvPr/>
        </p:nvSpPr>
        <p:spPr>
          <a:xfrm>
            <a:off x="1522412" y="-61974"/>
            <a:ext cx="9144000" cy="114455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LAST SUNDAY IN THE GOSPEL…</a:t>
            </a:r>
            <a:endParaRPr lang="en-GB" dirty="0"/>
          </a:p>
        </p:txBody>
      </p:sp>
      <p:sp>
        <p:nvSpPr>
          <p:cNvPr id="4" name="TextBox 3">
            <a:extLst>
              <a:ext uri="{FF2B5EF4-FFF2-40B4-BE49-F238E27FC236}">
                <a16:creationId xmlns:a16="http://schemas.microsoft.com/office/drawing/2014/main" id="{0F2FFEA6-A9E1-47A4-B711-A4A5F7652937}"/>
              </a:ext>
            </a:extLst>
          </p:cNvPr>
          <p:cNvSpPr txBox="1"/>
          <p:nvPr/>
        </p:nvSpPr>
        <p:spPr>
          <a:xfrm>
            <a:off x="345868" y="1615935"/>
            <a:ext cx="10009112" cy="1200329"/>
          </a:xfrm>
          <a:prstGeom prst="rect">
            <a:avLst/>
          </a:prstGeom>
          <a:noFill/>
        </p:spPr>
        <p:txBody>
          <a:bodyPr wrap="square" rtlCol="0">
            <a:spAutoFit/>
          </a:bodyPr>
          <a:lstStyle/>
          <a:p>
            <a:r>
              <a:rPr lang="en-US" sz="3200" b="1" dirty="0"/>
              <a:t>JESUS TOLD,</a:t>
            </a:r>
          </a:p>
          <a:p>
            <a:endParaRPr lang="en-US" sz="2000" b="1" dirty="0"/>
          </a:p>
          <a:p>
            <a:endParaRPr lang="en-GB" sz="2000" b="1" dirty="0"/>
          </a:p>
        </p:txBody>
      </p:sp>
      <p:sp>
        <p:nvSpPr>
          <p:cNvPr id="5" name="Title 1">
            <a:extLst>
              <a:ext uri="{FF2B5EF4-FFF2-40B4-BE49-F238E27FC236}">
                <a16:creationId xmlns:a16="http://schemas.microsoft.com/office/drawing/2014/main" id="{0B89A4CE-556A-4990-8295-AA76EB8A90CA}"/>
              </a:ext>
            </a:extLst>
          </p:cNvPr>
          <p:cNvSpPr txBox="1">
            <a:spLocks/>
          </p:cNvSpPr>
          <p:nvPr/>
        </p:nvSpPr>
        <p:spPr>
          <a:xfrm>
            <a:off x="1629916" y="4437112"/>
            <a:ext cx="9144000" cy="114455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a:solidFill>
                  <a:schemeClr val="accent4">
                    <a:lumMod val="75000"/>
                  </a:schemeClr>
                </a:solidFill>
              </a:rPr>
              <a:t>TODAY IN THE GOSPEL,</a:t>
            </a:r>
            <a:endParaRPr lang="en-GB" b="1" dirty="0">
              <a:solidFill>
                <a:schemeClr val="accent4">
                  <a:lumMod val="75000"/>
                </a:schemeClr>
              </a:solidFill>
            </a:endParaRPr>
          </a:p>
        </p:txBody>
      </p:sp>
      <p:sp>
        <p:nvSpPr>
          <p:cNvPr id="6" name="Rectangle 5">
            <a:extLst>
              <a:ext uri="{FF2B5EF4-FFF2-40B4-BE49-F238E27FC236}">
                <a16:creationId xmlns:a16="http://schemas.microsoft.com/office/drawing/2014/main" id="{8AD99710-59B6-427F-99CC-E66B8442DB50}"/>
              </a:ext>
            </a:extLst>
          </p:cNvPr>
          <p:cNvSpPr/>
          <p:nvPr/>
        </p:nvSpPr>
        <p:spPr>
          <a:xfrm>
            <a:off x="621804" y="5661248"/>
            <a:ext cx="12025336" cy="830997"/>
          </a:xfrm>
          <a:prstGeom prst="rect">
            <a:avLst/>
          </a:prstGeom>
        </p:spPr>
        <p:txBody>
          <a:bodyPr wrap="square">
            <a:spAutoFit/>
          </a:bodyPr>
          <a:lstStyle/>
          <a:p>
            <a:pPr algn="ctr"/>
            <a:r>
              <a:rPr lang="en-US" sz="2400" b="1" dirty="0">
                <a:solidFill>
                  <a:schemeClr val="accent1">
                    <a:lumMod val="50000"/>
                  </a:schemeClr>
                </a:solidFill>
                <a:latin typeface="Abadi" panose="020B0604020104020204" pitchFamily="34" charset="0"/>
              </a:rPr>
              <a:t>JESUS TELLS US TO BE WORTHY FOR HIM , TO GIVE OURSELVES FOR HIM </a:t>
            </a:r>
          </a:p>
          <a:p>
            <a:pPr algn="ctr"/>
            <a:r>
              <a:rPr lang="en-US" sz="2400" b="1" dirty="0">
                <a:solidFill>
                  <a:schemeClr val="accent1">
                    <a:lumMod val="50000"/>
                  </a:schemeClr>
                </a:solidFill>
                <a:latin typeface="Abadi" panose="020B0604020104020204" pitchFamily="34" charset="0"/>
              </a:rPr>
              <a:t>THE REWARD IS ETERNAL</a:t>
            </a:r>
            <a:endParaRPr lang="en-GB" sz="2400" b="1" dirty="0">
              <a:solidFill>
                <a:schemeClr val="accent1">
                  <a:lumMod val="50000"/>
                </a:schemeClr>
              </a:solidFill>
              <a:latin typeface="Abadi" panose="020B0604020104020204" pitchFamily="34" charset="0"/>
            </a:endParaRPr>
          </a:p>
        </p:txBody>
      </p:sp>
      <p:pic>
        <p:nvPicPr>
          <p:cNvPr id="7" name="Picture 6">
            <a:extLst>
              <a:ext uri="{FF2B5EF4-FFF2-40B4-BE49-F238E27FC236}">
                <a16:creationId xmlns:a16="http://schemas.microsoft.com/office/drawing/2014/main" id="{7ACA321F-118C-4B05-9522-B60C0B319BA8}"/>
              </a:ext>
            </a:extLst>
          </p:cNvPr>
          <p:cNvPicPr>
            <a:picLocks noChangeAspect="1"/>
          </p:cNvPicPr>
          <p:nvPr/>
        </p:nvPicPr>
        <p:blipFill rotWithShape="1">
          <a:blip r:embed="rId2"/>
          <a:srcRect l="40200"/>
          <a:stretch/>
        </p:blipFill>
        <p:spPr>
          <a:xfrm>
            <a:off x="189756" y="2387823"/>
            <a:ext cx="1928109" cy="1732629"/>
          </a:xfrm>
          <a:prstGeom prst="rect">
            <a:avLst/>
          </a:prstGeom>
          <a:effectLst>
            <a:softEdge rad="317500"/>
          </a:effectLst>
        </p:spPr>
      </p:pic>
      <p:sp>
        <p:nvSpPr>
          <p:cNvPr id="12" name="TextBox 11">
            <a:extLst>
              <a:ext uri="{FF2B5EF4-FFF2-40B4-BE49-F238E27FC236}">
                <a16:creationId xmlns:a16="http://schemas.microsoft.com/office/drawing/2014/main" id="{1BC36CE8-AFE8-43B6-A087-978E184CFD4A}"/>
              </a:ext>
            </a:extLst>
          </p:cNvPr>
          <p:cNvSpPr txBox="1"/>
          <p:nvPr/>
        </p:nvSpPr>
        <p:spPr>
          <a:xfrm>
            <a:off x="345868" y="4034366"/>
            <a:ext cx="1440160" cy="646331"/>
          </a:xfrm>
          <a:prstGeom prst="rect">
            <a:avLst/>
          </a:prstGeom>
          <a:noFill/>
        </p:spPr>
        <p:txBody>
          <a:bodyPr wrap="square" rtlCol="0">
            <a:spAutoFit/>
          </a:bodyPr>
          <a:lstStyle/>
          <a:p>
            <a:pPr algn="ctr"/>
            <a:r>
              <a:rPr lang="en-US" b="1" dirty="0">
                <a:latin typeface="Comic Sans MS" panose="030F0702030302020204" pitchFamily="66" charset="0"/>
              </a:rPr>
              <a:t>PROCLAIM JESUS</a:t>
            </a:r>
            <a:endParaRPr lang="en-GB" b="1" dirty="0">
              <a:latin typeface="Comic Sans MS" panose="030F0702030302020204" pitchFamily="66" charset="0"/>
            </a:endParaRPr>
          </a:p>
        </p:txBody>
      </p:sp>
      <p:pic>
        <p:nvPicPr>
          <p:cNvPr id="2" name="Picture 1">
            <a:extLst>
              <a:ext uri="{FF2B5EF4-FFF2-40B4-BE49-F238E27FC236}">
                <a16:creationId xmlns:a16="http://schemas.microsoft.com/office/drawing/2014/main" id="{6E0181D3-2162-424E-8A70-20F96FC23056}"/>
              </a:ext>
            </a:extLst>
          </p:cNvPr>
          <p:cNvPicPr>
            <a:picLocks noChangeAspect="1"/>
          </p:cNvPicPr>
          <p:nvPr/>
        </p:nvPicPr>
        <p:blipFill>
          <a:blip r:embed="rId3"/>
          <a:stretch>
            <a:fillRect/>
          </a:stretch>
        </p:blipFill>
        <p:spPr>
          <a:xfrm>
            <a:off x="2782044" y="2022912"/>
            <a:ext cx="2763989" cy="2567564"/>
          </a:xfrm>
          <a:prstGeom prst="rect">
            <a:avLst/>
          </a:prstGeom>
          <a:effectLst>
            <a:softEdge rad="635000"/>
          </a:effectLst>
        </p:spPr>
      </p:pic>
      <p:pic>
        <p:nvPicPr>
          <p:cNvPr id="8" name="Picture 7">
            <a:extLst>
              <a:ext uri="{FF2B5EF4-FFF2-40B4-BE49-F238E27FC236}">
                <a16:creationId xmlns:a16="http://schemas.microsoft.com/office/drawing/2014/main" id="{9259C87C-F3D9-4EDB-919A-5A6054848A5F}"/>
              </a:ext>
            </a:extLst>
          </p:cNvPr>
          <p:cNvPicPr>
            <a:picLocks noChangeAspect="1"/>
          </p:cNvPicPr>
          <p:nvPr/>
        </p:nvPicPr>
        <p:blipFill>
          <a:blip r:embed="rId4"/>
          <a:stretch>
            <a:fillRect/>
          </a:stretch>
        </p:blipFill>
        <p:spPr>
          <a:xfrm>
            <a:off x="6244011" y="2048405"/>
            <a:ext cx="2310506" cy="2516578"/>
          </a:xfrm>
          <a:prstGeom prst="rect">
            <a:avLst/>
          </a:prstGeom>
          <a:ln>
            <a:noFill/>
          </a:ln>
          <a:effectLst>
            <a:softEdge rad="112500"/>
          </a:effectLst>
        </p:spPr>
      </p:pic>
      <p:pic>
        <p:nvPicPr>
          <p:cNvPr id="9" name="Picture 8">
            <a:extLst>
              <a:ext uri="{FF2B5EF4-FFF2-40B4-BE49-F238E27FC236}">
                <a16:creationId xmlns:a16="http://schemas.microsoft.com/office/drawing/2014/main" id="{0F035280-6590-4FE5-A00A-FA758A8CBE2B}"/>
              </a:ext>
            </a:extLst>
          </p:cNvPr>
          <p:cNvPicPr>
            <a:picLocks noChangeAspect="1"/>
          </p:cNvPicPr>
          <p:nvPr/>
        </p:nvPicPr>
        <p:blipFill>
          <a:blip r:embed="rId5"/>
          <a:stretch>
            <a:fillRect/>
          </a:stretch>
        </p:blipFill>
        <p:spPr>
          <a:xfrm>
            <a:off x="9624887" y="2205927"/>
            <a:ext cx="1724025" cy="1914525"/>
          </a:xfrm>
          <a:prstGeom prst="ellipse">
            <a:avLst/>
          </a:prstGeom>
          <a:ln>
            <a:noFill/>
          </a:ln>
          <a:effectLst>
            <a:softEdge rad="112500"/>
          </a:effectLst>
        </p:spPr>
      </p:pic>
      <p:sp>
        <p:nvSpPr>
          <p:cNvPr id="11" name="TextBox 10">
            <a:extLst>
              <a:ext uri="{FF2B5EF4-FFF2-40B4-BE49-F238E27FC236}">
                <a16:creationId xmlns:a16="http://schemas.microsoft.com/office/drawing/2014/main" id="{6FEA561E-D7DB-402A-838B-A531900B3555}"/>
              </a:ext>
            </a:extLst>
          </p:cNvPr>
          <p:cNvSpPr txBox="1"/>
          <p:nvPr/>
        </p:nvSpPr>
        <p:spPr>
          <a:xfrm>
            <a:off x="9431878" y="4136091"/>
            <a:ext cx="2310506" cy="1200329"/>
          </a:xfrm>
          <a:prstGeom prst="rect">
            <a:avLst/>
          </a:prstGeom>
          <a:noFill/>
        </p:spPr>
        <p:txBody>
          <a:bodyPr wrap="square" rtlCol="0">
            <a:spAutoFit/>
          </a:bodyPr>
          <a:lstStyle/>
          <a:p>
            <a:pPr algn="ctr"/>
            <a:r>
              <a:rPr lang="en-US" b="1" dirty="0">
                <a:latin typeface="Comic Sans MS" panose="030F0702030302020204" pitchFamily="66" charset="0"/>
              </a:rPr>
              <a:t>GOD CARES.</a:t>
            </a:r>
          </a:p>
          <a:p>
            <a:pPr algn="ctr"/>
            <a:r>
              <a:rPr lang="en-US" b="1" dirty="0">
                <a:latin typeface="Comic Sans MS" panose="030F0702030302020204" pitchFamily="66" charset="0"/>
              </a:rPr>
              <a:t>EVEN OUR HAIR IS COUNTED BY HIM </a:t>
            </a:r>
            <a:endParaRPr lang="en-GB" b="1" dirty="0">
              <a:latin typeface="Comic Sans MS" panose="030F0702030302020204" pitchFamily="66" charset="0"/>
            </a:endParaRPr>
          </a:p>
        </p:txBody>
      </p:sp>
    </p:spTree>
    <p:extLst>
      <p:ext uri="{BB962C8B-B14F-4D97-AF65-F5344CB8AC3E}">
        <p14:creationId xmlns:p14="http://schemas.microsoft.com/office/powerpoint/2010/main" val="275551123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barn(inVertical)">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12"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573F1-5190-4262-B129-33E93B3B0E36}"/>
              </a:ext>
            </a:extLst>
          </p:cNvPr>
          <p:cNvSpPr>
            <a:spLocks noGrp="1"/>
          </p:cNvSpPr>
          <p:nvPr>
            <p:ph type="title"/>
          </p:nvPr>
        </p:nvSpPr>
        <p:spPr>
          <a:xfrm>
            <a:off x="1705735" y="-387424"/>
            <a:ext cx="9144000" cy="1144556"/>
          </a:xfrm>
        </p:spPr>
        <p:txBody>
          <a:bodyPr/>
          <a:lstStyle/>
          <a:p>
            <a:pPr algn="ctr"/>
            <a:r>
              <a:rPr lang="en-US" dirty="0"/>
              <a:t>BEING WORTHY FOR JESUS</a:t>
            </a:r>
            <a:endParaRPr lang="en-GB" dirty="0"/>
          </a:p>
        </p:txBody>
      </p:sp>
      <p:sp>
        <p:nvSpPr>
          <p:cNvPr id="3" name="Content Placeholder 2">
            <a:extLst>
              <a:ext uri="{FF2B5EF4-FFF2-40B4-BE49-F238E27FC236}">
                <a16:creationId xmlns:a16="http://schemas.microsoft.com/office/drawing/2014/main" id="{21FD5FA6-6230-43D6-9185-D166311FEF57}"/>
              </a:ext>
            </a:extLst>
          </p:cNvPr>
          <p:cNvSpPr>
            <a:spLocks noGrp="1"/>
          </p:cNvSpPr>
          <p:nvPr>
            <p:ph idx="1"/>
          </p:nvPr>
        </p:nvSpPr>
        <p:spPr>
          <a:xfrm>
            <a:off x="189756" y="2034184"/>
            <a:ext cx="5472608" cy="3194653"/>
          </a:xfrm>
        </p:spPr>
        <p:txBody>
          <a:bodyPr>
            <a:normAutofit fontScale="92500" lnSpcReduction="10000"/>
          </a:bodyPr>
          <a:lstStyle/>
          <a:p>
            <a:pPr marL="514350" indent="-514350" algn="ctr">
              <a:buAutoNum type="arabicPeriod"/>
            </a:pPr>
            <a:r>
              <a:rPr lang="en-US" sz="3200" b="1" dirty="0">
                <a:solidFill>
                  <a:schemeClr val="accent3">
                    <a:lumMod val="50000"/>
                  </a:schemeClr>
                </a:solidFill>
              </a:rPr>
              <a:t>BY LOVING JESUS MORE THAN EVERYTHING</a:t>
            </a:r>
          </a:p>
          <a:p>
            <a:pPr marL="0" indent="0" algn="ctr">
              <a:buNone/>
            </a:pPr>
            <a:r>
              <a:rPr lang="en-US" sz="3200" b="1" dirty="0"/>
              <a:t>FOR LOVING HIM MOST, WE MUST UNDERSTAND,         WHAT HE DID FOR US? </a:t>
            </a:r>
          </a:p>
          <a:p>
            <a:pPr marL="0" indent="0" algn="ctr">
              <a:buNone/>
            </a:pPr>
            <a:r>
              <a:rPr lang="en-US" sz="3200" b="1" dirty="0"/>
              <a:t>HE GAVE HIMSELF                       TO GIVE US LIFE</a:t>
            </a:r>
            <a:endParaRPr lang="en-GB" sz="3200" b="1" dirty="0"/>
          </a:p>
        </p:txBody>
      </p:sp>
      <p:sp>
        <p:nvSpPr>
          <p:cNvPr id="4" name="Content Placeholder 2">
            <a:extLst>
              <a:ext uri="{FF2B5EF4-FFF2-40B4-BE49-F238E27FC236}">
                <a16:creationId xmlns:a16="http://schemas.microsoft.com/office/drawing/2014/main" id="{22883CFD-73FF-4F74-9C16-FC97F78B65F4}"/>
              </a:ext>
            </a:extLst>
          </p:cNvPr>
          <p:cNvSpPr txBox="1">
            <a:spLocks/>
          </p:cNvSpPr>
          <p:nvPr/>
        </p:nvSpPr>
        <p:spPr>
          <a:xfrm>
            <a:off x="5667717" y="2034184"/>
            <a:ext cx="5755332" cy="3384376"/>
          </a:xfrm>
          <a:prstGeom prst="rect">
            <a:avLst/>
          </a:prstGeom>
        </p:spPr>
        <p:txBody>
          <a:bodyPr vert="horz" lIns="91440" tIns="45720" rIns="91440" bIns="45720" rtlCol="0">
            <a:normAutofit fontScale="92500" lnSpcReduction="10000"/>
          </a:bodyPr>
          <a:lstStyle>
            <a:lvl1pPr marL="274320" indent="-274320" algn="l" defTabSz="914400" rtl="0" eaLnBrk="1" latinLnBrk="0" hangingPunct="1">
              <a:lnSpc>
                <a:spcPct val="90000"/>
              </a:lnSpc>
              <a:spcBef>
                <a:spcPts val="1800"/>
              </a:spcBef>
              <a:buSzPct val="110000"/>
              <a:buFont typeface="Arial" pitchFamily="34" charset="0"/>
              <a:buChar char="▪"/>
              <a:defRPr sz="2400" kern="1200">
                <a:solidFill>
                  <a:schemeClr val="tx1"/>
                </a:solidFill>
                <a:latin typeface="+mn-lt"/>
                <a:ea typeface="+mn-ea"/>
                <a:cs typeface="+mn-cs"/>
              </a:defRPr>
            </a:lvl1pPr>
            <a:lvl2pPr marL="682625" indent="-274320" algn="l" defTabSz="914400" rtl="0" eaLnBrk="1" latinLnBrk="0" hangingPunct="1">
              <a:lnSpc>
                <a:spcPct val="90000"/>
              </a:lnSpc>
              <a:spcBef>
                <a:spcPts val="600"/>
              </a:spcBef>
              <a:buSzPct val="110000"/>
              <a:buFont typeface="Arial" pitchFamily="34" charset="0"/>
              <a:buChar char="▪"/>
              <a:defRPr sz="2000" kern="1200">
                <a:solidFill>
                  <a:schemeClr val="tx1"/>
                </a:solidFill>
                <a:latin typeface="+mn-lt"/>
                <a:ea typeface="+mn-ea"/>
                <a:cs typeface="+mn-cs"/>
              </a:defRPr>
            </a:lvl2pPr>
            <a:lvl3pPr marL="1097280" indent="-274320" algn="l" defTabSz="914400" rtl="0" eaLnBrk="1" latinLnBrk="0" hangingPunct="1">
              <a:lnSpc>
                <a:spcPct val="90000"/>
              </a:lnSpc>
              <a:spcBef>
                <a:spcPts val="600"/>
              </a:spcBef>
              <a:buSzPct val="110000"/>
              <a:buFont typeface="Arial" pitchFamily="34" charset="0"/>
              <a:buChar char="▪"/>
              <a:defRPr sz="1800" kern="1200">
                <a:solidFill>
                  <a:schemeClr val="tx1"/>
                </a:solidFill>
                <a:latin typeface="+mn-lt"/>
                <a:ea typeface="+mn-ea"/>
                <a:cs typeface="+mn-cs"/>
              </a:defRPr>
            </a:lvl3pPr>
            <a:lvl4pPr marL="15087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4pPr>
            <a:lvl5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5pPr>
            <a:lvl6pPr marL="233172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6pPr>
            <a:lvl7pPr marL="274320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7pPr>
            <a:lvl8pPr marL="3154680" indent="-274320" algn="l" defTabSz="914400" rtl="0" eaLnBrk="1" latinLnBrk="0" hangingPunct="1">
              <a:lnSpc>
                <a:spcPct val="90000"/>
              </a:lnSpc>
              <a:spcBef>
                <a:spcPts val="600"/>
              </a:spcBef>
              <a:buSzPct val="110000"/>
              <a:buFont typeface="Arial" pitchFamily="34" charset="0"/>
              <a:buChar char="▪"/>
              <a:defRPr sz="1600" kern="1200" baseline="0">
                <a:solidFill>
                  <a:schemeClr val="tx1"/>
                </a:solidFill>
                <a:latin typeface="+mn-lt"/>
                <a:ea typeface="+mn-ea"/>
                <a:cs typeface="+mn-cs"/>
              </a:defRPr>
            </a:lvl8pPr>
            <a:lvl9pPr marL="3566160" indent="-274320" algn="l" defTabSz="914400" rtl="0" eaLnBrk="1" latinLnBrk="0" hangingPunct="1">
              <a:lnSpc>
                <a:spcPct val="90000"/>
              </a:lnSpc>
              <a:spcBef>
                <a:spcPts val="600"/>
              </a:spcBef>
              <a:buSzPct val="110000"/>
              <a:buFont typeface="Arial" pitchFamily="34" charset="0"/>
              <a:buChar char="▪"/>
              <a:defRPr sz="1600" kern="1200" baseline="0">
                <a:solidFill>
                  <a:schemeClr val="tx1"/>
                </a:solidFill>
                <a:latin typeface="+mn-lt"/>
                <a:ea typeface="+mn-ea"/>
                <a:cs typeface="+mn-cs"/>
              </a:defRPr>
            </a:lvl9pPr>
          </a:lstStyle>
          <a:p>
            <a:pPr marL="0" indent="0" algn="ctr">
              <a:buFont typeface="Arial" pitchFamily="34" charset="0"/>
              <a:buNone/>
            </a:pPr>
            <a:r>
              <a:rPr lang="en-US" sz="3200" b="1" dirty="0">
                <a:solidFill>
                  <a:schemeClr val="accent3">
                    <a:lumMod val="50000"/>
                  </a:schemeClr>
                </a:solidFill>
              </a:rPr>
              <a:t>2. BY TAKING UP OUR CROSS AND FOLLOWING HIM</a:t>
            </a:r>
          </a:p>
          <a:p>
            <a:pPr marL="0" indent="0" algn="ctr">
              <a:buNone/>
            </a:pPr>
            <a:r>
              <a:rPr lang="en-US" sz="3200" b="1" dirty="0">
                <a:solidFill>
                  <a:srgbClr val="002060"/>
                </a:solidFill>
              </a:rPr>
              <a:t>WHAT IS OUR CROSS?</a:t>
            </a:r>
            <a:endParaRPr lang="en-US" sz="3200" b="1" dirty="0"/>
          </a:p>
          <a:p>
            <a:pPr marL="0" indent="0" algn="ctr">
              <a:buNone/>
            </a:pPr>
            <a:r>
              <a:rPr lang="en-US" sz="3200" b="1" dirty="0"/>
              <a:t>SACRIFICING OUR WISHES FOR JESUS WISH TO BE DONE.</a:t>
            </a:r>
          </a:p>
          <a:p>
            <a:pPr marL="0" indent="0" algn="ctr">
              <a:buNone/>
            </a:pPr>
            <a:r>
              <a:rPr lang="en-US" sz="3200" b="1" dirty="0"/>
              <a:t>AND TO FOLLOW HIM                    AT ANY COST.</a:t>
            </a:r>
            <a:endParaRPr lang="en-GB" sz="3200" b="1" dirty="0"/>
          </a:p>
        </p:txBody>
      </p:sp>
      <p:sp>
        <p:nvSpPr>
          <p:cNvPr id="5" name="Title 1">
            <a:extLst>
              <a:ext uri="{FF2B5EF4-FFF2-40B4-BE49-F238E27FC236}">
                <a16:creationId xmlns:a16="http://schemas.microsoft.com/office/drawing/2014/main" id="{16EC55B0-F086-4538-8944-2C1ED2379B0A}"/>
              </a:ext>
            </a:extLst>
          </p:cNvPr>
          <p:cNvSpPr txBox="1">
            <a:spLocks/>
          </p:cNvSpPr>
          <p:nvPr/>
        </p:nvSpPr>
        <p:spPr>
          <a:xfrm>
            <a:off x="1522412" y="323110"/>
            <a:ext cx="10260632" cy="114455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a:solidFill>
                  <a:srgbClr val="FF0000"/>
                </a:solidFill>
              </a:rPr>
              <a:t>HOW CAN WE BE WORTHY FOR JESUS? </a:t>
            </a:r>
            <a:endParaRPr lang="en-GB" b="1" dirty="0">
              <a:solidFill>
                <a:srgbClr val="FF0000"/>
              </a:solidFill>
            </a:endParaRPr>
          </a:p>
        </p:txBody>
      </p:sp>
      <p:pic>
        <p:nvPicPr>
          <p:cNvPr id="6" name="Picture 5">
            <a:extLst>
              <a:ext uri="{FF2B5EF4-FFF2-40B4-BE49-F238E27FC236}">
                <a16:creationId xmlns:a16="http://schemas.microsoft.com/office/drawing/2014/main" id="{F2454F75-100B-4F34-BE92-0D917412A523}"/>
              </a:ext>
            </a:extLst>
          </p:cNvPr>
          <p:cNvPicPr>
            <a:picLocks noChangeAspect="1"/>
          </p:cNvPicPr>
          <p:nvPr/>
        </p:nvPicPr>
        <p:blipFill>
          <a:blip r:embed="rId2"/>
          <a:stretch>
            <a:fillRect/>
          </a:stretch>
        </p:blipFill>
        <p:spPr>
          <a:xfrm>
            <a:off x="1413892" y="5228837"/>
            <a:ext cx="2360885" cy="1507589"/>
          </a:xfrm>
          <a:prstGeom prst="rect">
            <a:avLst/>
          </a:prstGeom>
        </p:spPr>
      </p:pic>
      <p:pic>
        <p:nvPicPr>
          <p:cNvPr id="7" name="Picture 6">
            <a:extLst>
              <a:ext uri="{FF2B5EF4-FFF2-40B4-BE49-F238E27FC236}">
                <a16:creationId xmlns:a16="http://schemas.microsoft.com/office/drawing/2014/main" id="{8AB24134-489C-4ADA-8554-68EC1CBBE933}"/>
              </a:ext>
            </a:extLst>
          </p:cNvPr>
          <p:cNvPicPr>
            <a:picLocks noChangeAspect="1"/>
          </p:cNvPicPr>
          <p:nvPr/>
        </p:nvPicPr>
        <p:blipFill rotWithShape="1">
          <a:blip r:embed="rId3"/>
          <a:srcRect l="19099" t="12010" r="6920" b="16505"/>
          <a:stretch/>
        </p:blipFill>
        <p:spPr>
          <a:xfrm>
            <a:off x="9876307" y="4999469"/>
            <a:ext cx="1906737" cy="1966323"/>
          </a:xfrm>
          <a:prstGeom prst="rect">
            <a:avLst/>
          </a:prstGeom>
          <a:ln>
            <a:noFill/>
          </a:ln>
          <a:effectLst>
            <a:softEdge rad="112500"/>
          </a:effectLst>
        </p:spPr>
      </p:pic>
    </p:spTree>
    <p:extLst>
      <p:ext uri="{BB962C8B-B14F-4D97-AF65-F5344CB8AC3E}">
        <p14:creationId xmlns:p14="http://schemas.microsoft.com/office/powerpoint/2010/main" val="916970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fade">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fade">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fade">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fade">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barn(inVertical)">
                                      <p:cBhvr>
                                        <p:cTn id="5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CAFD8-E4B3-47F4-BA9D-80C3CC4F6B27}"/>
              </a:ext>
            </a:extLst>
          </p:cNvPr>
          <p:cNvSpPr>
            <a:spLocks noGrp="1"/>
          </p:cNvSpPr>
          <p:nvPr>
            <p:ph type="title"/>
          </p:nvPr>
        </p:nvSpPr>
        <p:spPr>
          <a:xfrm>
            <a:off x="1522412" y="189723"/>
            <a:ext cx="10404647" cy="1144556"/>
          </a:xfrm>
        </p:spPr>
        <p:txBody>
          <a:bodyPr/>
          <a:lstStyle/>
          <a:p>
            <a:r>
              <a:rPr lang="en-US" b="1" dirty="0"/>
              <a:t>HOW CAN WE DO SUCH A GREAT COMMITMENT?</a:t>
            </a:r>
            <a:endParaRPr lang="en-GB" b="1" dirty="0"/>
          </a:p>
        </p:txBody>
      </p:sp>
      <p:sp>
        <p:nvSpPr>
          <p:cNvPr id="3" name="Content Placeholder 2">
            <a:extLst>
              <a:ext uri="{FF2B5EF4-FFF2-40B4-BE49-F238E27FC236}">
                <a16:creationId xmlns:a16="http://schemas.microsoft.com/office/drawing/2014/main" id="{3D302E93-9FA6-42D1-97C1-115F4F263A64}"/>
              </a:ext>
            </a:extLst>
          </p:cNvPr>
          <p:cNvSpPr>
            <a:spLocks noGrp="1"/>
          </p:cNvSpPr>
          <p:nvPr>
            <p:ph idx="1"/>
          </p:nvPr>
        </p:nvSpPr>
        <p:spPr>
          <a:xfrm>
            <a:off x="4510236" y="3285238"/>
            <a:ext cx="9144000" cy="4267200"/>
          </a:xfrm>
        </p:spPr>
        <p:txBody>
          <a:bodyPr>
            <a:normAutofit/>
          </a:bodyPr>
          <a:lstStyle/>
          <a:p>
            <a:pPr marL="0" indent="0">
              <a:buNone/>
            </a:pPr>
            <a:r>
              <a:rPr lang="en-US" sz="3200" b="1" dirty="0">
                <a:solidFill>
                  <a:srgbClr val="0070C0"/>
                </a:solidFill>
                <a:latin typeface="Abadi" panose="020B0604020104020204" pitchFamily="34" charset="0"/>
              </a:rPr>
              <a:t>AND THAT OUR REWARD IS GREAT IN HIM</a:t>
            </a:r>
            <a:endParaRPr lang="en-GB" sz="3200" b="1" dirty="0">
              <a:solidFill>
                <a:srgbClr val="0070C0"/>
              </a:solidFill>
              <a:latin typeface="Abadi" panose="020B0604020104020204" pitchFamily="34" charset="0"/>
            </a:endParaRPr>
          </a:p>
        </p:txBody>
      </p:sp>
      <p:sp>
        <p:nvSpPr>
          <p:cNvPr id="4" name="Rectangle 3">
            <a:extLst>
              <a:ext uri="{FF2B5EF4-FFF2-40B4-BE49-F238E27FC236}">
                <a16:creationId xmlns:a16="http://schemas.microsoft.com/office/drawing/2014/main" id="{7698B930-9A49-4F7D-852C-0E2CC9180257}"/>
              </a:ext>
            </a:extLst>
          </p:cNvPr>
          <p:cNvSpPr/>
          <p:nvPr/>
        </p:nvSpPr>
        <p:spPr>
          <a:xfrm>
            <a:off x="4834271" y="5811288"/>
            <a:ext cx="7092788" cy="646331"/>
          </a:xfrm>
          <a:prstGeom prst="rect">
            <a:avLst/>
          </a:prstGeom>
        </p:spPr>
        <p:txBody>
          <a:bodyPr wrap="square">
            <a:spAutoFit/>
          </a:bodyPr>
          <a:lstStyle/>
          <a:p>
            <a:pPr algn="ctr"/>
            <a:r>
              <a:rPr lang="en-GB" sz="3600" b="1" dirty="0">
                <a:latin typeface="Abadi" panose="020B0604020104020204" pitchFamily="34" charset="0"/>
              </a:rPr>
              <a:t>SO, WHAT IS OUR REWARD?</a:t>
            </a:r>
            <a:endParaRPr lang="en-GB" sz="3600" dirty="0">
              <a:latin typeface="Abadi" panose="020B0604020104020204" pitchFamily="34" charset="0"/>
            </a:endParaRPr>
          </a:p>
        </p:txBody>
      </p:sp>
      <p:sp>
        <p:nvSpPr>
          <p:cNvPr id="5" name="Rectangle 4">
            <a:extLst>
              <a:ext uri="{FF2B5EF4-FFF2-40B4-BE49-F238E27FC236}">
                <a16:creationId xmlns:a16="http://schemas.microsoft.com/office/drawing/2014/main" id="{F78B9244-43AE-474C-9E39-EB1D82D22E07}"/>
              </a:ext>
            </a:extLst>
          </p:cNvPr>
          <p:cNvSpPr/>
          <p:nvPr/>
        </p:nvSpPr>
        <p:spPr>
          <a:xfrm>
            <a:off x="4510236" y="2355395"/>
            <a:ext cx="7308304" cy="523220"/>
          </a:xfrm>
          <a:prstGeom prst="rect">
            <a:avLst/>
          </a:prstGeom>
        </p:spPr>
        <p:txBody>
          <a:bodyPr wrap="square">
            <a:spAutoFit/>
          </a:bodyPr>
          <a:lstStyle/>
          <a:p>
            <a:pPr algn="ctr"/>
            <a:r>
              <a:rPr lang="en-GB" sz="2800" b="1" dirty="0">
                <a:solidFill>
                  <a:srgbClr val="002060"/>
                </a:solidFill>
                <a:latin typeface="Abadi" panose="020B0604020104020204" pitchFamily="34" charset="0"/>
              </a:rPr>
              <a:t>JESUS IS THE SOURCE OF OUR LIFE</a:t>
            </a:r>
          </a:p>
        </p:txBody>
      </p:sp>
      <p:pic>
        <p:nvPicPr>
          <p:cNvPr id="6" name="Picture 5">
            <a:extLst>
              <a:ext uri="{FF2B5EF4-FFF2-40B4-BE49-F238E27FC236}">
                <a16:creationId xmlns:a16="http://schemas.microsoft.com/office/drawing/2014/main" id="{CD43C056-209A-4DAF-A888-A2849D5DB0FA}"/>
              </a:ext>
            </a:extLst>
          </p:cNvPr>
          <p:cNvPicPr>
            <a:picLocks noChangeAspect="1"/>
          </p:cNvPicPr>
          <p:nvPr/>
        </p:nvPicPr>
        <p:blipFill>
          <a:blip r:embed="rId2"/>
          <a:stretch>
            <a:fillRect/>
          </a:stretch>
        </p:blipFill>
        <p:spPr>
          <a:xfrm>
            <a:off x="1059196" y="2356156"/>
            <a:ext cx="3451040" cy="4396531"/>
          </a:xfrm>
          <a:prstGeom prst="ellipse">
            <a:avLst/>
          </a:prstGeom>
          <a:ln>
            <a:noFill/>
          </a:ln>
          <a:effectLst>
            <a:softEdge rad="112500"/>
          </a:effectLst>
        </p:spPr>
      </p:pic>
      <p:sp>
        <p:nvSpPr>
          <p:cNvPr id="7" name="Rectangle 6">
            <a:extLst>
              <a:ext uri="{FF2B5EF4-FFF2-40B4-BE49-F238E27FC236}">
                <a16:creationId xmlns:a16="http://schemas.microsoft.com/office/drawing/2014/main" id="{86F21296-ACD3-483E-B464-AB312D24E37A}"/>
              </a:ext>
            </a:extLst>
          </p:cNvPr>
          <p:cNvSpPr/>
          <p:nvPr/>
        </p:nvSpPr>
        <p:spPr>
          <a:xfrm>
            <a:off x="-818356" y="1740902"/>
            <a:ext cx="7308304" cy="523220"/>
          </a:xfrm>
          <a:prstGeom prst="rect">
            <a:avLst/>
          </a:prstGeom>
        </p:spPr>
        <p:txBody>
          <a:bodyPr wrap="square">
            <a:spAutoFit/>
          </a:bodyPr>
          <a:lstStyle/>
          <a:p>
            <a:pPr algn="ctr"/>
            <a:r>
              <a:rPr lang="en-GB" sz="2800" b="1" dirty="0">
                <a:solidFill>
                  <a:srgbClr val="002060"/>
                </a:solidFill>
                <a:latin typeface="Abadi" panose="020B0604020104020204" pitchFamily="34" charset="0"/>
              </a:rPr>
              <a:t>BY KNOWING JESUS MORE</a:t>
            </a:r>
          </a:p>
        </p:txBody>
      </p:sp>
      <p:sp>
        <p:nvSpPr>
          <p:cNvPr id="8" name="Rectangle 7">
            <a:extLst>
              <a:ext uri="{FF2B5EF4-FFF2-40B4-BE49-F238E27FC236}">
                <a16:creationId xmlns:a16="http://schemas.microsoft.com/office/drawing/2014/main" id="{2FB3294C-ECE6-4DCC-88BF-8AEC62084367}"/>
              </a:ext>
            </a:extLst>
          </p:cNvPr>
          <p:cNvSpPr/>
          <p:nvPr/>
        </p:nvSpPr>
        <p:spPr>
          <a:xfrm>
            <a:off x="4503169" y="4090208"/>
            <a:ext cx="7308304" cy="523220"/>
          </a:xfrm>
          <a:prstGeom prst="rect">
            <a:avLst/>
          </a:prstGeom>
        </p:spPr>
        <p:txBody>
          <a:bodyPr wrap="square">
            <a:spAutoFit/>
          </a:bodyPr>
          <a:lstStyle/>
          <a:p>
            <a:pPr algn="ctr"/>
            <a:r>
              <a:rPr lang="en-GB" sz="2800" b="1" dirty="0">
                <a:solidFill>
                  <a:srgbClr val="FF0000"/>
                </a:solidFill>
                <a:latin typeface="Abadi" panose="020B0604020104020204" pitchFamily="34" charset="0"/>
              </a:rPr>
              <a:t>WHO HELPS US IN KNOWING JESUS?</a:t>
            </a:r>
          </a:p>
        </p:txBody>
      </p:sp>
      <p:sp>
        <p:nvSpPr>
          <p:cNvPr id="9" name="Content Placeholder 2">
            <a:extLst>
              <a:ext uri="{FF2B5EF4-FFF2-40B4-BE49-F238E27FC236}">
                <a16:creationId xmlns:a16="http://schemas.microsoft.com/office/drawing/2014/main" id="{2A0F5DF7-F839-4C9D-812F-ED70B15D7B38}"/>
              </a:ext>
            </a:extLst>
          </p:cNvPr>
          <p:cNvSpPr txBox="1">
            <a:spLocks/>
          </p:cNvSpPr>
          <p:nvPr/>
        </p:nvSpPr>
        <p:spPr>
          <a:xfrm>
            <a:off x="6832312" y="4777919"/>
            <a:ext cx="3168352" cy="523220"/>
          </a:xfrm>
          <a:prstGeom prst="rect">
            <a:avLst/>
          </a:prstGeom>
        </p:spPr>
        <p:txBody>
          <a:bodyPr vert="horz" lIns="91440" tIns="45720" rIns="91440" bIns="45720" rtlCol="0">
            <a:normAutofit lnSpcReduction="10000"/>
          </a:bodyPr>
          <a:lstStyle>
            <a:lvl1pPr marL="274320" indent="-274320" algn="l" defTabSz="914400" rtl="0" eaLnBrk="1" latinLnBrk="0" hangingPunct="1">
              <a:lnSpc>
                <a:spcPct val="90000"/>
              </a:lnSpc>
              <a:spcBef>
                <a:spcPts val="1800"/>
              </a:spcBef>
              <a:buSzPct val="110000"/>
              <a:buFont typeface="Arial" pitchFamily="34" charset="0"/>
              <a:buChar char="▪"/>
              <a:defRPr sz="2400" kern="1200">
                <a:solidFill>
                  <a:schemeClr val="tx1"/>
                </a:solidFill>
                <a:latin typeface="+mn-lt"/>
                <a:ea typeface="+mn-ea"/>
                <a:cs typeface="+mn-cs"/>
              </a:defRPr>
            </a:lvl1pPr>
            <a:lvl2pPr marL="682625" indent="-274320" algn="l" defTabSz="914400" rtl="0" eaLnBrk="1" latinLnBrk="0" hangingPunct="1">
              <a:lnSpc>
                <a:spcPct val="90000"/>
              </a:lnSpc>
              <a:spcBef>
                <a:spcPts val="600"/>
              </a:spcBef>
              <a:buSzPct val="110000"/>
              <a:buFont typeface="Arial" pitchFamily="34" charset="0"/>
              <a:buChar char="▪"/>
              <a:defRPr sz="2000" kern="1200">
                <a:solidFill>
                  <a:schemeClr val="tx1"/>
                </a:solidFill>
                <a:latin typeface="+mn-lt"/>
                <a:ea typeface="+mn-ea"/>
                <a:cs typeface="+mn-cs"/>
              </a:defRPr>
            </a:lvl2pPr>
            <a:lvl3pPr marL="1097280" indent="-274320" algn="l" defTabSz="914400" rtl="0" eaLnBrk="1" latinLnBrk="0" hangingPunct="1">
              <a:lnSpc>
                <a:spcPct val="90000"/>
              </a:lnSpc>
              <a:spcBef>
                <a:spcPts val="600"/>
              </a:spcBef>
              <a:buSzPct val="110000"/>
              <a:buFont typeface="Arial" pitchFamily="34" charset="0"/>
              <a:buChar char="▪"/>
              <a:defRPr sz="1800" kern="1200">
                <a:solidFill>
                  <a:schemeClr val="tx1"/>
                </a:solidFill>
                <a:latin typeface="+mn-lt"/>
                <a:ea typeface="+mn-ea"/>
                <a:cs typeface="+mn-cs"/>
              </a:defRPr>
            </a:lvl3pPr>
            <a:lvl4pPr marL="15087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4pPr>
            <a:lvl5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5pPr>
            <a:lvl6pPr marL="233172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6pPr>
            <a:lvl7pPr marL="274320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7pPr>
            <a:lvl8pPr marL="3154680" indent="-274320" algn="l" defTabSz="914400" rtl="0" eaLnBrk="1" latinLnBrk="0" hangingPunct="1">
              <a:lnSpc>
                <a:spcPct val="90000"/>
              </a:lnSpc>
              <a:spcBef>
                <a:spcPts val="600"/>
              </a:spcBef>
              <a:buSzPct val="110000"/>
              <a:buFont typeface="Arial" pitchFamily="34" charset="0"/>
              <a:buChar char="▪"/>
              <a:defRPr sz="1600" kern="1200" baseline="0">
                <a:solidFill>
                  <a:schemeClr val="tx1"/>
                </a:solidFill>
                <a:latin typeface="+mn-lt"/>
                <a:ea typeface="+mn-ea"/>
                <a:cs typeface="+mn-cs"/>
              </a:defRPr>
            </a:lvl8pPr>
            <a:lvl9pPr marL="3566160" indent="-274320" algn="l" defTabSz="914400" rtl="0" eaLnBrk="1" latinLnBrk="0" hangingPunct="1">
              <a:lnSpc>
                <a:spcPct val="90000"/>
              </a:lnSpc>
              <a:spcBef>
                <a:spcPts val="600"/>
              </a:spcBef>
              <a:buSzPct val="110000"/>
              <a:buFont typeface="Arial" pitchFamily="34" charset="0"/>
              <a:buChar char="▪"/>
              <a:defRPr sz="1600" kern="1200" baseline="0">
                <a:solidFill>
                  <a:schemeClr val="tx1"/>
                </a:solidFill>
                <a:latin typeface="+mn-lt"/>
                <a:ea typeface="+mn-ea"/>
                <a:cs typeface="+mn-cs"/>
              </a:defRPr>
            </a:lvl9pPr>
          </a:lstStyle>
          <a:p>
            <a:pPr marL="0" indent="0">
              <a:buFont typeface="Arial" pitchFamily="34" charset="0"/>
              <a:buNone/>
            </a:pPr>
            <a:r>
              <a:rPr lang="en-US" sz="3200" b="1" dirty="0">
                <a:solidFill>
                  <a:srgbClr val="0070C0"/>
                </a:solidFill>
                <a:latin typeface="Abadi" panose="020B0604020104020204" pitchFamily="34" charset="0"/>
              </a:rPr>
              <a:t>HOLY SPIRIT</a:t>
            </a:r>
            <a:endParaRPr lang="en-GB" sz="3200" b="1" dirty="0">
              <a:solidFill>
                <a:srgbClr val="0070C0"/>
              </a:solidFill>
              <a:latin typeface="Abadi" panose="020B0604020104020204" pitchFamily="34" charset="0"/>
            </a:endParaRPr>
          </a:p>
        </p:txBody>
      </p:sp>
      <p:pic>
        <p:nvPicPr>
          <p:cNvPr id="10" name="Picture 9">
            <a:extLst>
              <a:ext uri="{FF2B5EF4-FFF2-40B4-BE49-F238E27FC236}">
                <a16:creationId xmlns:a16="http://schemas.microsoft.com/office/drawing/2014/main" id="{EF1B106E-0A9A-42A7-9923-C679B28F18C7}"/>
              </a:ext>
            </a:extLst>
          </p:cNvPr>
          <p:cNvPicPr>
            <a:picLocks noChangeAspect="1"/>
          </p:cNvPicPr>
          <p:nvPr/>
        </p:nvPicPr>
        <p:blipFill>
          <a:blip r:embed="rId3"/>
          <a:stretch>
            <a:fillRect/>
          </a:stretch>
        </p:blipFill>
        <p:spPr>
          <a:xfrm>
            <a:off x="9262764" y="4716469"/>
            <a:ext cx="976511" cy="934575"/>
          </a:xfrm>
          <a:prstGeom prst="ellipse">
            <a:avLst/>
          </a:prstGeom>
          <a:ln>
            <a:noFill/>
          </a:ln>
          <a:effectLst>
            <a:softEdge rad="112500"/>
          </a:effectLst>
        </p:spPr>
      </p:pic>
    </p:spTree>
    <p:extLst>
      <p:ext uri="{BB962C8B-B14F-4D97-AF65-F5344CB8AC3E}">
        <p14:creationId xmlns:p14="http://schemas.microsoft.com/office/powerpoint/2010/main" val="266102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barn(inVertical)">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barn(inVertical)">
                                      <p:cBhvr>
                                        <p:cTn id="37" dur="500"/>
                                        <p:tgtEl>
                                          <p:spTgt spid="9">
                                            <p:txEl>
                                              <p:pRg st="0" end="0"/>
                                            </p:txEl>
                                          </p:spTgt>
                                        </p:tgtEl>
                                      </p:cBhvr>
                                    </p:animEffect>
                                  </p:childTnLst>
                                </p:cTn>
                              </p:par>
                              <p:par>
                                <p:cTn id="38" presetID="2" presetClass="entr" presetSubtype="4"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barn(inVertical)">
                                      <p:cBhvr>
                                        <p:cTn id="4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P spid="7" grpId="0"/>
      <p:bldP spid="8" grpId="0"/>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46CB536-0371-46DF-85E6-79BCA29518BF}"/>
              </a:ext>
            </a:extLst>
          </p:cNvPr>
          <p:cNvSpPr>
            <a:spLocks noGrp="1"/>
          </p:cNvSpPr>
          <p:nvPr>
            <p:ph type="title"/>
          </p:nvPr>
        </p:nvSpPr>
        <p:spPr>
          <a:xfrm>
            <a:off x="1522412" y="188640"/>
            <a:ext cx="9144000" cy="1144556"/>
          </a:xfrm>
        </p:spPr>
        <p:txBody>
          <a:bodyPr>
            <a:normAutofit/>
          </a:bodyPr>
          <a:lstStyle/>
          <a:p>
            <a:br>
              <a:rPr lang="en-GB" dirty="0"/>
            </a:br>
            <a:r>
              <a:rPr lang="en-GB" dirty="0"/>
              <a:t>THE REWARD:</a:t>
            </a:r>
            <a:r>
              <a:rPr lang="en-GB" b="1" dirty="0"/>
              <a:t>WE</a:t>
            </a:r>
            <a:r>
              <a:rPr lang="en-GB" dirty="0"/>
              <a:t> </a:t>
            </a:r>
            <a:r>
              <a:rPr lang="en-GB" b="1" dirty="0"/>
              <a:t>FIND OUR LIFE IN JESUS</a:t>
            </a:r>
          </a:p>
        </p:txBody>
      </p:sp>
      <p:sp>
        <p:nvSpPr>
          <p:cNvPr id="12" name="Rectangle 11">
            <a:extLst>
              <a:ext uri="{FF2B5EF4-FFF2-40B4-BE49-F238E27FC236}">
                <a16:creationId xmlns:a16="http://schemas.microsoft.com/office/drawing/2014/main" id="{837FA5EF-97EA-4821-9357-3A6564DAC850}"/>
              </a:ext>
            </a:extLst>
          </p:cNvPr>
          <p:cNvSpPr/>
          <p:nvPr/>
        </p:nvSpPr>
        <p:spPr>
          <a:xfrm>
            <a:off x="255365" y="1502777"/>
            <a:ext cx="9822800" cy="1963294"/>
          </a:xfrm>
          <a:prstGeom prst="rect">
            <a:avLst/>
          </a:prstGeom>
        </p:spPr>
        <p:txBody>
          <a:bodyPr wrap="square">
            <a:spAutoFit/>
          </a:bodyPr>
          <a:lstStyle/>
          <a:p>
            <a:pPr>
              <a:lnSpc>
                <a:spcPct val="150000"/>
              </a:lnSpc>
            </a:pPr>
            <a:r>
              <a:rPr lang="en-GB" sz="2800" b="1" dirty="0">
                <a:solidFill>
                  <a:srgbClr val="FF0000"/>
                </a:solidFill>
                <a:latin typeface="Abadi" panose="020B0604020104020204" pitchFamily="34" charset="0"/>
              </a:rPr>
              <a:t>JESUS SAYS, </a:t>
            </a:r>
          </a:p>
          <a:p>
            <a:pPr>
              <a:lnSpc>
                <a:spcPct val="150000"/>
              </a:lnSpc>
            </a:pPr>
            <a:br>
              <a:rPr lang="en-GB" sz="2800" b="1" dirty="0">
                <a:solidFill>
                  <a:srgbClr val="FF0000"/>
                </a:solidFill>
                <a:latin typeface="Abadi" panose="020B0604020104020204" pitchFamily="34" charset="0"/>
              </a:rPr>
            </a:br>
            <a:endParaRPr lang="en-GB" sz="2800" b="1" dirty="0">
              <a:solidFill>
                <a:srgbClr val="FF0000"/>
              </a:solidFill>
              <a:latin typeface="Abadi" panose="020B0604020104020204" pitchFamily="34" charset="0"/>
            </a:endParaRPr>
          </a:p>
        </p:txBody>
      </p:sp>
      <p:sp>
        <p:nvSpPr>
          <p:cNvPr id="13" name="Rectangle 12">
            <a:extLst>
              <a:ext uri="{FF2B5EF4-FFF2-40B4-BE49-F238E27FC236}">
                <a16:creationId xmlns:a16="http://schemas.microsoft.com/office/drawing/2014/main" id="{3DFAE0F0-D750-41EC-8685-AC4DE4FF8EA7}"/>
              </a:ext>
            </a:extLst>
          </p:cNvPr>
          <p:cNvSpPr/>
          <p:nvPr/>
        </p:nvSpPr>
        <p:spPr>
          <a:xfrm>
            <a:off x="312049" y="4247892"/>
            <a:ext cx="11524309" cy="584775"/>
          </a:xfrm>
          <a:prstGeom prst="rect">
            <a:avLst/>
          </a:prstGeom>
        </p:spPr>
        <p:txBody>
          <a:bodyPr wrap="square">
            <a:spAutoFit/>
          </a:bodyPr>
          <a:lstStyle/>
          <a:p>
            <a:pPr algn="ctr"/>
            <a:r>
              <a:rPr lang="en-GB" sz="3200" dirty="0">
                <a:solidFill>
                  <a:schemeClr val="accent4">
                    <a:lumMod val="50000"/>
                  </a:schemeClr>
                </a:solidFill>
                <a:latin typeface="Abadi" panose="020B0604020104020204" pitchFamily="34" charset="0"/>
              </a:rPr>
              <a:t>'WE GAIN OUR LIFE ONLY BY GIVING OUR LIFE FOR JESUS SAKE’</a:t>
            </a:r>
          </a:p>
        </p:txBody>
      </p:sp>
      <p:sp>
        <p:nvSpPr>
          <p:cNvPr id="14" name="Rectangle 13">
            <a:extLst>
              <a:ext uri="{FF2B5EF4-FFF2-40B4-BE49-F238E27FC236}">
                <a16:creationId xmlns:a16="http://schemas.microsoft.com/office/drawing/2014/main" id="{991B9B0C-D22F-40E9-B4BF-5D060D82853C}"/>
              </a:ext>
            </a:extLst>
          </p:cNvPr>
          <p:cNvSpPr/>
          <p:nvPr/>
        </p:nvSpPr>
        <p:spPr>
          <a:xfrm>
            <a:off x="2854052" y="4994696"/>
            <a:ext cx="7200800" cy="954107"/>
          </a:xfrm>
          <a:prstGeom prst="rect">
            <a:avLst/>
          </a:prstGeom>
        </p:spPr>
        <p:txBody>
          <a:bodyPr wrap="square">
            <a:spAutoFit/>
          </a:bodyPr>
          <a:lstStyle/>
          <a:p>
            <a:pPr algn="ctr"/>
            <a:r>
              <a:rPr lang="en-US" sz="2800" b="1" dirty="0">
                <a:solidFill>
                  <a:srgbClr val="555555"/>
                </a:solidFill>
                <a:latin typeface="Abadi" panose="020B0604020104020204" pitchFamily="34" charset="0"/>
              </a:rPr>
              <a:t>Jesus set the example for us through His life. He gave himself to give us the gift of life.</a:t>
            </a:r>
            <a:endParaRPr lang="en-GB" sz="2800" b="1" dirty="0">
              <a:latin typeface="Abadi" panose="020B0604020104020204" pitchFamily="34" charset="0"/>
            </a:endParaRPr>
          </a:p>
        </p:txBody>
      </p:sp>
      <p:sp>
        <p:nvSpPr>
          <p:cNvPr id="15" name="Rectangle 14">
            <a:extLst>
              <a:ext uri="{FF2B5EF4-FFF2-40B4-BE49-F238E27FC236}">
                <a16:creationId xmlns:a16="http://schemas.microsoft.com/office/drawing/2014/main" id="{B911E54A-3864-45D4-B746-67AABF8B82C5}"/>
              </a:ext>
            </a:extLst>
          </p:cNvPr>
          <p:cNvSpPr/>
          <p:nvPr/>
        </p:nvSpPr>
        <p:spPr>
          <a:xfrm>
            <a:off x="332257" y="6238289"/>
            <a:ext cx="11524309" cy="584775"/>
          </a:xfrm>
          <a:prstGeom prst="rect">
            <a:avLst/>
          </a:prstGeom>
        </p:spPr>
        <p:txBody>
          <a:bodyPr wrap="square">
            <a:spAutoFit/>
          </a:bodyPr>
          <a:lstStyle/>
          <a:p>
            <a:pPr algn="ctr"/>
            <a:r>
              <a:rPr lang="en-US" sz="3200" b="1" dirty="0">
                <a:solidFill>
                  <a:srgbClr val="00B0F0"/>
                </a:solidFill>
                <a:latin typeface="Abadi" panose="020B0604020104020204" pitchFamily="34" charset="0"/>
              </a:rPr>
              <a:t>W</a:t>
            </a:r>
            <a:r>
              <a:rPr lang="en-GB" sz="3200" b="1" dirty="0">
                <a:solidFill>
                  <a:srgbClr val="00B0F0"/>
                </a:solidFill>
                <a:latin typeface="Abadi" panose="020B0604020104020204" pitchFamily="34" charset="0"/>
              </a:rPr>
              <a:t>HAT SHOULD WE DO TO GET THIS REWARD?</a:t>
            </a:r>
          </a:p>
        </p:txBody>
      </p:sp>
      <p:pic>
        <p:nvPicPr>
          <p:cNvPr id="16" name="Picture 15">
            <a:extLst>
              <a:ext uri="{FF2B5EF4-FFF2-40B4-BE49-F238E27FC236}">
                <a16:creationId xmlns:a16="http://schemas.microsoft.com/office/drawing/2014/main" id="{7EF9A627-E0BD-4DDC-9A0A-A0673A078BA7}"/>
              </a:ext>
            </a:extLst>
          </p:cNvPr>
          <p:cNvPicPr>
            <a:picLocks noChangeAspect="1"/>
          </p:cNvPicPr>
          <p:nvPr/>
        </p:nvPicPr>
        <p:blipFill>
          <a:blip r:embed="rId2"/>
          <a:stretch>
            <a:fillRect/>
          </a:stretch>
        </p:blipFill>
        <p:spPr>
          <a:xfrm>
            <a:off x="8834578" y="2014918"/>
            <a:ext cx="3257550" cy="1447800"/>
          </a:xfrm>
          <a:prstGeom prst="rect">
            <a:avLst/>
          </a:prstGeom>
          <a:ln>
            <a:noFill/>
          </a:ln>
          <a:effectLst>
            <a:softEdge rad="112500"/>
          </a:effectLst>
        </p:spPr>
      </p:pic>
      <p:pic>
        <p:nvPicPr>
          <p:cNvPr id="17" name="Picture 16">
            <a:extLst>
              <a:ext uri="{FF2B5EF4-FFF2-40B4-BE49-F238E27FC236}">
                <a16:creationId xmlns:a16="http://schemas.microsoft.com/office/drawing/2014/main" id="{ECECB297-08AA-403B-AD24-1A3633DE6E8E}"/>
              </a:ext>
            </a:extLst>
          </p:cNvPr>
          <p:cNvPicPr>
            <a:picLocks noChangeAspect="1"/>
          </p:cNvPicPr>
          <p:nvPr/>
        </p:nvPicPr>
        <p:blipFill>
          <a:blip r:embed="rId3"/>
          <a:stretch>
            <a:fillRect/>
          </a:stretch>
        </p:blipFill>
        <p:spPr>
          <a:xfrm>
            <a:off x="477788" y="5045154"/>
            <a:ext cx="1224136" cy="1603367"/>
          </a:xfrm>
          <a:prstGeom prst="rect">
            <a:avLst/>
          </a:prstGeom>
          <a:effectLst>
            <a:softEdge rad="63500"/>
          </a:effectLst>
        </p:spPr>
      </p:pic>
      <p:sp>
        <p:nvSpPr>
          <p:cNvPr id="25" name="Rectangle 24">
            <a:extLst>
              <a:ext uri="{FF2B5EF4-FFF2-40B4-BE49-F238E27FC236}">
                <a16:creationId xmlns:a16="http://schemas.microsoft.com/office/drawing/2014/main" id="{6C3E7A25-D6C1-43D9-8ABD-076A1BD986E0}"/>
              </a:ext>
            </a:extLst>
          </p:cNvPr>
          <p:cNvSpPr/>
          <p:nvPr/>
        </p:nvSpPr>
        <p:spPr>
          <a:xfrm>
            <a:off x="640553" y="2341665"/>
            <a:ext cx="3562194" cy="461665"/>
          </a:xfrm>
          <a:prstGeom prst="rect">
            <a:avLst/>
          </a:prstGeom>
        </p:spPr>
        <p:txBody>
          <a:bodyPr wrap="none">
            <a:spAutoFit/>
          </a:bodyPr>
          <a:lstStyle/>
          <a:p>
            <a:r>
              <a:rPr lang="en-GB" sz="2400" b="1" dirty="0">
                <a:solidFill>
                  <a:srgbClr val="FF0000"/>
                </a:solidFill>
                <a:latin typeface="Abadi" panose="020B0604020104020204" pitchFamily="34" charset="0"/>
              </a:rPr>
              <a:t>WHOEVER FINDS HIS LIFE</a:t>
            </a:r>
            <a:endParaRPr lang="en-GB" sz="2400" dirty="0"/>
          </a:p>
        </p:txBody>
      </p:sp>
      <p:sp>
        <p:nvSpPr>
          <p:cNvPr id="26" name="Rectangle 25">
            <a:extLst>
              <a:ext uri="{FF2B5EF4-FFF2-40B4-BE49-F238E27FC236}">
                <a16:creationId xmlns:a16="http://schemas.microsoft.com/office/drawing/2014/main" id="{1A39C673-E4D3-4DD1-99C6-3045484573D4}"/>
              </a:ext>
            </a:extLst>
          </p:cNvPr>
          <p:cNvSpPr/>
          <p:nvPr/>
        </p:nvSpPr>
        <p:spPr>
          <a:xfrm>
            <a:off x="4223061" y="2370392"/>
            <a:ext cx="2289409" cy="461665"/>
          </a:xfrm>
          <a:prstGeom prst="rect">
            <a:avLst/>
          </a:prstGeom>
        </p:spPr>
        <p:txBody>
          <a:bodyPr wrap="none">
            <a:spAutoFit/>
          </a:bodyPr>
          <a:lstStyle/>
          <a:p>
            <a:r>
              <a:rPr lang="en-GB" sz="2400" b="1" dirty="0">
                <a:solidFill>
                  <a:srgbClr val="FF0000"/>
                </a:solidFill>
                <a:latin typeface="Abadi" panose="020B0604020104020204" pitchFamily="34" charset="0"/>
              </a:rPr>
              <a:t>-&gt; WILL LOSE IT</a:t>
            </a:r>
            <a:endParaRPr lang="en-GB" sz="2400" dirty="0"/>
          </a:p>
        </p:txBody>
      </p:sp>
      <p:sp>
        <p:nvSpPr>
          <p:cNvPr id="27" name="Rectangle 26">
            <a:extLst>
              <a:ext uri="{FF2B5EF4-FFF2-40B4-BE49-F238E27FC236}">
                <a16:creationId xmlns:a16="http://schemas.microsoft.com/office/drawing/2014/main" id="{290AD88D-B2F1-4B10-BFAE-DAB438E12477}"/>
              </a:ext>
            </a:extLst>
          </p:cNvPr>
          <p:cNvSpPr/>
          <p:nvPr/>
        </p:nvSpPr>
        <p:spPr>
          <a:xfrm>
            <a:off x="3366" y="2985088"/>
            <a:ext cx="6298519" cy="461665"/>
          </a:xfrm>
          <a:prstGeom prst="rect">
            <a:avLst/>
          </a:prstGeom>
        </p:spPr>
        <p:txBody>
          <a:bodyPr wrap="none">
            <a:spAutoFit/>
          </a:bodyPr>
          <a:lstStyle/>
          <a:p>
            <a:r>
              <a:rPr lang="en-GB" sz="2400" b="1" dirty="0">
                <a:solidFill>
                  <a:srgbClr val="FF0000"/>
                </a:solidFill>
                <a:latin typeface="Abadi" panose="020B0604020104020204" pitchFamily="34" charset="0"/>
              </a:rPr>
              <a:t>AND WHOEVER LOSES HIS LIFE FOR MY SAKE </a:t>
            </a:r>
            <a:endParaRPr lang="en-GB" sz="2400" dirty="0"/>
          </a:p>
        </p:txBody>
      </p:sp>
      <p:sp>
        <p:nvSpPr>
          <p:cNvPr id="29" name="Rectangle 28">
            <a:extLst>
              <a:ext uri="{FF2B5EF4-FFF2-40B4-BE49-F238E27FC236}">
                <a16:creationId xmlns:a16="http://schemas.microsoft.com/office/drawing/2014/main" id="{705808D6-EA48-4E7F-AFF3-1D958129AB94}"/>
              </a:ext>
            </a:extLst>
          </p:cNvPr>
          <p:cNvSpPr/>
          <p:nvPr/>
        </p:nvSpPr>
        <p:spPr>
          <a:xfrm>
            <a:off x="6111213" y="2981995"/>
            <a:ext cx="2400016" cy="461665"/>
          </a:xfrm>
          <a:prstGeom prst="rect">
            <a:avLst/>
          </a:prstGeom>
        </p:spPr>
        <p:txBody>
          <a:bodyPr wrap="none">
            <a:spAutoFit/>
          </a:bodyPr>
          <a:lstStyle/>
          <a:p>
            <a:r>
              <a:rPr lang="en-GB" sz="2400" b="1" dirty="0">
                <a:solidFill>
                  <a:srgbClr val="FF0000"/>
                </a:solidFill>
                <a:latin typeface="Abadi" panose="020B0604020104020204" pitchFamily="34" charset="0"/>
              </a:rPr>
              <a:t>-&gt; WILL FIND IT. </a:t>
            </a:r>
            <a:endParaRPr lang="en-GB" sz="2400" dirty="0"/>
          </a:p>
        </p:txBody>
      </p:sp>
      <p:sp>
        <p:nvSpPr>
          <p:cNvPr id="30" name="Rectangle 29">
            <a:extLst>
              <a:ext uri="{FF2B5EF4-FFF2-40B4-BE49-F238E27FC236}">
                <a16:creationId xmlns:a16="http://schemas.microsoft.com/office/drawing/2014/main" id="{63514C04-9E64-4118-B338-51CC5E6ED2FC}"/>
              </a:ext>
            </a:extLst>
          </p:cNvPr>
          <p:cNvSpPr/>
          <p:nvPr/>
        </p:nvSpPr>
        <p:spPr>
          <a:xfrm>
            <a:off x="5734372" y="3613679"/>
            <a:ext cx="2598788" cy="461665"/>
          </a:xfrm>
          <a:prstGeom prst="rect">
            <a:avLst/>
          </a:prstGeom>
        </p:spPr>
        <p:txBody>
          <a:bodyPr wrap="none">
            <a:spAutoFit/>
          </a:bodyPr>
          <a:lstStyle/>
          <a:p>
            <a:r>
              <a:rPr lang="en-GB" sz="2400" b="1" dirty="0">
                <a:solidFill>
                  <a:srgbClr val="FF0000"/>
                </a:solidFill>
                <a:latin typeface="Abadi" panose="020B0604020104020204" pitchFamily="34" charset="0"/>
              </a:rPr>
              <a:t>- MATTHEW 10:39</a:t>
            </a:r>
            <a:endParaRPr lang="en-GB" sz="2400" dirty="0"/>
          </a:p>
        </p:txBody>
      </p:sp>
    </p:spTree>
    <p:extLst>
      <p:ext uri="{BB962C8B-B14F-4D97-AF65-F5344CB8AC3E}">
        <p14:creationId xmlns:p14="http://schemas.microsoft.com/office/powerpoint/2010/main" val="6315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barn(inVertical)">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arn(inVertical)">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arn(inVertical)">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barn(inVertical)">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0">
                                            <p:txEl>
                                              <p:pRg st="0" end="0"/>
                                            </p:txEl>
                                          </p:spTgt>
                                        </p:tgtEl>
                                        <p:attrNameLst>
                                          <p:attrName>style.visibility</p:attrName>
                                        </p:attrNameLst>
                                      </p:cBhvr>
                                      <p:to>
                                        <p:strVal val="visible"/>
                                      </p:to>
                                    </p:set>
                                    <p:animEffect transition="in" filter="barn(inVertical)">
                                      <p:cBhvr>
                                        <p:cTn id="42" dur="500"/>
                                        <p:tgtEl>
                                          <p:spTgt spid="30">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randombar(horizont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heel(1)">
                                      <p:cBhvr>
                                        <p:cTn id="52" dur="20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arn(inVertical)">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5" grpId="0"/>
      <p:bldP spid="25" grpId="0"/>
      <p:bldP spid="26" grpId="0"/>
      <p:bldP spid="27"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7997A-EC39-44A7-B733-4CE98AB35FE6}"/>
              </a:ext>
            </a:extLst>
          </p:cNvPr>
          <p:cNvSpPr>
            <a:spLocks noGrp="1"/>
          </p:cNvSpPr>
          <p:nvPr>
            <p:ph type="title"/>
          </p:nvPr>
        </p:nvSpPr>
        <p:spPr>
          <a:xfrm>
            <a:off x="837828" y="2492896"/>
            <a:ext cx="6912768" cy="1569660"/>
          </a:xfrm>
        </p:spPr>
        <p:txBody>
          <a:bodyPr>
            <a:normAutofit fontScale="90000"/>
          </a:bodyPr>
          <a:lstStyle/>
          <a:p>
            <a:pPr algn="ctr"/>
            <a:r>
              <a:rPr lang="en-US" b="1" dirty="0">
                <a:solidFill>
                  <a:schemeClr val="tx1">
                    <a:lumMod val="50000"/>
                  </a:schemeClr>
                </a:solidFill>
              </a:rPr>
              <a:t>"Whoever receives you receives me,</a:t>
            </a:r>
            <a:br>
              <a:rPr lang="en-US" b="1" dirty="0">
                <a:solidFill>
                  <a:schemeClr val="tx1">
                    <a:lumMod val="50000"/>
                  </a:schemeClr>
                </a:solidFill>
              </a:rPr>
            </a:br>
            <a:r>
              <a:rPr lang="en-US" b="1" dirty="0">
                <a:solidFill>
                  <a:schemeClr val="tx1">
                    <a:lumMod val="50000"/>
                  </a:schemeClr>
                </a:solidFill>
              </a:rPr>
              <a:t>and whoever receives me receives the one who sent me. - Matthew 10:40</a:t>
            </a:r>
            <a:endParaRPr lang="en-GB" b="1" dirty="0">
              <a:solidFill>
                <a:schemeClr val="tx1">
                  <a:lumMod val="50000"/>
                </a:schemeClr>
              </a:solidFill>
            </a:endParaRPr>
          </a:p>
        </p:txBody>
      </p:sp>
      <p:sp>
        <p:nvSpPr>
          <p:cNvPr id="4" name="Title 12">
            <a:extLst>
              <a:ext uri="{FF2B5EF4-FFF2-40B4-BE49-F238E27FC236}">
                <a16:creationId xmlns:a16="http://schemas.microsoft.com/office/drawing/2014/main" id="{F0FD1A9F-7595-4317-9F4F-A4356FCCAA51}"/>
              </a:ext>
            </a:extLst>
          </p:cNvPr>
          <p:cNvSpPr txBox="1">
            <a:spLocks/>
          </p:cNvSpPr>
          <p:nvPr/>
        </p:nvSpPr>
        <p:spPr>
          <a:xfrm>
            <a:off x="1234380" y="260648"/>
            <a:ext cx="9720064" cy="1144556"/>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TO BE REWARDED!!</a:t>
            </a:r>
          </a:p>
        </p:txBody>
      </p:sp>
      <p:sp>
        <p:nvSpPr>
          <p:cNvPr id="3" name="TextBox 2">
            <a:extLst>
              <a:ext uri="{FF2B5EF4-FFF2-40B4-BE49-F238E27FC236}">
                <a16:creationId xmlns:a16="http://schemas.microsoft.com/office/drawing/2014/main" id="{56E6E67D-7CA8-4AAF-875A-8D0266CE69B5}"/>
              </a:ext>
            </a:extLst>
          </p:cNvPr>
          <p:cNvSpPr txBox="1"/>
          <p:nvPr/>
        </p:nvSpPr>
        <p:spPr>
          <a:xfrm>
            <a:off x="189756" y="1860181"/>
            <a:ext cx="9001000" cy="1569660"/>
          </a:xfrm>
          <a:prstGeom prst="rect">
            <a:avLst/>
          </a:prstGeom>
          <a:noFill/>
        </p:spPr>
        <p:txBody>
          <a:bodyPr wrap="square" rtlCol="0">
            <a:spAutoFit/>
          </a:bodyPr>
          <a:lstStyle/>
          <a:p>
            <a:r>
              <a:rPr lang="en-US" sz="3200" dirty="0">
                <a:solidFill>
                  <a:srgbClr val="002060"/>
                </a:solidFill>
                <a:latin typeface="Abadi" panose="020B0604020104020204" pitchFamily="34" charset="0"/>
              </a:rPr>
              <a:t>RECEIVE AND HELP THE DISCIPLES OF JESUS</a:t>
            </a:r>
          </a:p>
          <a:p>
            <a:endParaRPr lang="en-US" sz="3200" dirty="0">
              <a:solidFill>
                <a:srgbClr val="002060"/>
              </a:solidFill>
              <a:latin typeface="Abadi" panose="020B0604020104020204" pitchFamily="34" charset="0"/>
            </a:endParaRPr>
          </a:p>
          <a:p>
            <a:endParaRPr lang="en-GB" sz="3200" dirty="0">
              <a:solidFill>
                <a:srgbClr val="002060"/>
              </a:solidFill>
              <a:latin typeface="Abadi" panose="020B0604020104020204" pitchFamily="34" charset="0"/>
            </a:endParaRPr>
          </a:p>
        </p:txBody>
      </p:sp>
      <p:sp>
        <p:nvSpPr>
          <p:cNvPr id="7" name="Content Placeholder 6">
            <a:extLst>
              <a:ext uri="{FF2B5EF4-FFF2-40B4-BE49-F238E27FC236}">
                <a16:creationId xmlns:a16="http://schemas.microsoft.com/office/drawing/2014/main" id="{52143C31-7B7B-41F4-9E39-F8B496889031}"/>
              </a:ext>
            </a:extLst>
          </p:cNvPr>
          <p:cNvSpPr>
            <a:spLocks noGrp="1"/>
          </p:cNvSpPr>
          <p:nvPr>
            <p:ph idx="1"/>
          </p:nvPr>
        </p:nvSpPr>
        <p:spPr>
          <a:xfrm>
            <a:off x="189756" y="3913530"/>
            <a:ext cx="9001000" cy="4267200"/>
          </a:xfrm>
        </p:spPr>
        <p:txBody>
          <a:bodyPr/>
          <a:lstStyle/>
          <a:p>
            <a:pPr marL="0" indent="0">
              <a:buNone/>
            </a:pPr>
            <a:endParaRPr lang="en-US" dirty="0"/>
          </a:p>
          <a:p>
            <a:pPr algn="ctr"/>
            <a:r>
              <a:rPr lang="en-US" b="1" dirty="0"/>
              <a:t>ANY GOOD DONE TO THE FOLLOWERS OF JESUS </a:t>
            </a:r>
            <a:r>
              <a:rPr lang="en-US" b="1" dirty="0">
                <a:solidFill>
                  <a:srgbClr val="FF0000"/>
                </a:solidFill>
              </a:rPr>
              <a:t>= </a:t>
            </a:r>
            <a:r>
              <a:rPr lang="en-US" b="1" dirty="0"/>
              <a:t>DOING FOR      	                                                                                                    JESUS</a:t>
            </a:r>
          </a:p>
          <a:p>
            <a:pPr algn="ctr"/>
            <a:r>
              <a:rPr lang="en-US" b="1" dirty="0"/>
              <a:t>WE SHARE THE REWARDS OF GODS SERVANT BY HELPING THEM IN THE MISSIONS OF GOD</a:t>
            </a:r>
            <a:endParaRPr lang="en-GB" b="1" dirty="0"/>
          </a:p>
        </p:txBody>
      </p:sp>
      <p:pic>
        <p:nvPicPr>
          <p:cNvPr id="8" name="Picture 7">
            <a:extLst>
              <a:ext uri="{FF2B5EF4-FFF2-40B4-BE49-F238E27FC236}">
                <a16:creationId xmlns:a16="http://schemas.microsoft.com/office/drawing/2014/main" id="{5CB0A12E-53D3-4029-B674-974262A4ECE8}"/>
              </a:ext>
            </a:extLst>
          </p:cNvPr>
          <p:cNvPicPr>
            <a:picLocks noChangeAspect="1"/>
          </p:cNvPicPr>
          <p:nvPr/>
        </p:nvPicPr>
        <p:blipFill>
          <a:blip r:embed="rId2"/>
          <a:stretch>
            <a:fillRect/>
          </a:stretch>
        </p:blipFill>
        <p:spPr>
          <a:xfrm>
            <a:off x="10385305" y="1196752"/>
            <a:ext cx="1486978" cy="1820834"/>
          </a:xfrm>
          <a:prstGeom prst="rect">
            <a:avLst/>
          </a:prstGeom>
          <a:effectLst>
            <a:softEdge rad="127000"/>
          </a:effectLst>
        </p:spPr>
      </p:pic>
      <p:sp>
        <p:nvSpPr>
          <p:cNvPr id="9" name="Speech Bubble: Rectangle with Corners Rounded 8">
            <a:extLst>
              <a:ext uri="{FF2B5EF4-FFF2-40B4-BE49-F238E27FC236}">
                <a16:creationId xmlns:a16="http://schemas.microsoft.com/office/drawing/2014/main" id="{37128787-EB0D-41DC-82F9-8F64CED19C01}"/>
              </a:ext>
            </a:extLst>
          </p:cNvPr>
          <p:cNvSpPr/>
          <p:nvPr/>
        </p:nvSpPr>
        <p:spPr>
          <a:xfrm>
            <a:off x="7300800" y="59651"/>
            <a:ext cx="2952328" cy="1656184"/>
          </a:xfrm>
          <a:prstGeom prst="wedgeRoundRectCallout">
            <a:avLst>
              <a:gd name="adj1" fmla="val 60691"/>
              <a:gd name="adj2" fmla="val 4663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0" name="TextBox 9">
            <a:extLst>
              <a:ext uri="{FF2B5EF4-FFF2-40B4-BE49-F238E27FC236}">
                <a16:creationId xmlns:a16="http://schemas.microsoft.com/office/drawing/2014/main" id="{8492F4AE-862D-4CFA-B5FC-9F8698FF9ACA}"/>
              </a:ext>
            </a:extLst>
          </p:cNvPr>
          <p:cNvSpPr txBox="1"/>
          <p:nvPr/>
        </p:nvSpPr>
        <p:spPr>
          <a:xfrm>
            <a:off x="7408812" y="287578"/>
            <a:ext cx="2736304" cy="1200329"/>
          </a:xfrm>
          <a:prstGeom prst="rect">
            <a:avLst/>
          </a:prstGeom>
          <a:noFill/>
        </p:spPr>
        <p:txBody>
          <a:bodyPr wrap="square" rtlCol="0">
            <a:spAutoFit/>
          </a:bodyPr>
          <a:lstStyle/>
          <a:p>
            <a:pPr algn="ctr"/>
            <a:r>
              <a:rPr lang="en-US" b="1" dirty="0">
                <a:latin typeface="Abadi" panose="020B0604020104020204" pitchFamily="34" charset="0"/>
              </a:rPr>
              <a:t>EVEN IF YOU ARE HELPING THEM BY GIVING A CUP OF WATER, IT MEANS A LOT TO GOD</a:t>
            </a:r>
            <a:endParaRPr lang="en-GB" b="1" dirty="0">
              <a:latin typeface="Abadi" panose="020B0604020104020204" pitchFamily="34" charset="0"/>
            </a:endParaRPr>
          </a:p>
        </p:txBody>
      </p:sp>
      <p:pic>
        <p:nvPicPr>
          <p:cNvPr id="11" name="Picture 10">
            <a:extLst>
              <a:ext uri="{FF2B5EF4-FFF2-40B4-BE49-F238E27FC236}">
                <a16:creationId xmlns:a16="http://schemas.microsoft.com/office/drawing/2014/main" id="{5581F332-DE0E-4269-A101-97895B375744}"/>
              </a:ext>
            </a:extLst>
          </p:cNvPr>
          <p:cNvPicPr>
            <a:picLocks noChangeAspect="1"/>
          </p:cNvPicPr>
          <p:nvPr/>
        </p:nvPicPr>
        <p:blipFill>
          <a:blip r:embed="rId3"/>
          <a:stretch>
            <a:fillRect/>
          </a:stretch>
        </p:blipFill>
        <p:spPr>
          <a:xfrm>
            <a:off x="9474271" y="3517701"/>
            <a:ext cx="2431967" cy="3302067"/>
          </a:xfrm>
          <a:prstGeom prst="rect">
            <a:avLst/>
          </a:prstGeom>
          <a:effectLst>
            <a:softEdge rad="127000"/>
          </a:effectLst>
        </p:spPr>
      </p:pic>
    </p:spTree>
    <p:extLst>
      <p:ext uri="{BB962C8B-B14F-4D97-AF65-F5344CB8AC3E}">
        <p14:creationId xmlns:p14="http://schemas.microsoft.com/office/powerpoint/2010/main" val="5269458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fade">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arn(inVertical)">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barn(inVertical)">
                                      <p:cBhvr>
                                        <p:cTn id="4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3" grpId="0"/>
      <p:bldP spid="7" grpId="0" build="p"/>
      <p:bldP spid="9"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314" y="154353"/>
            <a:ext cx="10260631" cy="1151045"/>
          </a:xfrm>
        </p:spPr>
        <p:txBody>
          <a:bodyPr/>
          <a:lstStyle/>
          <a:p>
            <a:r>
              <a:rPr lang="en-US" b="1" dirty="0">
                <a:solidFill>
                  <a:schemeClr val="accent4">
                    <a:lumMod val="75000"/>
                  </a:schemeClr>
                </a:solidFill>
              </a:rPr>
              <a:t>WE ARE REWARDED IN HEAVEN !</a:t>
            </a:r>
          </a:p>
        </p:txBody>
      </p:sp>
      <p:sp>
        <p:nvSpPr>
          <p:cNvPr id="5" name="Content Placeholder 4">
            <a:extLst>
              <a:ext uri="{FF2B5EF4-FFF2-40B4-BE49-F238E27FC236}">
                <a16:creationId xmlns:a16="http://schemas.microsoft.com/office/drawing/2014/main" id="{1AAA1B5E-5B27-42CF-832F-8BD6EA50D271}"/>
              </a:ext>
            </a:extLst>
          </p:cNvPr>
          <p:cNvSpPr>
            <a:spLocks noGrp="1"/>
          </p:cNvSpPr>
          <p:nvPr>
            <p:ph idx="1"/>
          </p:nvPr>
        </p:nvSpPr>
        <p:spPr>
          <a:xfrm>
            <a:off x="477788" y="2132856"/>
            <a:ext cx="9144000" cy="4267200"/>
          </a:xfrm>
        </p:spPr>
        <p:txBody>
          <a:bodyPr/>
          <a:lstStyle/>
          <a:p>
            <a:pPr marL="0" indent="0">
              <a:buNone/>
            </a:pPr>
            <a:r>
              <a:rPr lang="en-US" b="1" dirty="0">
                <a:solidFill>
                  <a:srgbClr val="FF0000"/>
                </a:solidFill>
              </a:rPr>
              <a:t>JESUS DELIVERED US FROM ALL OUR SINS AND GAVE US NEW LIFE</a:t>
            </a:r>
          </a:p>
          <a:p>
            <a:pPr marL="0" indent="0">
              <a:buNone/>
            </a:pPr>
            <a:r>
              <a:rPr lang="en-US" b="1" dirty="0"/>
              <a:t>BY RECEIVING AND GIVING OURSELVES TO JESUS WE GAIN,</a:t>
            </a:r>
          </a:p>
          <a:p>
            <a:pPr marL="0" indent="0">
              <a:buNone/>
            </a:pPr>
            <a:r>
              <a:rPr lang="en-US" b="1" dirty="0"/>
              <a:t>* ETERNAL LIFE</a:t>
            </a:r>
          </a:p>
          <a:p>
            <a:pPr marL="0" indent="0">
              <a:buNone/>
            </a:pPr>
            <a:r>
              <a:rPr lang="en-US" b="1" dirty="0"/>
              <a:t>* WE BECOME CHILDREN OF GOD</a:t>
            </a:r>
          </a:p>
          <a:p>
            <a:pPr marL="0" indent="0">
              <a:buNone/>
            </a:pPr>
            <a:r>
              <a:rPr lang="en-US" b="1" dirty="0"/>
              <a:t>* WE GET THE ACCESS TO HEAVEN TO LIVE WITH OUR FATHER FOREVER.</a:t>
            </a:r>
          </a:p>
          <a:p>
            <a:pPr marL="0" indent="0">
              <a:buNone/>
            </a:pPr>
            <a:endParaRPr lang="en-GB" b="1" dirty="0"/>
          </a:p>
        </p:txBody>
      </p:sp>
      <p:pic>
        <p:nvPicPr>
          <p:cNvPr id="3" name="Picture 2">
            <a:extLst>
              <a:ext uri="{FF2B5EF4-FFF2-40B4-BE49-F238E27FC236}">
                <a16:creationId xmlns:a16="http://schemas.microsoft.com/office/drawing/2014/main" id="{8A7D595A-DD11-4F2C-8404-2335B4CE044E}"/>
              </a:ext>
            </a:extLst>
          </p:cNvPr>
          <p:cNvPicPr>
            <a:picLocks noChangeAspect="1"/>
          </p:cNvPicPr>
          <p:nvPr/>
        </p:nvPicPr>
        <p:blipFill>
          <a:blip r:embed="rId2"/>
          <a:stretch>
            <a:fillRect/>
          </a:stretch>
        </p:blipFill>
        <p:spPr>
          <a:xfrm>
            <a:off x="9103932" y="2641532"/>
            <a:ext cx="3084893" cy="3633477"/>
          </a:xfrm>
          <a:prstGeom prst="rect">
            <a:avLst/>
          </a:prstGeom>
          <a:ln>
            <a:noFill/>
          </a:ln>
          <a:effectLst>
            <a:softEdge rad="112500"/>
          </a:effectLst>
        </p:spPr>
      </p:pic>
      <p:pic>
        <p:nvPicPr>
          <p:cNvPr id="6" name="Picture 5">
            <a:extLst>
              <a:ext uri="{FF2B5EF4-FFF2-40B4-BE49-F238E27FC236}">
                <a16:creationId xmlns:a16="http://schemas.microsoft.com/office/drawing/2014/main" id="{51A53A35-C7EC-417B-8048-2477BB183A52}"/>
              </a:ext>
            </a:extLst>
          </p:cNvPr>
          <p:cNvPicPr>
            <a:picLocks noChangeAspect="1"/>
          </p:cNvPicPr>
          <p:nvPr/>
        </p:nvPicPr>
        <p:blipFill>
          <a:blip r:embed="rId3"/>
          <a:stretch>
            <a:fillRect/>
          </a:stretch>
        </p:blipFill>
        <p:spPr>
          <a:xfrm>
            <a:off x="2277988" y="5173234"/>
            <a:ext cx="2300287" cy="1528762"/>
          </a:xfrm>
          <a:prstGeom prst="rect">
            <a:avLst/>
          </a:prstGeom>
          <a:ln>
            <a:noFill/>
          </a:ln>
          <a:effectLst>
            <a:softEdge rad="112500"/>
          </a:effectLst>
        </p:spPr>
      </p:pic>
    </p:spTree>
    <p:extLst>
      <p:ext uri="{BB962C8B-B14F-4D97-AF65-F5344CB8AC3E}">
        <p14:creationId xmlns:p14="http://schemas.microsoft.com/office/powerpoint/2010/main" val="3200616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fade">
                                      <p:cBhvr>
                                        <p:cTn id="32" dur="500"/>
                                        <p:tgtEl>
                                          <p:spTgt spid="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arn(inVertical)">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33C0D-E6BC-4A18-8084-D46F33366938}"/>
              </a:ext>
            </a:extLst>
          </p:cNvPr>
          <p:cNvSpPr>
            <a:spLocks noGrp="1"/>
          </p:cNvSpPr>
          <p:nvPr>
            <p:ph type="title"/>
          </p:nvPr>
        </p:nvSpPr>
        <p:spPr/>
        <p:txBody>
          <a:bodyPr/>
          <a:lstStyle/>
          <a:p>
            <a:r>
              <a:rPr lang="en-US" b="1" dirty="0">
                <a:solidFill>
                  <a:schemeClr val="accent3">
                    <a:lumMod val="50000"/>
                  </a:schemeClr>
                </a:solidFill>
              </a:rPr>
              <a:t>VERSE FOR THE WEEK</a:t>
            </a:r>
            <a:endParaRPr lang="en-GB" b="1" dirty="0">
              <a:solidFill>
                <a:schemeClr val="accent3">
                  <a:lumMod val="50000"/>
                </a:schemeClr>
              </a:solidFill>
            </a:endParaRPr>
          </a:p>
        </p:txBody>
      </p:sp>
      <p:sp>
        <p:nvSpPr>
          <p:cNvPr id="3" name="Content Placeholder 2">
            <a:extLst>
              <a:ext uri="{FF2B5EF4-FFF2-40B4-BE49-F238E27FC236}">
                <a16:creationId xmlns:a16="http://schemas.microsoft.com/office/drawing/2014/main" id="{A31BEEAB-B4F6-4148-BC8C-362FAC660B06}"/>
              </a:ext>
            </a:extLst>
          </p:cNvPr>
          <p:cNvSpPr>
            <a:spLocks noGrp="1"/>
          </p:cNvSpPr>
          <p:nvPr>
            <p:ph idx="1"/>
          </p:nvPr>
        </p:nvSpPr>
        <p:spPr>
          <a:xfrm>
            <a:off x="2205980" y="3140968"/>
            <a:ext cx="9144000" cy="4267200"/>
          </a:xfrm>
        </p:spPr>
        <p:txBody>
          <a:bodyPr>
            <a:normAutofit/>
          </a:bodyPr>
          <a:lstStyle/>
          <a:p>
            <a:pPr marL="0" indent="0" algn="ctr">
              <a:buNone/>
            </a:pPr>
            <a:r>
              <a:rPr lang="en-US" sz="3600" b="1" dirty="0">
                <a:solidFill>
                  <a:schemeClr val="accent2">
                    <a:lumMod val="50000"/>
                  </a:schemeClr>
                </a:solidFill>
                <a:latin typeface="Abadi" panose="020B0604020104020204" pitchFamily="34" charset="0"/>
              </a:rPr>
              <a:t>THOSE WHO FIND THEIR LIFE WILL LOSE IT, AND THOSE WHO LOSE THEIR LIFE FOR MY SAKE WILL FIND IT.- MATTHEW 10:39</a:t>
            </a:r>
            <a:endParaRPr lang="en-GB" sz="3600" b="1" dirty="0">
              <a:solidFill>
                <a:schemeClr val="accent2">
                  <a:lumMod val="50000"/>
                </a:schemeClr>
              </a:solidFill>
              <a:latin typeface="Abadi" panose="020B0604020104020204" pitchFamily="34" charset="0"/>
            </a:endParaRPr>
          </a:p>
        </p:txBody>
      </p:sp>
      <p:pic>
        <p:nvPicPr>
          <p:cNvPr id="4" name="Picture 3">
            <a:extLst>
              <a:ext uri="{FF2B5EF4-FFF2-40B4-BE49-F238E27FC236}">
                <a16:creationId xmlns:a16="http://schemas.microsoft.com/office/drawing/2014/main" id="{AEBC1F68-BE26-4846-8EB9-732576184475}"/>
              </a:ext>
            </a:extLst>
          </p:cNvPr>
          <p:cNvPicPr>
            <a:picLocks noChangeAspect="1"/>
          </p:cNvPicPr>
          <p:nvPr/>
        </p:nvPicPr>
        <p:blipFill>
          <a:blip r:embed="rId2"/>
          <a:stretch>
            <a:fillRect/>
          </a:stretch>
        </p:blipFill>
        <p:spPr>
          <a:xfrm>
            <a:off x="405780" y="1899382"/>
            <a:ext cx="2050593" cy="2483172"/>
          </a:xfrm>
          <a:prstGeom prst="rect">
            <a:avLst/>
          </a:prstGeom>
          <a:effectLst>
            <a:softEdge rad="635000"/>
          </a:effectLst>
        </p:spPr>
      </p:pic>
      <p:pic>
        <p:nvPicPr>
          <p:cNvPr id="5" name="Picture 4">
            <a:extLst>
              <a:ext uri="{FF2B5EF4-FFF2-40B4-BE49-F238E27FC236}">
                <a16:creationId xmlns:a16="http://schemas.microsoft.com/office/drawing/2014/main" id="{D98A50BB-269D-4D32-983E-34F307E7BB2A}"/>
              </a:ext>
            </a:extLst>
          </p:cNvPr>
          <p:cNvPicPr>
            <a:picLocks noChangeAspect="1"/>
          </p:cNvPicPr>
          <p:nvPr/>
        </p:nvPicPr>
        <p:blipFill>
          <a:blip r:embed="rId3"/>
          <a:stretch>
            <a:fillRect/>
          </a:stretch>
        </p:blipFill>
        <p:spPr>
          <a:xfrm>
            <a:off x="8691479" y="5013176"/>
            <a:ext cx="2582731" cy="1546800"/>
          </a:xfrm>
          <a:prstGeom prst="rect">
            <a:avLst/>
          </a:prstGeom>
          <a:ln>
            <a:noFill/>
          </a:ln>
          <a:effectLst>
            <a:outerShdw blurRad="44450" dist="27940" dir="5400000" algn="ctr">
              <a:srgbClr val="000000">
                <a:alpha val="32000"/>
              </a:srgbClr>
            </a:outerShdw>
            <a:softEdge rad="63500"/>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238102536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820" y="271821"/>
            <a:ext cx="9144000" cy="1144556"/>
          </a:xfrm>
        </p:spPr>
        <p:txBody>
          <a:bodyPr anchor="b">
            <a:normAutofit/>
          </a:bodyPr>
          <a:lstStyle/>
          <a:p>
            <a:r>
              <a:rPr lang="en-US" b="1" dirty="0">
                <a:solidFill>
                  <a:schemeClr val="tx1">
                    <a:lumMod val="75000"/>
                  </a:schemeClr>
                </a:solidFill>
              </a:rPr>
              <a:t>PRAYER</a:t>
            </a:r>
          </a:p>
        </p:txBody>
      </p:sp>
      <p:pic>
        <p:nvPicPr>
          <p:cNvPr id="3" name="Online Media 2" title="I Have Decided to Follow Jesus | Christian Songs for Kids (2020)">
            <a:hlinkClick r:id="" action="ppaction://media"/>
            <a:extLst>
              <a:ext uri="{FF2B5EF4-FFF2-40B4-BE49-F238E27FC236}">
                <a16:creationId xmlns:a16="http://schemas.microsoft.com/office/drawing/2014/main" id="{BCE7F4CA-ADBF-47FE-B805-BE5A4554BACE}"/>
              </a:ext>
            </a:extLst>
          </p:cNvPr>
          <p:cNvPicPr>
            <a:picLocks noRot="1" noChangeAspect="1"/>
          </p:cNvPicPr>
          <p:nvPr>
            <a:videoFile r:link="rId1"/>
          </p:nvPr>
        </p:nvPicPr>
        <p:blipFill>
          <a:blip r:embed="rId3"/>
          <a:stretch>
            <a:fillRect/>
          </a:stretch>
        </p:blipFill>
        <p:spPr>
          <a:xfrm>
            <a:off x="7390556" y="2186845"/>
            <a:ext cx="4416552" cy="2484310"/>
          </a:xfrm>
          <a:prstGeom prst="rect">
            <a:avLst/>
          </a:prstGeom>
          <a:noFill/>
        </p:spPr>
      </p:pic>
      <p:sp>
        <p:nvSpPr>
          <p:cNvPr id="4" name="Text Placeholder 3"/>
          <p:cNvSpPr>
            <a:spLocks noGrp="1"/>
          </p:cNvSpPr>
          <p:nvPr>
            <p:ph sz="half" idx="2"/>
          </p:nvPr>
        </p:nvSpPr>
        <p:spPr>
          <a:xfrm>
            <a:off x="381717" y="1930902"/>
            <a:ext cx="6480720" cy="4717615"/>
          </a:xfrm>
        </p:spPr>
        <p:txBody>
          <a:bodyPr>
            <a:normAutofit/>
          </a:bodyPr>
          <a:lstStyle/>
          <a:p>
            <a:pPr algn="ctr"/>
            <a:endParaRPr lang="en-US" sz="1900" b="1" dirty="0"/>
          </a:p>
          <a:p>
            <a:pPr marL="0" indent="0" algn="ctr">
              <a:buNone/>
            </a:pPr>
            <a:r>
              <a:rPr lang="en-US" sz="2800" b="1" dirty="0">
                <a:solidFill>
                  <a:srgbClr val="0070C0"/>
                </a:solidFill>
                <a:latin typeface="Abadi" panose="020B0604020104020204" pitchFamily="34" charset="0"/>
              </a:rPr>
              <a:t>DEAR JESUS, BY YOUR HOLY SPIRIT HELP US TO KNOW YOU MORE AND MORE EACH DAY , TO LOVE YOU MORE THAN ANYTHING IN OUR LIFE AND TO COMMIT OURSELVES FOR YOU. WE PRAY FOR ALL THOSE WHO HAVE COMMITED THEIR LIFE FOR YOUR SAKE. IN JESUS NAME WE PRAY, AMEN</a:t>
            </a:r>
            <a:r>
              <a:rPr lang="en-US" sz="1900" b="1" dirty="0">
                <a:solidFill>
                  <a:srgbClr val="0070C0"/>
                </a:solidFill>
              </a:rPr>
              <a:t>.</a:t>
            </a:r>
          </a:p>
          <a:p>
            <a:pPr algn="ctr"/>
            <a:endParaRPr lang="en-US" sz="1900" b="1" dirty="0"/>
          </a:p>
        </p:txBody>
      </p:sp>
    </p:spTree>
    <p:extLst>
      <p:ext uri="{BB962C8B-B14F-4D97-AF65-F5344CB8AC3E}">
        <p14:creationId xmlns:p14="http://schemas.microsoft.com/office/powerpoint/2010/main" val="1572031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7" fill="hold" display="0">
                  <p:stCondLst>
                    <p:cond delay="indefinite"/>
                  </p:stCondLst>
                </p:cTn>
                <p:tgtEl>
                  <p:spTgt spid="3"/>
                </p:tgtEl>
              </p:cMediaNode>
            </p:video>
          </p:childTnLst>
        </p:cTn>
      </p:par>
    </p:tnLst>
    <p:bldLst>
      <p:bldP spid="2" grpId="0"/>
      <p:bldP spid="4"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arthtones 16x9">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lumMod val="100000"/>
              </a:schemeClr>
            </a:gs>
            <a:gs pos="100000">
              <a:schemeClr val="phClr">
                <a:tint val="80000"/>
              </a:schemeClr>
            </a:gs>
          </a:gsLst>
          <a:lin ang="5400000" scaled="0"/>
        </a:gradFill>
        <a:blipFill>
          <a:blip xmlns:r="http://schemas.openxmlformats.org/officeDocument/2006/relationships" r:embed="rId1">
            <a:duotone>
              <a:schemeClr val="phClr">
                <a:shade val="50000"/>
              </a:schemeClr>
              <a:schemeClr val="phClr">
                <a:tint val="80000"/>
              </a:schemeClr>
            </a:duotone>
          </a:blip>
          <a:stretch/>
        </a:blipFill>
      </a:bgFillStyleLst>
    </a:fmtScheme>
  </a:themeElements>
  <a:objectDefaults/>
  <a:extraClrSchemeLst/>
  <a:extLst>
    <a:ext uri="{05A4C25C-085E-4340-85A3-A5531E510DB2}">
      <thm15:themeFamily xmlns:thm15="http://schemas.microsoft.com/office/thememl/2012/main" name="Earth tone presentation (widescreen).potx" id="{0B5E8F0C-1569-45B5-8ADA-CBBDCE8A31F7}" vid="{BAFE7D81-C21B-4995-AEF0-26102EF6BDA1}"/>
    </a:ext>
  </a:extLst>
</a:theme>
</file>

<file path=ppt/theme/theme2.xml><?xml version="1.0" encoding="utf-8"?>
<a:theme xmlns:a="http://schemas.openxmlformats.org/drawingml/2006/main" name="Office Them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TotalTime>
  <Words>516</Words>
  <Application>Microsoft Office PowerPoint</Application>
  <PresentationFormat>Custom</PresentationFormat>
  <Paragraphs>61</Paragraphs>
  <Slides>10</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Abadi</vt:lpstr>
      <vt:lpstr>Arial</vt:lpstr>
      <vt:lpstr>Comic Sans MS</vt:lpstr>
      <vt:lpstr>Corbel</vt:lpstr>
      <vt:lpstr>Earthtones 16x9</vt:lpstr>
      <vt:lpstr>FIND YOUR LIFE IN JESUS </vt:lpstr>
      <vt:lpstr>PowerPoint Presentation</vt:lpstr>
      <vt:lpstr>BEING WORTHY FOR JESUS</vt:lpstr>
      <vt:lpstr>HOW CAN WE DO SUCH A GREAT COMMITMENT?</vt:lpstr>
      <vt:lpstr> THE REWARD:WE FIND OUR LIFE IN JESUS</vt:lpstr>
      <vt:lpstr>"Whoever receives you receives me, and whoever receives me receives the one who sent me. - Matthew 10:40</vt:lpstr>
      <vt:lpstr>WE ARE REWARDED IN HEAVEN !</vt:lpstr>
      <vt:lpstr>VERSE FOR THE WEEK</vt:lpstr>
      <vt:lpstr>PRAYER</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GIVE YOURSELF FOR JESUS </dc:title>
  <dc:creator>Sajin Cheruvathoor</dc:creator>
  <cp:lastModifiedBy>Sajin Cheruvathoor</cp:lastModifiedBy>
  <cp:revision>102</cp:revision>
  <dcterms:created xsi:type="dcterms:W3CDTF">2020-06-25T19:28:31Z</dcterms:created>
  <dcterms:modified xsi:type="dcterms:W3CDTF">2020-06-27T20:47:09Z</dcterms:modified>
</cp:coreProperties>
</file>