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5" r:id="rId7"/>
    <p:sldId id="266"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A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Saturday, September 26, 2020</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997890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Saturday, September 26, 2020</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982945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Saturday, September 26, 2020</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264062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Saturday, September 26, 2020</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25379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Saturday, September 26, 2020</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821482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Saturday, September 26, 2020</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076191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Saturday, September 26, 2020</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79633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Saturday, September 26, 2020</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014360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Saturday, September 26, 2020</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363333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Saturday, September 26, 2020</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480005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Saturday, September 26, 2020</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899597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Saturday, September 26, 2020</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574878580"/>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hyperlink" Target="http://littleevangelist.com/childrens_liturgy.php" TargetMode="Externa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hyperlink" Target="https://www.youtube.com/channel/UCndM2GK0dnpWg5ECUscdD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2DFF2D-EA41-4CBE-9659-C2917E488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FC70CFB-138D-460A-BD11-423BDBD70CCF}"/>
              </a:ext>
            </a:extLst>
          </p:cNvPr>
          <p:cNvSpPr>
            <a:spLocks noGrp="1"/>
          </p:cNvSpPr>
          <p:nvPr>
            <p:ph type="subTitle" idx="1"/>
          </p:nvPr>
        </p:nvSpPr>
        <p:spPr>
          <a:xfrm>
            <a:off x="900212" y="3842940"/>
            <a:ext cx="5809065" cy="1936800"/>
          </a:xfrm>
        </p:spPr>
        <p:txBody>
          <a:bodyPr>
            <a:normAutofit/>
          </a:bodyPr>
          <a:lstStyle/>
          <a:p>
            <a:endParaRPr lang="en-US" b="1" dirty="0"/>
          </a:p>
          <a:p>
            <a:r>
              <a:rPr lang="en-US" b="1" dirty="0"/>
              <a:t>GOSPEL: MATTHEW 21:28-32</a:t>
            </a:r>
            <a:endParaRPr lang="en-GB" b="1" dirty="0"/>
          </a:p>
        </p:txBody>
      </p:sp>
      <p:pic>
        <p:nvPicPr>
          <p:cNvPr id="5" name="Picture 4">
            <a:extLst>
              <a:ext uri="{FF2B5EF4-FFF2-40B4-BE49-F238E27FC236}">
                <a16:creationId xmlns:a16="http://schemas.microsoft.com/office/drawing/2014/main" id="{B0699E01-096F-4708-807F-976CB904E546}"/>
              </a:ext>
            </a:extLst>
          </p:cNvPr>
          <p:cNvPicPr>
            <a:picLocks noChangeAspect="1"/>
          </p:cNvPicPr>
          <p:nvPr/>
        </p:nvPicPr>
        <p:blipFill rotWithShape="1">
          <a:blip r:embed="rId3"/>
          <a:srcRect l="8593" r="8833"/>
          <a:stretch/>
        </p:blipFill>
        <p:spPr>
          <a:xfrm>
            <a:off x="6529067" y="10"/>
            <a:ext cx="5662935" cy="6857990"/>
          </a:xfrm>
          <a:custGeom>
            <a:avLst/>
            <a:gdLst/>
            <a:ahLst/>
            <a:cxnLst/>
            <a:rect l="l" t="t" r="r" b="b"/>
            <a:pathLst>
              <a:path w="5662935" h="6858000">
                <a:moveTo>
                  <a:pt x="598332" y="0"/>
                </a:moveTo>
                <a:lnTo>
                  <a:pt x="5662935" y="0"/>
                </a:lnTo>
                <a:lnTo>
                  <a:pt x="5662935" y="6858000"/>
                </a:lnTo>
                <a:lnTo>
                  <a:pt x="0" y="6858000"/>
                </a:lnTo>
                <a:lnTo>
                  <a:pt x="78957" y="6777438"/>
                </a:lnTo>
                <a:cubicBezTo>
                  <a:pt x="291624" y="6544265"/>
                  <a:pt x="490445" y="6275955"/>
                  <a:pt x="672224" y="5969316"/>
                </a:cubicBezTo>
                <a:cubicBezTo>
                  <a:pt x="914597" y="5515036"/>
                  <a:pt x="1066080" y="5030470"/>
                  <a:pt x="1217563" y="4515619"/>
                </a:cubicBezTo>
                <a:cubicBezTo>
                  <a:pt x="1338748" y="3970483"/>
                  <a:pt x="1399341" y="3516203"/>
                  <a:pt x="1399341" y="3061922"/>
                </a:cubicBezTo>
                <a:cubicBezTo>
                  <a:pt x="1399341" y="1948936"/>
                  <a:pt x="1190580" y="1021447"/>
                  <a:pt x="773055" y="279455"/>
                </a:cubicBezTo>
                <a:close/>
              </a:path>
            </a:pathLst>
          </a:custGeom>
        </p:spPr>
      </p:pic>
      <p:sp>
        <p:nvSpPr>
          <p:cNvPr id="4" name="Subtitle 2">
            <a:extLst>
              <a:ext uri="{FF2B5EF4-FFF2-40B4-BE49-F238E27FC236}">
                <a16:creationId xmlns:a16="http://schemas.microsoft.com/office/drawing/2014/main" id="{D9BED224-F559-4015-9D16-6532624EF805}"/>
              </a:ext>
            </a:extLst>
          </p:cNvPr>
          <p:cNvSpPr txBox="1">
            <a:spLocks/>
          </p:cNvSpPr>
          <p:nvPr/>
        </p:nvSpPr>
        <p:spPr>
          <a:xfrm>
            <a:off x="-672303" y="907340"/>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b="1" dirty="0"/>
          </a:p>
          <a:p>
            <a:r>
              <a:rPr lang="en-US" b="1" dirty="0"/>
              <a:t>CHILDREN’S LITURGY SEPTEMBER 27</a:t>
            </a:r>
            <a:r>
              <a:rPr lang="en-US" b="1" baseline="30000" dirty="0"/>
              <a:t>TH</a:t>
            </a:r>
            <a:r>
              <a:rPr lang="en-US" b="1" dirty="0"/>
              <a:t>, 2020</a:t>
            </a:r>
            <a:endParaRPr lang="en-GB" b="1" dirty="0"/>
          </a:p>
        </p:txBody>
      </p:sp>
      <p:sp>
        <p:nvSpPr>
          <p:cNvPr id="8" name="Title 1">
            <a:extLst>
              <a:ext uri="{FF2B5EF4-FFF2-40B4-BE49-F238E27FC236}">
                <a16:creationId xmlns:a16="http://schemas.microsoft.com/office/drawing/2014/main" id="{2CF2BA48-2A10-4DE8-802A-F86DDDF6A327}"/>
              </a:ext>
            </a:extLst>
          </p:cNvPr>
          <p:cNvSpPr txBox="1">
            <a:spLocks/>
          </p:cNvSpPr>
          <p:nvPr/>
        </p:nvSpPr>
        <p:spPr>
          <a:xfrm>
            <a:off x="-528891" y="907340"/>
            <a:ext cx="8487062" cy="2804400"/>
          </a:xfrm>
          <a:prstGeom prst="rect">
            <a:avLst/>
          </a:prstGeom>
        </p:spPr>
        <p:txBody>
          <a:bodyPr vert="horz" wrap="square" lIns="0" tIns="0" rIns="0" bIns="0" rtlCol="0" anchor="b" anchorCtr="0">
            <a:normAutofit/>
          </a:bodyPr>
          <a:lstStyle>
            <a:lvl1pPr algn="ctr" defTabSz="914400" rtl="0" eaLnBrk="1" latinLnBrk="0" hangingPunct="1">
              <a:lnSpc>
                <a:spcPct val="100000"/>
              </a:lnSpc>
              <a:spcBef>
                <a:spcPct val="0"/>
              </a:spcBef>
              <a:buNone/>
              <a:defRPr sz="5600" kern="1200" cap="none" spc="-100" baseline="0">
                <a:solidFill>
                  <a:schemeClr val="tx1"/>
                </a:solidFill>
                <a:latin typeface="+mj-lt"/>
                <a:ea typeface="+mj-ea"/>
                <a:cs typeface="+mj-cs"/>
              </a:defRPr>
            </a:lvl1pPr>
          </a:lstStyle>
          <a:p>
            <a:r>
              <a:rPr lang="en-US" sz="4800" b="1" dirty="0"/>
              <a:t>DO THE FATHER’S WILL</a:t>
            </a:r>
            <a:br>
              <a:rPr lang="en-US" sz="4800" b="1" dirty="0"/>
            </a:br>
            <a:r>
              <a:rPr lang="en-US" sz="2800" b="1" dirty="0">
                <a:solidFill>
                  <a:srgbClr val="FFFF00"/>
                </a:solidFill>
              </a:rPr>
              <a:t>BE  DOERS  NOT  MERE  HEARERS</a:t>
            </a:r>
            <a:endParaRPr lang="en-GB" sz="2800" b="1" dirty="0">
              <a:solidFill>
                <a:srgbClr val="FFFF00"/>
              </a:solidFill>
            </a:endParaRPr>
          </a:p>
        </p:txBody>
      </p:sp>
      <p:pic>
        <p:nvPicPr>
          <p:cNvPr id="11" name="Picture 10">
            <a:extLst>
              <a:ext uri="{FF2B5EF4-FFF2-40B4-BE49-F238E27FC236}">
                <a16:creationId xmlns:a16="http://schemas.microsoft.com/office/drawing/2014/main" id="{9CB5CCDD-D38E-423A-ADAF-46C0210DE135}"/>
              </a:ext>
            </a:extLst>
          </p:cNvPr>
          <p:cNvPicPr/>
          <p:nvPr/>
        </p:nvPicPr>
        <p:blipFill rotWithShape="1">
          <a:blip r:embed="rId4">
            <a:extLst>
              <a:ext uri="{28A0092B-C50C-407E-A947-70E740481C1C}">
                <a14:useLocalDpi xmlns:a14="http://schemas.microsoft.com/office/drawing/2010/main" val="0"/>
              </a:ext>
            </a:extLst>
          </a:blip>
          <a:srcRect l="20831" t="11397" r="25579" b="20515"/>
          <a:stretch/>
        </p:blipFill>
        <p:spPr bwMode="auto">
          <a:xfrm>
            <a:off x="8923284" y="3993931"/>
            <a:ext cx="2368504" cy="2312276"/>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3414069771"/>
      </p:ext>
    </p:extLst>
  </p:cSld>
  <p:clrMapOvr>
    <a:masterClrMapping/>
  </p:clrMapOvr>
  <mc:AlternateContent xmlns:mc="http://schemas.openxmlformats.org/markup-compatibility/2006" xmlns:p14="http://schemas.microsoft.com/office/powerpoint/2010/main">
    <mc:Choice Requires="p14">
      <p:transition spd="slow" p14:dur="2000" advTm="13310"/>
    </mc:Choice>
    <mc:Fallback xmlns="">
      <p:transition spd="slow" advTm="13310"/>
    </mc:Fallback>
  </mc:AlternateContent>
  <p:extLst>
    <p:ext uri="{E180D4A7-C9FB-4DFB-919C-405C955672EB}">
      <p14:showEvtLst xmlns:p14="http://schemas.microsoft.com/office/powerpoint/2010/main">
        <p14:playEvt time="2565" objId="9"/>
      </p14:showEvtLst>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B7EFF05-A8DA-4B3E-9C21-7A04283D4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4CA1620-2C02-4B4E-97C8-06FCE85EE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657DE79-27F8-4881-BE3B-5321D1801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DB733608-1322-485D-B942-B827E6997F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3527" y="954724"/>
            <a:ext cx="10904945" cy="3364228"/>
            <a:chOff x="643527" y="954724"/>
            <a:chExt cx="10904945" cy="3364228"/>
          </a:xfrm>
        </p:grpSpPr>
        <p:sp>
          <p:nvSpPr>
            <p:cNvPr id="17" name="Freeform 78">
              <a:extLst>
                <a:ext uri="{FF2B5EF4-FFF2-40B4-BE49-F238E27FC236}">
                  <a16:creationId xmlns:a16="http://schemas.microsoft.com/office/drawing/2014/main" id="{7975F1CD-7143-447F-AC1A-8D3EA46ECA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8" name="Freeform 79">
              <a:extLst>
                <a:ext uri="{FF2B5EF4-FFF2-40B4-BE49-F238E27FC236}">
                  <a16:creationId xmlns:a16="http://schemas.microsoft.com/office/drawing/2014/main" id="{501A6B8C-11DF-404A-89DD-354DA4C193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9" name="Freeform 85">
              <a:extLst>
                <a:ext uri="{FF2B5EF4-FFF2-40B4-BE49-F238E27FC236}">
                  <a16:creationId xmlns:a16="http://schemas.microsoft.com/office/drawing/2014/main" id="{14D1F65C-CD34-4E1F-8743-D3879A8712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0" name="Freeform 80">
              <a:extLst>
                <a:ext uri="{FF2B5EF4-FFF2-40B4-BE49-F238E27FC236}">
                  <a16:creationId xmlns:a16="http://schemas.microsoft.com/office/drawing/2014/main" id="{E5C58F66-1B6C-4935-9BB4-583D612CD2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1" name="Freeform 84">
              <a:extLst>
                <a:ext uri="{FF2B5EF4-FFF2-40B4-BE49-F238E27FC236}">
                  <a16:creationId xmlns:a16="http://schemas.microsoft.com/office/drawing/2014/main" id="{F41F116D-556B-4BC2-9DCD-46DA7CCC0E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2" name="Freeform 87">
              <a:extLst>
                <a:ext uri="{FF2B5EF4-FFF2-40B4-BE49-F238E27FC236}">
                  <a16:creationId xmlns:a16="http://schemas.microsoft.com/office/drawing/2014/main" id="{DE46F0F4-2435-4BDC-A92C-EB13608804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p:nvSpPr>
          <p:cNvPr id="2" name="Title 1">
            <a:extLst>
              <a:ext uri="{FF2B5EF4-FFF2-40B4-BE49-F238E27FC236}">
                <a16:creationId xmlns:a16="http://schemas.microsoft.com/office/drawing/2014/main" id="{53DE0904-467E-4203-B243-190C7AC29BC0}"/>
              </a:ext>
            </a:extLst>
          </p:cNvPr>
          <p:cNvSpPr>
            <a:spLocks noGrp="1"/>
          </p:cNvSpPr>
          <p:nvPr>
            <p:ph type="title"/>
          </p:nvPr>
        </p:nvSpPr>
        <p:spPr>
          <a:xfrm>
            <a:off x="897003" y="-899641"/>
            <a:ext cx="6911974" cy="2803071"/>
          </a:xfrm>
        </p:spPr>
        <p:txBody>
          <a:bodyPr vert="horz" wrap="square" lIns="0" tIns="0" rIns="0" bIns="0" rtlCol="0" anchor="ctr" anchorCtr="0">
            <a:normAutofit/>
          </a:bodyPr>
          <a:lstStyle/>
          <a:p>
            <a:pPr algn="ctr"/>
            <a:r>
              <a:rPr lang="en-US" sz="4000" spc="-100" dirty="0"/>
              <a:t>IN LAST WEEK’S GOSPEL,</a:t>
            </a:r>
          </a:p>
        </p:txBody>
      </p:sp>
      <p:sp useBgFill="1">
        <p:nvSpPr>
          <p:cNvPr id="24" name="Freeform: Shape 23">
            <a:extLst>
              <a:ext uri="{FF2B5EF4-FFF2-40B4-BE49-F238E27FC236}">
                <a16:creationId xmlns:a16="http://schemas.microsoft.com/office/drawing/2014/main" id="{085AB271-571D-4C19-9FCC-C760834A8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226" y="359229"/>
            <a:ext cx="805544" cy="12191999"/>
          </a:xfrm>
          <a:custGeom>
            <a:avLst/>
            <a:gdLst>
              <a:gd name="connsiteX0" fmla="*/ 0 w 1214924"/>
              <a:gd name="connsiteY0" fmla="*/ 12191999 h 12191999"/>
              <a:gd name="connsiteX1" fmla="*/ 32 w 1214924"/>
              <a:gd name="connsiteY1" fmla="*/ 12166053 h 12191999"/>
              <a:gd name="connsiteX2" fmla="*/ 59979 w 1214924"/>
              <a:gd name="connsiteY2" fmla="*/ 9224089 h 12191999"/>
              <a:gd name="connsiteX3" fmla="*/ 120877 w 1214924"/>
              <a:gd name="connsiteY3" fmla="*/ 8004225 h 12191999"/>
              <a:gd name="connsiteX4" fmla="*/ 59979 w 1214924"/>
              <a:gd name="connsiteY4" fmla="*/ 7211315 h 12191999"/>
              <a:gd name="connsiteX5" fmla="*/ 59979 w 1214924"/>
              <a:gd name="connsiteY5" fmla="*/ 6601383 h 12191999"/>
              <a:gd name="connsiteX6" fmla="*/ 59979 w 1214924"/>
              <a:gd name="connsiteY6" fmla="*/ 5015562 h 12191999"/>
              <a:gd name="connsiteX7" fmla="*/ 120877 w 1214924"/>
              <a:gd name="connsiteY7" fmla="*/ 3185768 h 12191999"/>
              <a:gd name="connsiteX8" fmla="*/ 74847 w 1214924"/>
              <a:gd name="connsiteY8" fmla="*/ 4714 h 12191999"/>
              <a:gd name="connsiteX9" fmla="*/ 74778 w 1214924"/>
              <a:gd name="connsiteY9" fmla="*/ 0 h 12191999"/>
              <a:gd name="connsiteX10" fmla="*/ 1214924 w 1214924"/>
              <a:gd name="connsiteY10" fmla="*/ 0 h 12191999"/>
              <a:gd name="connsiteX11" fmla="*/ 1214924 w 1214924"/>
              <a:gd name="connsiteY11" fmla="*/ 12191999 h 1219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4924" h="12191999">
                <a:moveTo>
                  <a:pt x="0" y="12191999"/>
                </a:moveTo>
                <a:lnTo>
                  <a:pt x="32" y="12166053"/>
                </a:lnTo>
                <a:cubicBezTo>
                  <a:pt x="2886" y="11339787"/>
                  <a:pt x="14305" y="10367710"/>
                  <a:pt x="59979" y="9224089"/>
                </a:cubicBezTo>
                <a:cubicBezTo>
                  <a:pt x="120877" y="8004225"/>
                  <a:pt x="120877" y="8004225"/>
                  <a:pt x="120877" y="8004225"/>
                </a:cubicBezTo>
                <a:cubicBezTo>
                  <a:pt x="120877" y="7760253"/>
                  <a:pt x="59979" y="7516280"/>
                  <a:pt x="59979" y="7211315"/>
                </a:cubicBezTo>
                <a:cubicBezTo>
                  <a:pt x="59979" y="6906349"/>
                  <a:pt x="59979" y="6662377"/>
                  <a:pt x="59979" y="6601383"/>
                </a:cubicBezTo>
                <a:cubicBezTo>
                  <a:pt x="59979" y="5015562"/>
                  <a:pt x="59979" y="5015562"/>
                  <a:pt x="59979" y="5015562"/>
                </a:cubicBezTo>
                <a:cubicBezTo>
                  <a:pt x="120877" y="3185768"/>
                  <a:pt x="120877" y="3185768"/>
                  <a:pt x="120877" y="3185768"/>
                </a:cubicBezTo>
                <a:cubicBezTo>
                  <a:pt x="98040" y="1607571"/>
                  <a:pt x="83767" y="621197"/>
                  <a:pt x="74847" y="4714"/>
                </a:cubicBezTo>
                <a:lnTo>
                  <a:pt x="74778" y="0"/>
                </a:lnTo>
                <a:lnTo>
                  <a:pt x="1214924" y="0"/>
                </a:lnTo>
                <a:lnTo>
                  <a:pt x="1214924" y="12191999"/>
                </a:lnTo>
                <a:close/>
              </a:path>
            </a:pathLst>
          </a:custGeom>
          <a:ln>
            <a:noFill/>
          </a:ln>
        </p:spPr>
        <p:txBody>
          <a:bodyPr vert="horz" wrap="square" lIns="91440" tIns="45720" rIns="91440" bIns="45720" numCol="1" anchor="t" anchorCtr="0" compatLnSpc="1">
            <a:prstTxWarp prst="textNoShape">
              <a:avLst/>
            </a:prstTxWarp>
          </a:bodyPr>
          <a:lstStyle/>
          <a:p>
            <a:endParaRPr lang="en-US"/>
          </a:p>
        </p:txBody>
      </p:sp>
      <p:sp>
        <p:nvSpPr>
          <p:cNvPr id="15" name="Title 1">
            <a:extLst>
              <a:ext uri="{FF2B5EF4-FFF2-40B4-BE49-F238E27FC236}">
                <a16:creationId xmlns:a16="http://schemas.microsoft.com/office/drawing/2014/main" id="{465B7D4E-3865-4B8F-A3E3-2BAF20B71422}"/>
              </a:ext>
            </a:extLst>
          </p:cNvPr>
          <p:cNvSpPr txBox="1">
            <a:spLocks/>
          </p:cNvSpPr>
          <p:nvPr/>
        </p:nvSpPr>
        <p:spPr>
          <a:xfrm>
            <a:off x="2032317" y="1106328"/>
            <a:ext cx="7797230" cy="4834297"/>
          </a:xfrm>
          <a:prstGeom prst="rect">
            <a:avLst/>
          </a:prstGeom>
        </p:spPr>
        <p:txBody>
          <a:bodyPr vert="horz" wrap="square" lIns="0" tIns="0" rIns="0" bIns="0" rtlCol="0" anchor="ctr" anchorCtr="0">
            <a:normAutofit fontScale="85000" lnSpcReduction="20000"/>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pPr>
              <a:lnSpc>
                <a:spcPct val="150000"/>
              </a:lnSpc>
            </a:pPr>
            <a:r>
              <a:rPr lang="en-US" sz="2800" spc="-100" dirty="0"/>
              <a:t>Jesus revealed to us about,</a:t>
            </a:r>
          </a:p>
          <a:p>
            <a:pPr>
              <a:lnSpc>
                <a:spcPct val="150000"/>
              </a:lnSpc>
            </a:pPr>
            <a:r>
              <a:rPr lang="en-US" sz="2800" spc="-100" dirty="0"/>
              <a:t>     * the </a:t>
            </a:r>
            <a:r>
              <a:rPr lang="en-US" sz="2800" b="1" spc="-100" dirty="0">
                <a:solidFill>
                  <a:srgbClr val="FFFF00"/>
                </a:solidFill>
              </a:rPr>
              <a:t>GENEROSITY</a:t>
            </a:r>
            <a:r>
              <a:rPr lang="en-US" sz="2800" spc="-100" dirty="0"/>
              <a:t>  of our Lord.</a:t>
            </a:r>
          </a:p>
          <a:p>
            <a:pPr>
              <a:lnSpc>
                <a:spcPct val="150000"/>
              </a:lnSpc>
            </a:pPr>
            <a:r>
              <a:rPr lang="en-US" sz="2800" spc="-100" dirty="0"/>
              <a:t>     * He calls everyone to His kingdom.</a:t>
            </a:r>
          </a:p>
          <a:p>
            <a:pPr>
              <a:lnSpc>
                <a:spcPct val="150000"/>
              </a:lnSpc>
            </a:pPr>
            <a:endParaRPr lang="en-US" sz="2800" spc="-100" dirty="0"/>
          </a:p>
          <a:p>
            <a:pPr algn="ctr">
              <a:lnSpc>
                <a:spcPct val="150000"/>
              </a:lnSpc>
            </a:pPr>
            <a:r>
              <a:rPr lang="en-US" sz="2800" spc="-100" dirty="0"/>
              <a:t>And to those  who  accepts  the  call and do accordingly, </a:t>
            </a:r>
          </a:p>
          <a:p>
            <a:pPr algn="ctr">
              <a:lnSpc>
                <a:spcPct val="150000"/>
              </a:lnSpc>
            </a:pPr>
            <a:r>
              <a:rPr lang="en-US" sz="2800" spc="-100" dirty="0"/>
              <a:t>He   rewards  the  same.</a:t>
            </a:r>
          </a:p>
          <a:p>
            <a:pPr>
              <a:lnSpc>
                <a:spcPct val="150000"/>
              </a:lnSpc>
            </a:pPr>
            <a:endParaRPr lang="en-US" sz="2800" spc="-100" dirty="0"/>
          </a:p>
          <a:p>
            <a:pPr>
              <a:lnSpc>
                <a:spcPct val="150000"/>
              </a:lnSpc>
            </a:pPr>
            <a:r>
              <a:rPr lang="en-US" sz="2800" spc="-100" dirty="0"/>
              <a:t>Jesus questions us, </a:t>
            </a:r>
          </a:p>
          <a:p>
            <a:pPr algn="ctr">
              <a:lnSpc>
                <a:spcPct val="150000"/>
              </a:lnSpc>
            </a:pPr>
            <a:r>
              <a:rPr lang="en-US" sz="2800" spc="-100" dirty="0">
                <a:latin typeface="Aharoni" panose="02010803020104030203" pitchFamily="2" charset="-79"/>
                <a:cs typeface="Aharoni" panose="02010803020104030203" pitchFamily="2" charset="-79"/>
              </a:rPr>
              <a:t>‘WHY WE BE SO ENVIOUS OF OTHERS WHEN GOD IS GENEROUS?</a:t>
            </a:r>
          </a:p>
          <a:p>
            <a:pPr algn="ctr"/>
            <a:endParaRPr lang="en-US" sz="2800" spc="-100" dirty="0"/>
          </a:p>
        </p:txBody>
      </p:sp>
      <p:pic>
        <p:nvPicPr>
          <p:cNvPr id="23" name="Picture 22">
            <a:extLst>
              <a:ext uri="{FF2B5EF4-FFF2-40B4-BE49-F238E27FC236}">
                <a16:creationId xmlns:a16="http://schemas.microsoft.com/office/drawing/2014/main" id="{A646CDCE-513D-440C-8C04-61CFDF4E8675}"/>
              </a:ext>
            </a:extLst>
          </p:cNvPr>
          <p:cNvPicPr>
            <a:picLocks noChangeAspect="1"/>
          </p:cNvPicPr>
          <p:nvPr/>
        </p:nvPicPr>
        <p:blipFill>
          <a:blip r:embed="rId3"/>
          <a:stretch>
            <a:fillRect/>
          </a:stretch>
        </p:blipFill>
        <p:spPr>
          <a:xfrm>
            <a:off x="7574271" y="849484"/>
            <a:ext cx="2736377" cy="13955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extLst>
      <p:ext uri="{BB962C8B-B14F-4D97-AF65-F5344CB8AC3E}">
        <p14:creationId xmlns:p14="http://schemas.microsoft.com/office/powerpoint/2010/main" val="618883699"/>
      </p:ext>
    </p:extLst>
  </p:cSld>
  <p:clrMapOvr>
    <a:masterClrMapping/>
  </p:clrMapOvr>
  <mc:AlternateContent xmlns:mc="http://schemas.openxmlformats.org/markup-compatibility/2006" xmlns:p14="http://schemas.microsoft.com/office/powerpoint/2010/main">
    <mc:Choice Requires="p14">
      <p:transition spd="slow" p14:dur="2000" advTm="31909"/>
    </mc:Choice>
    <mc:Fallback xmlns="">
      <p:transition spd="slow" advTm="319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fade">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fade">
                                      <p:cBhvr>
                                        <p:cTn id="27" dur="500"/>
                                        <p:tgtEl>
                                          <p:spTgt spid="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xEl>
                                              <p:pRg st="5" end="5"/>
                                            </p:txEl>
                                          </p:spTgt>
                                        </p:tgtEl>
                                        <p:attrNameLst>
                                          <p:attrName>style.visibility</p:attrName>
                                        </p:attrNameLst>
                                      </p:cBhvr>
                                      <p:to>
                                        <p:strVal val="visible"/>
                                      </p:to>
                                    </p:set>
                                    <p:animEffect transition="in" filter="fade">
                                      <p:cBhvr>
                                        <p:cTn id="32" dur="500"/>
                                        <p:tgtEl>
                                          <p:spTgt spid="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xEl>
                                              <p:pRg st="7" end="7"/>
                                            </p:txEl>
                                          </p:spTgt>
                                        </p:tgtEl>
                                        <p:attrNameLst>
                                          <p:attrName>style.visibility</p:attrName>
                                        </p:attrNameLst>
                                      </p:cBhvr>
                                      <p:to>
                                        <p:strVal val="visible"/>
                                      </p:to>
                                    </p:set>
                                    <p:animEffect transition="in" filter="fade">
                                      <p:cBhvr>
                                        <p:cTn id="37" dur="500"/>
                                        <p:tgtEl>
                                          <p:spTgt spid="1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xEl>
                                              <p:pRg st="8" end="8"/>
                                            </p:txEl>
                                          </p:spTgt>
                                        </p:tgtEl>
                                        <p:attrNameLst>
                                          <p:attrName>style.visibility</p:attrName>
                                        </p:attrNameLst>
                                      </p:cBhvr>
                                      <p:to>
                                        <p:strVal val="visible"/>
                                      </p:to>
                                    </p:set>
                                    <p:animEffect transition="in" filter="fade">
                                      <p:cBhvr>
                                        <p:cTn id="42" dur="500"/>
                                        <p:tgtEl>
                                          <p:spTgt spid="1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arn(inVertical)">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A10F56-4600-4E72-882F-DF9A3D705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E7C649-57E0-4A93-B134-67101C07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35AF4F-B82E-435B-8949-29173A055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2" name="Title 1">
            <a:extLst>
              <a:ext uri="{FF2B5EF4-FFF2-40B4-BE49-F238E27FC236}">
                <a16:creationId xmlns:a16="http://schemas.microsoft.com/office/drawing/2014/main" id="{53A02000-E088-4B1B-B530-36A31B1EDE7A}"/>
              </a:ext>
            </a:extLst>
          </p:cNvPr>
          <p:cNvSpPr>
            <a:spLocks noGrp="1"/>
          </p:cNvSpPr>
          <p:nvPr>
            <p:ph type="title"/>
          </p:nvPr>
        </p:nvSpPr>
        <p:spPr>
          <a:xfrm>
            <a:off x="294328" y="435548"/>
            <a:ext cx="4062209" cy="1477328"/>
          </a:xfrm>
        </p:spPr>
        <p:txBody>
          <a:bodyPr>
            <a:noAutofit/>
          </a:bodyPr>
          <a:lstStyle/>
          <a:p>
            <a:r>
              <a:rPr lang="en-US" sz="2400" dirty="0"/>
              <a:t>IN TODAY’S GOSPEL,</a:t>
            </a:r>
            <a:br>
              <a:rPr lang="en-US" sz="2400" dirty="0"/>
            </a:br>
            <a:r>
              <a:rPr lang="en-US" sz="2400" dirty="0"/>
              <a:t>WE SEE THAT JESUS IS SPEAKING TO THE CHIEF PRIESTS AND ELDERS. </a:t>
            </a:r>
            <a:endParaRPr lang="en-GB" sz="2400" dirty="0"/>
          </a:p>
        </p:txBody>
      </p:sp>
      <p:sp>
        <p:nvSpPr>
          <p:cNvPr id="7" name="Title 1">
            <a:extLst>
              <a:ext uri="{FF2B5EF4-FFF2-40B4-BE49-F238E27FC236}">
                <a16:creationId xmlns:a16="http://schemas.microsoft.com/office/drawing/2014/main" id="{BBF8AEDA-26E0-4E3C-809A-D23E5E871788}"/>
              </a:ext>
            </a:extLst>
          </p:cNvPr>
          <p:cNvSpPr txBox="1">
            <a:spLocks/>
          </p:cNvSpPr>
          <p:nvPr/>
        </p:nvSpPr>
        <p:spPr>
          <a:xfrm>
            <a:off x="599129" y="4206460"/>
            <a:ext cx="3873022" cy="1477328"/>
          </a:xfrm>
          <a:prstGeom prst="rect">
            <a:avLst/>
          </a:prstGeom>
        </p:spPr>
        <p:txBody>
          <a:bodyPr vert="horz" wrap="square" lIns="0" tIns="0" rIns="0" bIns="0" rtlCol="0" anchor="t" anchorCtr="0">
            <a:normAutofit fontScale="97500"/>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endParaRPr lang="en-GB" dirty="0"/>
          </a:p>
        </p:txBody>
      </p:sp>
      <p:pic>
        <p:nvPicPr>
          <p:cNvPr id="4" name="Picture 3">
            <a:extLst>
              <a:ext uri="{FF2B5EF4-FFF2-40B4-BE49-F238E27FC236}">
                <a16:creationId xmlns:a16="http://schemas.microsoft.com/office/drawing/2014/main" id="{AA6A7FE5-4BC0-4C0D-B266-EEE063E7CD0C}"/>
              </a:ext>
            </a:extLst>
          </p:cNvPr>
          <p:cNvPicPr>
            <a:picLocks noChangeAspect="1"/>
          </p:cNvPicPr>
          <p:nvPr/>
        </p:nvPicPr>
        <p:blipFill>
          <a:blip r:embed="rId3"/>
          <a:stretch>
            <a:fillRect/>
          </a:stretch>
        </p:blipFill>
        <p:spPr>
          <a:xfrm>
            <a:off x="428336" y="4602693"/>
            <a:ext cx="3297620" cy="2089175"/>
          </a:xfrm>
          <a:prstGeom prst="roundRect">
            <a:avLst>
              <a:gd name="adj" fmla="val 29724"/>
            </a:avLst>
          </a:prstGeom>
          <a:solidFill>
            <a:srgbClr val="FFFFFF">
              <a:shade val="85000"/>
            </a:srgbClr>
          </a:solidFill>
          <a:ln>
            <a:noFill/>
          </a:ln>
          <a:effectLst>
            <a:reflection blurRad="12700" stA="38000" endPos="28000" dist="5000" dir="5400000" sy="-100000" algn="bl" rotWithShape="0"/>
          </a:effectLst>
        </p:spPr>
      </p:pic>
      <p:sp>
        <p:nvSpPr>
          <p:cNvPr id="9" name="Title 1">
            <a:extLst>
              <a:ext uri="{FF2B5EF4-FFF2-40B4-BE49-F238E27FC236}">
                <a16:creationId xmlns:a16="http://schemas.microsoft.com/office/drawing/2014/main" id="{0CE2BE3B-EFE4-48DA-BD08-B01A9C26C84A}"/>
              </a:ext>
            </a:extLst>
          </p:cNvPr>
          <p:cNvSpPr txBox="1">
            <a:spLocks/>
          </p:cNvSpPr>
          <p:nvPr/>
        </p:nvSpPr>
        <p:spPr>
          <a:xfrm>
            <a:off x="294327" y="3734405"/>
            <a:ext cx="4062209" cy="1477328"/>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sz="2400" dirty="0"/>
              <a:t>HE TOLD THEM A PARABLE.</a:t>
            </a:r>
            <a:endParaRPr lang="en-GB" sz="2400" dirty="0"/>
          </a:p>
        </p:txBody>
      </p:sp>
      <p:sp>
        <p:nvSpPr>
          <p:cNvPr id="5" name="Speech Bubble: Rectangle 4">
            <a:extLst>
              <a:ext uri="{FF2B5EF4-FFF2-40B4-BE49-F238E27FC236}">
                <a16:creationId xmlns:a16="http://schemas.microsoft.com/office/drawing/2014/main" id="{C9D9F9FD-0015-4D02-854B-BF790B6F5881}"/>
              </a:ext>
            </a:extLst>
          </p:cNvPr>
          <p:cNvSpPr/>
          <p:nvPr/>
        </p:nvSpPr>
        <p:spPr>
          <a:xfrm>
            <a:off x="5014727" y="252249"/>
            <a:ext cx="7149662" cy="6526924"/>
          </a:xfrm>
          <a:prstGeom prst="wedgeRectCallout">
            <a:avLst>
              <a:gd name="adj1" fmla="val -72444"/>
              <a:gd name="adj2" fmla="val 15551"/>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3799E645-945E-4D18-9579-BF103C117BB5}"/>
              </a:ext>
            </a:extLst>
          </p:cNvPr>
          <p:cNvSpPr txBox="1"/>
          <p:nvPr/>
        </p:nvSpPr>
        <p:spPr>
          <a:xfrm>
            <a:off x="5227280" y="515007"/>
            <a:ext cx="6807065" cy="369332"/>
          </a:xfrm>
          <a:prstGeom prst="rect">
            <a:avLst/>
          </a:prstGeom>
          <a:noFill/>
        </p:spPr>
        <p:txBody>
          <a:bodyPr wrap="square" rtlCol="0">
            <a:spAutoFit/>
          </a:bodyPr>
          <a:lstStyle/>
          <a:p>
            <a:r>
              <a:rPr lang="en-US" dirty="0">
                <a:latin typeface="Aharoni" panose="02010803020104030203" pitchFamily="2" charset="-79"/>
                <a:cs typeface="Aharoni" panose="02010803020104030203" pitchFamily="2" charset="-79"/>
              </a:rPr>
              <a:t>A MAN HAD TWO SONS.</a:t>
            </a:r>
            <a:endParaRPr lang="en-GB" dirty="0">
              <a:latin typeface="Aharoni" panose="02010803020104030203" pitchFamily="2" charset="-79"/>
              <a:cs typeface="Aharoni" panose="02010803020104030203" pitchFamily="2" charset="-79"/>
            </a:endParaRPr>
          </a:p>
        </p:txBody>
      </p:sp>
      <p:pic>
        <p:nvPicPr>
          <p:cNvPr id="11" name="Picture 10">
            <a:extLst>
              <a:ext uri="{FF2B5EF4-FFF2-40B4-BE49-F238E27FC236}">
                <a16:creationId xmlns:a16="http://schemas.microsoft.com/office/drawing/2014/main" id="{873209E2-B76A-4809-9F02-24E6D26EA4A2}"/>
              </a:ext>
            </a:extLst>
          </p:cNvPr>
          <p:cNvPicPr>
            <a:picLocks noChangeAspect="1"/>
          </p:cNvPicPr>
          <p:nvPr/>
        </p:nvPicPr>
        <p:blipFill>
          <a:blip r:embed="rId4"/>
          <a:stretch>
            <a:fillRect/>
          </a:stretch>
        </p:blipFill>
        <p:spPr>
          <a:xfrm>
            <a:off x="9020226" y="400111"/>
            <a:ext cx="2701503" cy="1887351"/>
          </a:xfrm>
          <a:prstGeom prst="rect">
            <a:avLst/>
          </a:prstGeom>
        </p:spPr>
      </p:pic>
      <p:pic>
        <p:nvPicPr>
          <p:cNvPr id="13" name="Picture 12">
            <a:extLst>
              <a:ext uri="{FF2B5EF4-FFF2-40B4-BE49-F238E27FC236}">
                <a16:creationId xmlns:a16="http://schemas.microsoft.com/office/drawing/2014/main" id="{38B4212B-C616-4505-B8C0-43867FCD73E1}"/>
              </a:ext>
            </a:extLst>
          </p:cNvPr>
          <p:cNvPicPr>
            <a:picLocks noChangeAspect="1"/>
          </p:cNvPicPr>
          <p:nvPr/>
        </p:nvPicPr>
        <p:blipFill>
          <a:blip r:embed="rId5"/>
          <a:stretch>
            <a:fillRect/>
          </a:stretch>
        </p:blipFill>
        <p:spPr>
          <a:xfrm>
            <a:off x="5602921" y="3316128"/>
            <a:ext cx="3071042" cy="1930369"/>
          </a:xfrm>
          <a:prstGeom prst="rect">
            <a:avLst/>
          </a:prstGeom>
        </p:spPr>
      </p:pic>
      <p:sp>
        <p:nvSpPr>
          <p:cNvPr id="15" name="TextBox 14">
            <a:extLst>
              <a:ext uri="{FF2B5EF4-FFF2-40B4-BE49-F238E27FC236}">
                <a16:creationId xmlns:a16="http://schemas.microsoft.com/office/drawing/2014/main" id="{55504ABF-57D9-4A43-A0C5-37319B04C5DD}"/>
              </a:ext>
            </a:extLst>
          </p:cNvPr>
          <p:cNvSpPr txBox="1"/>
          <p:nvPr/>
        </p:nvSpPr>
        <p:spPr>
          <a:xfrm>
            <a:off x="5412222" y="1562855"/>
            <a:ext cx="3548072" cy="369332"/>
          </a:xfrm>
          <a:prstGeom prst="rect">
            <a:avLst/>
          </a:prstGeom>
          <a:noFill/>
        </p:spPr>
        <p:txBody>
          <a:bodyPr wrap="square" rtlCol="0">
            <a:spAutoFit/>
          </a:bodyPr>
          <a:lstStyle/>
          <a:p>
            <a:r>
              <a:rPr lang="en-US" dirty="0">
                <a:latin typeface="Aharoni" panose="02010803020104030203" pitchFamily="2" charset="-79"/>
                <a:cs typeface="Aharoni" panose="02010803020104030203" pitchFamily="2" charset="-79"/>
              </a:rPr>
              <a:t>TO THE FIRST ONE HE SAID,</a:t>
            </a:r>
            <a:endParaRPr lang="en-GB" dirty="0">
              <a:latin typeface="Aharoni" panose="02010803020104030203" pitchFamily="2" charset="-79"/>
              <a:cs typeface="Aharoni" panose="02010803020104030203" pitchFamily="2" charset="-79"/>
            </a:endParaRPr>
          </a:p>
        </p:txBody>
      </p:sp>
      <p:sp>
        <p:nvSpPr>
          <p:cNvPr id="16" name="Speech Bubble: Oval 15">
            <a:extLst>
              <a:ext uri="{FF2B5EF4-FFF2-40B4-BE49-F238E27FC236}">
                <a16:creationId xmlns:a16="http://schemas.microsoft.com/office/drawing/2014/main" id="{E610679D-315E-4FB6-AB1A-3D49971C5A67}"/>
              </a:ext>
            </a:extLst>
          </p:cNvPr>
          <p:cNvSpPr/>
          <p:nvPr/>
        </p:nvSpPr>
        <p:spPr>
          <a:xfrm>
            <a:off x="5749160" y="2118270"/>
            <a:ext cx="2701502" cy="1115100"/>
          </a:xfrm>
          <a:prstGeom prst="wedgeEllipseCallout">
            <a:avLst>
              <a:gd name="adj1" fmla="val -17422"/>
              <a:gd name="adj2" fmla="val 1015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0" dirty="0">
                <a:solidFill>
                  <a:srgbClr val="000000"/>
                </a:solidFill>
                <a:effectLst/>
                <a:latin typeface="Aharoni" panose="02010803020104030203" pitchFamily="2" charset="-79"/>
                <a:cs typeface="Aharoni" panose="02010803020104030203" pitchFamily="2" charset="-79"/>
              </a:rPr>
              <a:t>Son, go and work in the vineyard today.</a:t>
            </a:r>
            <a:endParaRPr lang="en-GB" b="1" dirty="0">
              <a:latin typeface="Aharoni" panose="02010803020104030203" pitchFamily="2" charset="-79"/>
              <a:cs typeface="Aharoni" panose="02010803020104030203" pitchFamily="2" charset="-79"/>
            </a:endParaRPr>
          </a:p>
        </p:txBody>
      </p:sp>
      <p:sp>
        <p:nvSpPr>
          <p:cNvPr id="18" name="Speech Bubble: Oval 17">
            <a:extLst>
              <a:ext uri="{FF2B5EF4-FFF2-40B4-BE49-F238E27FC236}">
                <a16:creationId xmlns:a16="http://schemas.microsoft.com/office/drawing/2014/main" id="{DB500D8A-80B7-438D-AD9B-A9C17EDA1E9D}"/>
              </a:ext>
            </a:extLst>
          </p:cNvPr>
          <p:cNvSpPr/>
          <p:nvPr/>
        </p:nvSpPr>
        <p:spPr>
          <a:xfrm>
            <a:off x="8738530" y="2798334"/>
            <a:ext cx="1509056" cy="1115100"/>
          </a:xfrm>
          <a:prstGeom prst="wedgeEllipseCallout">
            <a:avLst>
              <a:gd name="adj1" fmla="val -55466"/>
              <a:gd name="adj2" fmla="val 7448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b="1" i="0" dirty="0">
                <a:solidFill>
                  <a:srgbClr val="000000"/>
                </a:solidFill>
                <a:effectLst/>
                <a:latin typeface="Aharoni" panose="02010803020104030203" pitchFamily="2" charset="-79"/>
                <a:cs typeface="Aharoni" panose="02010803020104030203" pitchFamily="2" charset="-79"/>
              </a:rPr>
              <a:t>‘I will not’</a:t>
            </a:r>
            <a:endParaRPr lang="en-GB" b="1" dirty="0">
              <a:latin typeface="Aharoni" panose="02010803020104030203" pitchFamily="2" charset="-79"/>
              <a:cs typeface="Aharoni" panose="02010803020104030203" pitchFamily="2" charset="-79"/>
            </a:endParaRPr>
          </a:p>
        </p:txBody>
      </p:sp>
      <p:sp>
        <p:nvSpPr>
          <p:cNvPr id="20" name="TextBox 19">
            <a:extLst>
              <a:ext uri="{FF2B5EF4-FFF2-40B4-BE49-F238E27FC236}">
                <a16:creationId xmlns:a16="http://schemas.microsoft.com/office/drawing/2014/main" id="{641ECC27-09A3-46C9-A285-3737DB531DA3}"/>
              </a:ext>
            </a:extLst>
          </p:cNvPr>
          <p:cNvSpPr txBox="1"/>
          <p:nvPr/>
        </p:nvSpPr>
        <p:spPr>
          <a:xfrm>
            <a:off x="5537163" y="5722605"/>
            <a:ext cx="3325752" cy="646331"/>
          </a:xfrm>
          <a:prstGeom prst="rect">
            <a:avLst/>
          </a:prstGeom>
          <a:noFill/>
        </p:spPr>
        <p:txBody>
          <a:bodyPr wrap="square" rtlCol="0">
            <a:spAutoFit/>
          </a:bodyPr>
          <a:lstStyle/>
          <a:p>
            <a:r>
              <a:rPr lang="en-US" dirty="0">
                <a:latin typeface="Aharoni" panose="02010803020104030203" pitchFamily="2" charset="-79"/>
                <a:cs typeface="Aharoni" panose="02010803020104030203" pitchFamily="2" charset="-79"/>
              </a:rPr>
              <a:t>BUT HE LATER CHANGED HIS MIND AND WENT</a:t>
            </a:r>
            <a:endParaRPr lang="en-GB" dirty="0">
              <a:latin typeface="Aharoni" panose="02010803020104030203" pitchFamily="2" charset="-79"/>
              <a:cs typeface="Aharoni" panose="02010803020104030203" pitchFamily="2" charset="-79"/>
            </a:endParaRPr>
          </a:p>
        </p:txBody>
      </p:sp>
      <p:pic>
        <p:nvPicPr>
          <p:cNvPr id="23" name="Picture 22">
            <a:extLst>
              <a:ext uri="{FF2B5EF4-FFF2-40B4-BE49-F238E27FC236}">
                <a16:creationId xmlns:a16="http://schemas.microsoft.com/office/drawing/2014/main" id="{20F14652-DED7-4DD8-AF40-4A425B5EE1A9}"/>
              </a:ext>
            </a:extLst>
          </p:cNvPr>
          <p:cNvPicPr>
            <a:picLocks noChangeAspect="1"/>
          </p:cNvPicPr>
          <p:nvPr/>
        </p:nvPicPr>
        <p:blipFill>
          <a:blip r:embed="rId6"/>
          <a:stretch>
            <a:fillRect/>
          </a:stretch>
        </p:blipFill>
        <p:spPr>
          <a:xfrm>
            <a:off x="8959543" y="4652189"/>
            <a:ext cx="2763515" cy="1970435"/>
          </a:xfrm>
          <a:prstGeom prst="rect">
            <a:avLst/>
          </a:prstGeom>
        </p:spPr>
      </p:pic>
    </p:spTree>
    <p:custDataLst>
      <p:tags r:id="rId1"/>
    </p:custDataLst>
    <p:extLst>
      <p:ext uri="{BB962C8B-B14F-4D97-AF65-F5344CB8AC3E}">
        <p14:creationId xmlns:p14="http://schemas.microsoft.com/office/powerpoint/2010/main" val="1262528595"/>
      </p:ext>
    </p:extLst>
  </p:cSld>
  <p:clrMapOvr>
    <a:masterClrMapping/>
  </p:clrMapOvr>
  <mc:AlternateContent xmlns:mc="http://schemas.openxmlformats.org/markup-compatibility/2006" xmlns:p14="http://schemas.microsoft.com/office/powerpoint/2010/main">
    <mc:Choice Requires="p14">
      <p:transition spd="slow" p14:dur="2000" advTm="31312"/>
    </mc:Choice>
    <mc:Fallback xmlns="">
      <p:transition spd="slow" advTm="313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par>
                                <p:cTn id="28" presetID="14" presetClass="entr" presetSubtype="1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randombar(horizont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par>
                                <p:cTn id="36" presetID="16" presetClass="entr" presetSubtype="21"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arn(inVertical)">
                                      <p:cBhvr>
                                        <p:cTn id="53" dur="500"/>
                                        <p:tgtEl>
                                          <p:spTgt spid="20"/>
                                        </p:tgtEl>
                                      </p:cBhvr>
                                    </p:animEffect>
                                  </p:childTnLst>
                                </p:cTn>
                              </p:par>
                              <p:par>
                                <p:cTn id="54" presetID="16" presetClass="entr" presetSubtype="21"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barn(inVertical)">
                                      <p:cBhvr>
                                        <p:cTn id="5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5" grpId="0" animBg="1"/>
      <p:bldP spid="6" grpId="0"/>
      <p:bldP spid="15" grpId="0"/>
      <p:bldP spid="16" grpId="0" animBg="1"/>
      <p:bldP spid="18" grpId="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E02C0FC-29E6-4F31-B665-CB163CD879FF}"/>
              </a:ext>
            </a:extLst>
          </p:cNvPr>
          <p:cNvSpPr>
            <a:spLocks noGrp="1"/>
          </p:cNvSpPr>
          <p:nvPr>
            <p:ph type="title"/>
          </p:nvPr>
        </p:nvSpPr>
        <p:spPr>
          <a:xfrm>
            <a:off x="2446775" y="152359"/>
            <a:ext cx="7760347" cy="1161927"/>
          </a:xfrm>
        </p:spPr>
        <p:txBody>
          <a:bodyPr>
            <a:normAutofit/>
          </a:bodyPr>
          <a:lstStyle/>
          <a:p>
            <a:r>
              <a:rPr lang="en-US" sz="2800" dirty="0"/>
              <a:t>HE SAID THE SAME TO THE SECOND SON.</a:t>
            </a:r>
            <a:endParaRPr lang="en-GB" sz="2800" dirty="0"/>
          </a:p>
        </p:txBody>
      </p:sp>
      <p:pic>
        <p:nvPicPr>
          <p:cNvPr id="19" name="Picture 18">
            <a:extLst>
              <a:ext uri="{FF2B5EF4-FFF2-40B4-BE49-F238E27FC236}">
                <a16:creationId xmlns:a16="http://schemas.microsoft.com/office/drawing/2014/main" id="{699912D2-D4C6-4F7C-8495-F738129D052B}"/>
              </a:ext>
            </a:extLst>
          </p:cNvPr>
          <p:cNvPicPr>
            <a:picLocks noChangeAspect="1"/>
          </p:cNvPicPr>
          <p:nvPr/>
        </p:nvPicPr>
        <p:blipFill>
          <a:blip r:embed="rId3"/>
          <a:stretch>
            <a:fillRect/>
          </a:stretch>
        </p:blipFill>
        <p:spPr>
          <a:xfrm>
            <a:off x="270912" y="-5295"/>
            <a:ext cx="1834022" cy="1161927"/>
          </a:xfrm>
          <a:prstGeom prst="snip2DiagRect">
            <a:avLst>
              <a:gd name="adj1" fmla="val 5829"/>
              <a:gd name="adj2" fmla="val 2929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 name="Picture 20">
            <a:extLst>
              <a:ext uri="{FF2B5EF4-FFF2-40B4-BE49-F238E27FC236}">
                <a16:creationId xmlns:a16="http://schemas.microsoft.com/office/drawing/2014/main" id="{E49CB10B-37F0-460E-A144-F52A4248CAFA}"/>
              </a:ext>
            </a:extLst>
          </p:cNvPr>
          <p:cNvPicPr>
            <a:picLocks noChangeAspect="1"/>
          </p:cNvPicPr>
          <p:nvPr/>
        </p:nvPicPr>
        <p:blipFill>
          <a:blip r:embed="rId4"/>
          <a:stretch>
            <a:fillRect/>
          </a:stretch>
        </p:blipFill>
        <p:spPr>
          <a:xfrm>
            <a:off x="3201572" y="1057898"/>
            <a:ext cx="3486150" cy="2381250"/>
          </a:xfrm>
          <a:prstGeom prst="rect">
            <a:avLst/>
          </a:prstGeom>
        </p:spPr>
      </p:pic>
      <p:sp>
        <p:nvSpPr>
          <p:cNvPr id="26" name="Speech Bubble: Oval 25">
            <a:extLst>
              <a:ext uri="{FF2B5EF4-FFF2-40B4-BE49-F238E27FC236}">
                <a16:creationId xmlns:a16="http://schemas.microsoft.com/office/drawing/2014/main" id="{7F8B2495-45E7-4D44-9AA8-F355A3218FD0}"/>
              </a:ext>
            </a:extLst>
          </p:cNvPr>
          <p:cNvSpPr/>
          <p:nvPr/>
        </p:nvSpPr>
        <p:spPr>
          <a:xfrm>
            <a:off x="526428" y="1716709"/>
            <a:ext cx="2774729" cy="1323975"/>
          </a:xfrm>
          <a:prstGeom prst="wedgeEllipseCallout">
            <a:avLst>
              <a:gd name="adj1" fmla="val 57957"/>
              <a:gd name="adj2" fmla="val 237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solidFill>
                  <a:srgbClr val="000000"/>
                </a:solidFill>
                <a:effectLst/>
                <a:latin typeface="Aharoni" panose="02010803020104030203" pitchFamily="2" charset="-79"/>
                <a:cs typeface="Aharoni" panose="02010803020104030203" pitchFamily="2" charset="-79"/>
              </a:rPr>
              <a:t>Son, go and work in the vineyard today.</a:t>
            </a:r>
            <a:endParaRPr lang="en-GB" dirty="0">
              <a:latin typeface="Aharoni" panose="02010803020104030203" pitchFamily="2" charset="-79"/>
              <a:cs typeface="Aharoni" panose="02010803020104030203" pitchFamily="2" charset="-79"/>
            </a:endParaRPr>
          </a:p>
        </p:txBody>
      </p:sp>
      <p:sp>
        <p:nvSpPr>
          <p:cNvPr id="28" name="Speech Bubble: Oval 27">
            <a:extLst>
              <a:ext uri="{FF2B5EF4-FFF2-40B4-BE49-F238E27FC236}">
                <a16:creationId xmlns:a16="http://schemas.microsoft.com/office/drawing/2014/main" id="{31ABF9A0-4484-48DD-8D41-E3A526E2C2DC}"/>
              </a:ext>
            </a:extLst>
          </p:cNvPr>
          <p:cNvSpPr/>
          <p:nvPr/>
        </p:nvSpPr>
        <p:spPr>
          <a:xfrm>
            <a:off x="6687722" y="946341"/>
            <a:ext cx="1977587" cy="1430375"/>
          </a:xfrm>
          <a:prstGeom prst="wedgeEllipseCallout">
            <a:avLst>
              <a:gd name="adj1" fmla="val -60249"/>
              <a:gd name="adj2" fmla="val 5905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000" b="1" i="0" dirty="0">
                <a:solidFill>
                  <a:srgbClr val="000000"/>
                </a:solidFill>
                <a:effectLst/>
                <a:latin typeface="Aharoni" panose="02010803020104030203" pitchFamily="2" charset="-79"/>
                <a:cs typeface="Aharoni" panose="02010803020104030203" pitchFamily="2" charset="-79"/>
              </a:rPr>
              <a:t> I will go, sir</a:t>
            </a:r>
            <a:endParaRPr lang="en-GB" sz="2000" b="1" dirty="0">
              <a:latin typeface="Aharoni" panose="02010803020104030203" pitchFamily="2" charset="-79"/>
              <a:cs typeface="Aharoni" panose="02010803020104030203" pitchFamily="2" charset="-79"/>
            </a:endParaRPr>
          </a:p>
        </p:txBody>
      </p:sp>
      <p:sp>
        <p:nvSpPr>
          <p:cNvPr id="29" name="Title 13">
            <a:extLst>
              <a:ext uri="{FF2B5EF4-FFF2-40B4-BE49-F238E27FC236}">
                <a16:creationId xmlns:a16="http://schemas.microsoft.com/office/drawing/2014/main" id="{0A2A8D69-001F-4FCE-9053-0821F450FFB0}"/>
              </a:ext>
            </a:extLst>
          </p:cNvPr>
          <p:cNvSpPr txBox="1">
            <a:spLocks/>
          </p:cNvSpPr>
          <p:nvPr/>
        </p:nvSpPr>
        <p:spPr>
          <a:xfrm>
            <a:off x="8120152" y="2384165"/>
            <a:ext cx="3647091" cy="1495696"/>
          </a:xfrm>
          <a:prstGeom prst="rect">
            <a:avLst/>
          </a:prstGeom>
        </p:spPr>
        <p:txBody>
          <a:bodyPr vert="horz" wrap="square" lIns="0" tIns="0" rIns="0" bIns="0" rtlCol="0" anchor="t" anchorCtr="0">
            <a:normAutofit/>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sz="2800" dirty="0"/>
              <a:t>BUT HE DID NOT GO.</a:t>
            </a:r>
            <a:endParaRPr lang="en-GB" sz="2800" dirty="0"/>
          </a:p>
        </p:txBody>
      </p:sp>
      <p:pic>
        <p:nvPicPr>
          <p:cNvPr id="31" name="Picture 30">
            <a:extLst>
              <a:ext uri="{FF2B5EF4-FFF2-40B4-BE49-F238E27FC236}">
                <a16:creationId xmlns:a16="http://schemas.microsoft.com/office/drawing/2014/main" id="{83DD7A54-6ED1-4C81-9048-FE461A978C87}"/>
              </a:ext>
            </a:extLst>
          </p:cNvPr>
          <p:cNvPicPr>
            <a:picLocks noChangeAspect="1"/>
          </p:cNvPicPr>
          <p:nvPr/>
        </p:nvPicPr>
        <p:blipFill rotWithShape="1">
          <a:blip r:embed="rId5"/>
          <a:srcRect l="-1411" r="46034"/>
          <a:stretch/>
        </p:blipFill>
        <p:spPr>
          <a:xfrm flipH="1">
            <a:off x="10711172" y="4228411"/>
            <a:ext cx="957460" cy="1933135"/>
          </a:xfrm>
          <a:prstGeom prst="ellipse">
            <a:avLst/>
          </a:prstGeom>
          <a:ln>
            <a:noFill/>
          </a:ln>
          <a:effectLst>
            <a:softEdge rad="112500"/>
          </a:effectLst>
        </p:spPr>
      </p:pic>
      <p:sp>
        <p:nvSpPr>
          <p:cNvPr id="33" name="Speech Bubble: Oval 32">
            <a:extLst>
              <a:ext uri="{FF2B5EF4-FFF2-40B4-BE49-F238E27FC236}">
                <a16:creationId xmlns:a16="http://schemas.microsoft.com/office/drawing/2014/main" id="{563E3DC3-764E-4797-A67A-8D968D1C61AB}"/>
              </a:ext>
            </a:extLst>
          </p:cNvPr>
          <p:cNvSpPr/>
          <p:nvPr/>
        </p:nvSpPr>
        <p:spPr>
          <a:xfrm>
            <a:off x="8079002" y="2869307"/>
            <a:ext cx="2764603" cy="1430375"/>
          </a:xfrm>
          <a:prstGeom prst="wedgeEllipseCallout">
            <a:avLst>
              <a:gd name="adj1" fmla="val 52063"/>
              <a:gd name="adj2" fmla="val 66403"/>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i="0" baseline="30000" dirty="0">
                <a:solidFill>
                  <a:srgbClr val="000000"/>
                </a:solidFill>
                <a:effectLst/>
                <a:latin typeface="Aharoni" panose="02010803020104030203" pitchFamily="2" charset="-79"/>
                <a:cs typeface="Aharoni" panose="02010803020104030203" pitchFamily="2" charset="-79"/>
              </a:rPr>
              <a:t> </a:t>
            </a:r>
            <a:r>
              <a:rPr lang="en-US" sz="2000" i="0" dirty="0">
                <a:solidFill>
                  <a:srgbClr val="000000"/>
                </a:solidFill>
                <a:effectLst/>
                <a:latin typeface="Aharoni" panose="02010803020104030203" pitchFamily="2" charset="-79"/>
                <a:cs typeface="Aharoni" panose="02010803020104030203" pitchFamily="2" charset="-79"/>
              </a:rPr>
              <a:t>Which of the two did the will of his Father?</a:t>
            </a:r>
            <a:endParaRPr lang="en-GB" sz="2000" dirty="0">
              <a:latin typeface="Aharoni" panose="02010803020104030203" pitchFamily="2" charset="-79"/>
              <a:cs typeface="Aharoni" panose="02010803020104030203" pitchFamily="2" charset="-79"/>
            </a:endParaRPr>
          </a:p>
        </p:txBody>
      </p:sp>
      <p:sp>
        <p:nvSpPr>
          <p:cNvPr id="35" name="Title 13">
            <a:extLst>
              <a:ext uri="{FF2B5EF4-FFF2-40B4-BE49-F238E27FC236}">
                <a16:creationId xmlns:a16="http://schemas.microsoft.com/office/drawing/2014/main" id="{81612C96-36D4-420E-9DDF-F47F4BE3303A}"/>
              </a:ext>
            </a:extLst>
          </p:cNvPr>
          <p:cNvSpPr txBox="1">
            <a:spLocks/>
          </p:cNvSpPr>
          <p:nvPr/>
        </p:nvSpPr>
        <p:spPr>
          <a:xfrm>
            <a:off x="2130733" y="3699283"/>
            <a:ext cx="5311786" cy="1495696"/>
          </a:xfrm>
          <a:prstGeom prst="rect">
            <a:avLst/>
          </a:prstGeom>
        </p:spPr>
        <p:txBody>
          <a:bodyPr vert="horz" wrap="square" lIns="0" tIns="0" rIns="0" bIns="0" rtlCol="0" anchor="t" anchorCtr="0">
            <a:normAutofit/>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sz="2800" dirty="0"/>
              <a:t>THEN JESUS ASKED THEM...</a:t>
            </a:r>
            <a:endParaRPr lang="en-GB" sz="2800" dirty="0"/>
          </a:p>
        </p:txBody>
      </p:sp>
      <p:pic>
        <p:nvPicPr>
          <p:cNvPr id="36" name="Picture 35">
            <a:extLst>
              <a:ext uri="{FF2B5EF4-FFF2-40B4-BE49-F238E27FC236}">
                <a16:creationId xmlns:a16="http://schemas.microsoft.com/office/drawing/2014/main" id="{8CA86346-45E9-40E9-A11F-DF204459219E}"/>
              </a:ext>
            </a:extLst>
          </p:cNvPr>
          <p:cNvPicPr>
            <a:picLocks noChangeAspect="1"/>
          </p:cNvPicPr>
          <p:nvPr/>
        </p:nvPicPr>
        <p:blipFill>
          <a:blip r:embed="rId6"/>
          <a:stretch>
            <a:fillRect/>
          </a:stretch>
        </p:blipFill>
        <p:spPr>
          <a:xfrm>
            <a:off x="261311" y="4447131"/>
            <a:ext cx="2142723" cy="2193438"/>
          </a:xfrm>
          <a:prstGeom prst="ellipse">
            <a:avLst/>
          </a:prstGeom>
          <a:ln>
            <a:noFill/>
          </a:ln>
          <a:effectLst>
            <a:softEdge rad="112500"/>
          </a:effectLst>
        </p:spPr>
      </p:pic>
      <p:sp>
        <p:nvSpPr>
          <p:cNvPr id="39" name="Speech Bubble: Oval 38">
            <a:extLst>
              <a:ext uri="{FF2B5EF4-FFF2-40B4-BE49-F238E27FC236}">
                <a16:creationId xmlns:a16="http://schemas.microsoft.com/office/drawing/2014/main" id="{4250DA9B-9DED-4EE7-8DC6-82DE7204C368}"/>
              </a:ext>
            </a:extLst>
          </p:cNvPr>
          <p:cNvSpPr/>
          <p:nvPr/>
        </p:nvSpPr>
        <p:spPr>
          <a:xfrm>
            <a:off x="2126868" y="4320227"/>
            <a:ext cx="2142723" cy="1203761"/>
          </a:xfrm>
          <a:prstGeom prst="wedgeEllipseCallout">
            <a:avLst>
              <a:gd name="adj1" fmla="val -82195"/>
              <a:gd name="adj2" fmla="val 1022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latin typeface="Aharoni" panose="02010803020104030203" pitchFamily="2" charset="-79"/>
                <a:cs typeface="Aharoni" panose="02010803020104030203" pitchFamily="2" charset="-79"/>
              </a:rPr>
              <a:t>THE FIRST ONE</a:t>
            </a:r>
            <a:endParaRPr lang="en-GB" dirty="0">
              <a:latin typeface="Aharoni" panose="02010803020104030203" pitchFamily="2" charset="-79"/>
              <a:cs typeface="Aharoni" panose="02010803020104030203" pitchFamily="2" charset="-79"/>
            </a:endParaRPr>
          </a:p>
        </p:txBody>
      </p:sp>
      <p:sp>
        <p:nvSpPr>
          <p:cNvPr id="40" name="Speech Bubble: Rectangle with Corners Rounded 39">
            <a:extLst>
              <a:ext uri="{FF2B5EF4-FFF2-40B4-BE49-F238E27FC236}">
                <a16:creationId xmlns:a16="http://schemas.microsoft.com/office/drawing/2014/main" id="{7D19B05B-BEA6-42C7-A653-DE2FCC661913}"/>
              </a:ext>
            </a:extLst>
          </p:cNvPr>
          <p:cNvSpPr/>
          <p:nvPr/>
        </p:nvSpPr>
        <p:spPr>
          <a:xfrm>
            <a:off x="4736210" y="4447131"/>
            <a:ext cx="4555229" cy="2358015"/>
          </a:xfrm>
          <a:prstGeom prst="wedgeRoundRectCallout">
            <a:avLst>
              <a:gd name="adj1" fmla="val 80556"/>
              <a:gd name="adj2" fmla="val -1212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b="1" dirty="0">
                <a:latin typeface="Abadi" panose="020B0604020104020204" pitchFamily="34" charset="0"/>
              </a:rPr>
              <a:t>WHEN JOHN THE BAPTIST CAME PREACHING THE WAY OF RIGHTEOUSNESS, THE TAX COLLECTORS AND THE PROSTITUTES CHANGED THEIR MINDS AND BELIEVED IN HIM BUT YOU ARE NOT READY TO CHANGE AND BELIEVE.</a:t>
            </a:r>
          </a:p>
          <a:p>
            <a:pPr algn="ctr"/>
            <a:r>
              <a:rPr lang="en-US" sz="1600" b="1" dirty="0">
                <a:solidFill>
                  <a:schemeClr val="accent1">
                    <a:lumMod val="50000"/>
                  </a:schemeClr>
                </a:solidFill>
                <a:latin typeface="Abadi" panose="020B0604020104020204" pitchFamily="34" charset="0"/>
              </a:rPr>
              <a:t>“TRULY I TELL YOU, THE TAX COLLECTORS AND THE PROSTITUTES ARE GOING INTO THE KINGDOM OF GOD AHEAD OF YOU.</a:t>
            </a:r>
            <a:endParaRPr lang="en-GB" sz="1600" b="1" dirty="0">
              <a:solidFill>
                <a:schemeClr val="accent1">
                  <a:lumMod val="50000"/>
                </a:schemeClr>
              </a:solidFill>
              <a:latin typeface="Abadi" panose="020B0604020104020204" pitchFamily="34" charset="0"/>
            </a:endParaRPr>
          </a:p>
        </p:txBody>
      </p:sp>
      <p:sp>
        <p:nvSpPr>
          <p:cNvPr id="2" name="Oval 1">
            <a:extLst>
              <a:ext uri="{FF2B5EF4-FFF2-40B4-BE49-F238E27FC236}">
                <a16:creationId xmlns:a16="http://schemas.microsoft.com/office/drawing/2014/main" id="{31AFD774-5050-41AD-8017-015984569B8A}"/>
              </a:ext>
            </a:extLst>
          </p:cNvPr>
          <p:cNvSpPr/>
          <p:nvPr/>
        </p:nvSpPr>
        <p:spPr>
          <a:xfrm>
            <a:off x="8778495" y="473271"/>
            <a:ext cx="3142593" cy="1588864"/>
          </a:xfrm>
          <a:prstGeom prst="ellipse">
            <a:avLst/>
          </a:prstGeom>
          <a:solidFill>
            <a:srgbClr val="D3DA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Abadi" panose="020B0604020104020204" pitchFamily="34" charset="0"/>
              </a:rPr>
              <a:t>DO YOU KNOW WHO IS JOHN THE BAPTIST?</a:t>
            </a:r>
          </a:p>
          <a:p>
            <a:pPr algn="ctr"/>
            <a:r>
              <a:rPr lang="en-US" sz="1600" b="1" dirty="0">
                <a:solidFill>
                  <a:schemeClr val="bg1"/>
                </a:solidFill>
                <a:latin typeface="Abadi" panose="020B0604020104020204" pitchFamily="34" charset="0"/>
              </a:rPr>
              <a:t>IF NOT, SEE MATTHEW 3 IN THE BIBLE</a:t>
            </a:r>
            <a:endParaRPr lang="en-GB" sz="1600" b="1" dirty="0">
              <a:solidFill>
                <a:schemeClr val="bg1"/>
              </a:solidFill>
              <a:latin typeface="Abadi" panose="020B0604020104020204" pitchFamily="34" charset="0"/>
            </a:endParaRPr>
          </a:p>
        </p:txBody>
      </p:sp>
    </p:spTree>
    <p:custDataLst>
      <p:tags r:id="rId1"/>
    </p:custDataLst>
    <p:extLst>
      <p:ext uri="{BB962C8B-B14F-4D97-AF65-F5344CB8AC3E}">
        <p14:creationId xmlns:p14="http://schemas.microsoft.com/office/powerpoint/2010/main" val="1713194950"/>
      </p:ext>
    </p:extLst>
  </p:cSld>
  <p:clrMapOvr>
    <a:masterClrMapping/>
  </p:clrMapOvr>
  <mc:AlternateContent xmlns:mc="http://schemas.openxmlformats.org/markup-compatibility/2006" xmlns:p14="http://schemas.microsoft.com/office/powerpoint/2010/main">
    <mc:Choice Requires="p14">
      <p:transition spd="slow" p14:dur="2000" advTm="54496"/>
    </mc:Choice>
    <mc:Fallback xmlns="">
      <p:transition spd="slow" advTm="544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arn(inVertical)">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barn(inVertical)">
                                      <p:cBhvr>
                                        <p:cTn id="35" dur="500"/>
                                        <p:tgtEl>
                                          <p:spTgt spid="35"/>
                                        </p:tgtEl>
                                      </p:cBhvr>
                                    </p:animEffect>
                                  </p:childTnLst>
                                </p:cTn>
                              </p:par>
                              <p:par>
                                <p:cTn id="36" presetID="10" presetClass="entr" presetSubtype="0" fill="hold"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par>
                                <p:cTn id="39" presetID="16" presetClass="entr" presetSubtype="21"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barn(inVertical)">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barn(inVertical)">
                                      <p:cBhvr>
                                        <p:cTn id="51" dur="500"/>
                                        <p:tgtEl>
                                          <p:spTgt spid="39"/>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barn(inVertical)">
                                      <p:cBhvr>
                                        <p:cTn id="56" dur="500"/>
                                        <p:tgtEl>
                                          <p:spTgt spid="4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animBg="1"/>
      <p:bldP spid="28" grpId="0" animBg="1"/>
      <p:bldP spid="29" grpId="0"/>
      <p:bldP spid="33" grpId="0" animBg="1"/>
      <p:bldP spid="35" grpId="0"/>
      <p:bldP spid="39" grpId="0" animBg="1"/>
      <p:bldP spid="40"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BA042-9154-405B-B01A-E7FF6C6F6E09}"/>
              </a:ext>
            </a:extLst>
          </p:cNvPr>
          <p:cNvSpPr>
            <a:spLocks noGrp="1"/>
          </p:cNvSpPr>
          <p:nvPr>
            <p:ph type="title"/>
          </p:nvPr>
        </p:nvSpPr>
        <p:spPr>
          <a:xfrm>
            <a:off x="1276396" y="3809468"/>
            <a:ext cx="5786557" cy="2900520"/>
          </a:xfrm>
        </p:spPr>
        <p:txBody>
          <a:bodyPr>
            <a:normAutofit/>
          </a:bodyPr>
          <a:lstStyle/>
          <a:p>
            <a:pPr algn="r"/>
            <a:r>
              <a:rPr lang="en-US" sz="2800" b="1" dirty="0">
                <a:latin typeface="Aharoni" panose="02010803020104030203" pitchFamily="2" charset="-79"/>
                <a:cs typeface="Aharoni" panose="02010803020104030203" pitchFamily="2" charset="-79"/>
              </a:rPr>
              <a:t>THROUGH THE PARABLE JESUS MAKES US UNDERSTAND THAT,</a:t>
            </a:r>
            <a:br>
              <a:rPr lang="en-US" sz="2800" b="1" dirty="0">
                <a:latin typeface="Aharoni" panose="02010803020104030203" pitchFamily="2" charset="-79"/>
                <a:cs typeface="Aharoni" panose="02010803020104030203" pitchFamily="2" charset="-79"/>
              </a:rPr>
            </a:br>
            <a:r>
              <a:rPr lang="en-US" sz="2800" b="1" dirty="0">
                <a:latin typeface="Aharoni" panose="02010803020104030203" pitchFamily="2" charset="-79"/>
                <a:cs typeface="Aharoni" panose="02010803020104030203" pitchFamily="2" charset="-79"/>
              </a:rPr>
              <a:t>NOT THE ONE WHO HEARS, </a:t>
            </a:r>
            <a:br>
              <a:rPr lang="en-US" sz="2800" b="1" dirty="0">
                <a:latin typeface="Aharoni" panose="02010803020104030203" pitchFamily="2" charset="-79"/>
                <a:cs typeface="Aharoni" panose="02010803020104030203" pitchFamily="2" charset="-79"/>
              </a:rPr>
            </a:br>
            <a:r>
              <a:rPr lang="en-US" sz="2800" b="1" dirty="0">
                <a:latin typeface="Aharoni" panose="02010803020104030203" pitchFamily="2" charset="-79"/>
                <a:cs typeface="Aharoni" panose="02010803020104030203" pitchFamily="2" charset="-79"/>
              </a:rPr>
              <a:t>BUT THE ONE WHO DOES </a:t>
            </a:r>
            <a:br>
              <a:rPr lang="en-US" sz="2800" b="1" dirty="0">
                <a:latin typeface="Aharoni" panose="02010803020104030203" pitchFamily="2" charset="-79"/>
                <a:cs typeface="Aharoni" panose="02010803020104030203" pitchFamily="2" charset="-79"/>
              </a:rPr>
            </a:br>
            <a:r>
              <a:rPr lang="en-US" sz="2800" b="1" dirty="0">
                <a:latin typeface="Aharoni" panose="02010803020104030203" pitchFamily="2" charset="-79"/>
                <a:cs typeface="Aharoni" panose="02010803020104030203" pitchFamily="2" charset="-79"/>
              </a:rPr>
              <a:t>THE FATHER’S WISH WILL ENTER THE KINGDOM OF GOD FIRST.</a:t>
            </a:r>
            <a:endParaRPr lang="en-GB" sz="2800" dirty="0">
              <a:solidFill>
                <a:srgbClr val="00B0F0"/>
              </a:solidFill>
              <a:latin typeface="Aharoni" panose="02010803020104030203" pitchFamily="2" charset="-79"/>
              <a:cs typeface="Aharoni" panose="02010803020104030203" pitchFamily="2" charset="-79"/>
            </a:endParaRPr>
          </a:p>
        </p:txBody>
      </p:sp>
      <p:sp>
        <p:nvSpPr>
          <p:cNvPr id="5" name="TextBox 4">
            <a:extLst>
              <a:ext uri="{FF2B5EF4-FFF2-40B4-BE49-F238E27FC236}">
                <a16:creationId xmlns:a16="http://schemas.microsoft.com/office/drawing/2014/main" id="{5EE87ACA-B848-4802-9711-27D4E08AAB69}"/>
              </a:ext>
            </a:extLst>
          </p:cNvPr>
          <p:cNvSpPr txBox="1"/>
          <p:nvPr/>
        </p:nvSpPr>
        <p:spPr>
          <a:xfrm>
            <a:off x="232330" y="-57806"/>
            <a:ext cx="11225047" cy="923330"/>
          </a:xfrm>
          <a:prstGeom prst="rect">
            <a:avLst/>
          </a:prstGeom>
          <a:noFill/>
        </p:spPr>
        <p:txBody>
          <a:bodyPr wrap="square">
            <a:spAutoFit/>
          </a:bodyPr>
          <a:lstStyle/>
          <a:p>
            <a:pPr marL="0" indent="0" algn="ctr">
              <a:buNone/>
            </a:pPr>
            <a:r>
              <a:rPr lang="en-US" sz="3200" b="1" dirty="0">
                <a:solidFill>
                  <a:srgbClr val="FFC000"/>
                </a:solidFill>
                <a:latin typeface="Aharoni" panose="02010803020104030203" pitchFamily="2" charset="-79"/>
                <a:cs typeface="Aharoni" panose="02010803020104030203" pitchFamily="2" charset="-79"/>
              </a:rPr>
              <a:t>HAVE WE BEHAVED LIKE THESE SONS, TO OUR PARENTS</a:t>
            </a:r>
            <a:r>
              <a:rPr lang="en-US" sz="5400" b="1" dirty="0">
                <a:solidFill>
                  <a:srgbClr val="FFC000"/>
                </a:solidFill>
                <a:latin typeface="Aharoni" panose="02010803020104030203" pitchFamily="2" charset="-79"/>
                <a:cs typeface="Aharoni" panose="02010803020104030203" pitchFamily="2" charset="-79"/>
              </a:rPr>
              <a:t>?</a:t>
            </a:r>
            <a:endParaRPr lang="en-US" sz="3200" b="1" dirty="0">
              <a:solidFill>
                <a:srgbClr val="FFC000"/>
              </a:solidFill>
              <a:latin typeface="Aharoni" panose="02010803020104030203" pitchFamily="2" charset="-79"/>
              <a:cs typeface="Aharoni" panose="02010803020104030203" pitchFamily="2" charset="-79"/>
            </a:endParaRPr>
          </a:p>
        </p:txBody>
      </p:sp>
      <p:sp>
        <p:nvSpPr>
          <p:cNvPr id="7" name="TextBox 6">
            <a:extLst>
              <a:ext uri="{FF2B5EF4-FFF2-40B4-BE49-F238E27FC236}">
                <a16:creationId xmlns:a16="http://schemas.microsoft.com/office/drawing/2014/main" id="{0F990990-1065-4BB9-852C-F72A48731DC9}"/>
              </a:ext>
            </a:extLst>
          </p:cNvPr>
          <p:cNvSpPr txBox="1"/>
          <p:nvPr/>
        </p:nvSpPr>
        <p:spPr>
          <a:xfrm>
            <a:off x="762573" y="967651"/>
            <a:ext cx="9988713" cy="1815882"/>
          </a:xfrm>
          <a:prstGeom prst="rect">
            <a:avLst/>
          </a:prstGeom>
          <a:noFill/>
        </p:spPr>
        <p:txBody>
          <a:bodyPr wrap="square">
            <a:spAutoFit/>
          </a:bodyPr>
          <a:lstStyle/>
          <a:p>
            <a:pPr algn="ctr"/>
            <a:r>
              <a:rPr lang="en-US" sz="2800">
                <a:latin typeface="Abadi" panose="020B0604020104020204" pitchFamily="34" charset="0"/>
              </a:rPr>
              <a:t>JESUS SAYS THROUGH THE PARABLE THAT, </a:t>
            </a:r>
          </a:p>
          <a:p>
            <a:pPr algn="ctr"/>
            <a:r>
              <a:rPr lang="en-US" sz="2800" dirty="0">
                <a:latin typeface="Abadi" panose="020B0604020104020204" pitchFamily="34" charset="0"/>
              </a:rPr>
              <a:t>SOMETIMES WE MIGHT NOT HAVE DONE WHAT WE WERE ASKED TO DO, BUT NOW THAT WE HAVE UNDERSTOOD,</a:t>
            </a:r>
          </a:p>
          <a:p>
            <a:pPr algn="ctr"/>
            <a:r>
              <a:rPr lang="en-US" sz="2800" dirty="0">
                <a:latin typeface="Abadi" panose="020B0604020104020204" pitchFamily="34" charset="0"/>
              </a:rPr>
              <a:t>WE MUST BE READY TO CHANGE .</a:t>
            </a:r>
          </a:p>
        </p:txBody>
      </p:sp>
      <p:sp>
        <p:nvSpPr>
          <p:cNvPr id="16" name="TextBox 15">
            <a:extLst>
              <a:ext uri="{FF2B5EF4-FFF2-40B4-BE49-F238E27FC236}">
                <a16:creationId xmlns:a16="http://schemas.microsoft.com/office/drawing/2014/main" id="{1CBA39F7-69FA-4988-AE02-C44DB4181B78}"/>
              </a:ext>
            </a:extLst>
          </p:cNvPr>
          <p:cNvSpPr txBox="1"/>
          <p:nvPr/>
        </p:nvSpPr>
        <p:spPr>
          <a:xfrm>
            <a:off x="2154619" y="2943172"/>
            <a:ext cx="7630511" cy="461665"/>
          </a:xfrm>
          <a:prstGeom prst="rect">
            <a:avLst/>
          </a:prstGeom>
          <a:noFill/>
        </p:spPr>
        <p:txBody>
          <a:bodyPr wrap="square">
            <a:spAutoFit/>
          </a:bodyPr>
          <a:lstStyle/>
          <a:p>
            <a:r>
              <a:rPr lang="en-US" sz="2400" dirty="0">
                <a:solidFill>
                  <a:srgbClr val="FFFF00"/>
                </a:solidFill>
                <a:latin typeface="Abadi" panose="020B0604020104020204" pitchFamily="34" charset="0"/>
              </a:rPr>
              <a:t>OUR HEAVENLY FATHER IS READY TO RECEIVE US…</a:t>
            </a:r>
            <a:endParaRPr lang="en-GB" sz="2400" dirty="0">
              <a:solidFill>
                <a:srgbClr val="FFFF00"/>
              </a:solidFill>
            </a:endParaRPr>
          </a:p>
        </p:txBody>
      </p:sp>
      <p:pic>
        <p:nvPicPr>
          <p:cNvPr id="19" name="Picture 18">
            <a:extLst>
              <a:ext uri="{FF2B5EF4-FFF2-40B4-BE49-F238E27FC236}">
                <a16:creationId xmlns:a16="http://schemas.microsoft.com/office/drawing/2014/main" id="{987799B7-4897-4A18-8448-4B4CE1A1C725}"/>
              </a:ext>
            </a:extLst>
          </p:cNvPr>
          <p:cNvPicPr>
            <a:picLocks noChangeAspect="1"/>
          </p:cNvPicPr>
          <p:nvPr/>
        </p:nvPicPr>
        <p:blipFill>
          <a:blip r:embed="rId3"/>
          <a:stretch>
            <a:fillRect/>
          </a:stretch>
        </p:blipFill>
        <p:spPr>
          <a:xfrm>
            <a:off x="26849" y="2890397"/>
            <a:ext cx="1722127" cy="2047057"/>
          </a:xfrm>
          <a:prstGeom prst="ellipse">
            <a:avLst/>
          </a:prstGeom>
          <a:ln>
            <a:noFill/>
          </a:ln>
          <a:effectLst>
            <a:softEdge rad="112500"/>
          </a:effectLst>
        </p:spPr>
      </p:pic>
      <p:pic>
        <p:nvPicPr>
          <p:cNvPr id="21" name="Picture 20">
            <a:extLst>
              <a:ext uri="{FF2B5EF4-FFF2-40B4-BE49-F238E27FC236}">
                <a16:creationId xmlns:a16="http://schemas.microsoft.com/office/drawing/2014/main" id="{977668A2-E148-4DEC-B394-2FD034DF78D5}"/>
              </a:ext>
            </a:extLst>
          </p:cNvPr>
          <p:cNvPicPr>
            <a:picLocks noChangeAspect="1"/>
          </p:cNvPicPr>
          <p:nvPr/>
        </p:nvPicPr>
        <p:blipFill rotWithShape="1">
          <a:blip r:embed="rId4"/>
          <a:srcRect l="5870" t="9573" r="4950" b="10137"/>
          <a:stretch/>
        </p:blipFill>
        <p:spPr>
          <a:xfrm>
            <a:off x="7312976" y="3688690"/>
            <a:ext cx="4687613" cy="2735051"/>
          </a:xfrm>
          <a:prstGeom prst="rect">
            <a:avLst/>
          </a:prstGeom>
        </p:spPr>
      </p:pic>
    </p:spTree>
    <p:custDataLst>
      <p:tags r:id="rId1"/>
    </p:custDataLst>
    <p:extLst>
      <p:ext uri="{BB962C8B-B14F-4D97-AF65-F5344CB8AC3E}">
        <p14:creationId xmlns:p14="http://schemas.microsoft.com/office/powerpoint/2010/main" val="3918835147"/>
      </p:ext>
    </p:extLst>
  </p:cSld>
  <p:clrMapOvr>
    <a:masterClrMapping/>
  </p:clrMapOvr>
  <mc:AlternateContent xmlns:mc="http://schemas.openxmlformats.org/markup-compatibility/2006" xmlns:p14="http://schemas.microsoft.com/office/powerpoint/2010/main">
    <mc:Choice Requires="p14">
      <p:transition spd="slow" p14:dur="2000" advTm="52367"/>
    </mc:Choice>
    <mc:Fallback xmlns="">
      <p:transition spd="slow" advTm="523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Vertic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build="p"/>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8412C-1B68-4418-8ADC-9CBD8487E01D}"/>
              </a:ext>
            </a:extLst>
          </p:cNvPr>
          <p:cNvSpPr>
            <a:spLocks noGrp="1"/>
          </p:cNvSpPr>
          <p:nvPr>
            <p:ph type="title"/>
          </p:nvPr>
        </p:nvSpPr>
        <p:spPr>
          <a:xfrm>
            <a:off x="2874011" y="236068"/>
            <a:ext cx="10728322" cy="1477328"/>
          </a:xfrm>
        </p:spPr>
        <p:txBody>
          <a:bodyPr/>
          <a:lstStyle/>
          <a:p>
            <a:r>
              <a:rPr lang="en-US" b="1" dirty="0">
                <a:latin typeface="Aharoni" panose="02010803020104030203" pitchFamily="2" charset="-79"/>
                <a:cs typeface="Aharoni" panose="02010803020104030203" pitchFamily="2" charset="-79"/>
              </a:rPr>
              <a:t>BE DOERS, NOT </a:t>
            </a:r>
            <a:r>
              <a:rPr lang="en-US" b="1">
                <a:latin typeface="Aharoni" panose="02010803020104030203" pitchFamily="2" charset="-79"/>
                <a:cs typeface="Aharoni" panose="02010803020104030203" pitchFamily="2" charset="-79"/>
              </a:rPr>
              <a:t>MERE HEARERS.</a:t>
            </a:r>
            <a:endParaRPr lang="en-GB" b="1" dirty="0">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CAECA583-DB09-41D2-B4B8-AE0F3FA81004}"/>
              </a:ext>
            </a:extLst>
          </p:cNvPr>
          <p:cNvSpPr>
            <a:spLocks noGrp="1"/>
          </p:cNvSpPr>
          <p:nvPr>
            <p:ph idx="1"/>
          </p:nvPr>
        </p:nvSpPr>
        <p:spPr>
          <a:xfrm>
            <a:off x="401259" y="769762"/>
            <a:ext cx="7746124" cy="3618389"/>
          </a:xfrm>
        </p:spPr>
        <p:txBody>
          <a:bodyPr>
            <a:normAutofit/>
          </a:bodyPr>
          <a:lstStyle/>
          <a:p>
            <a:pPr marL="0" indent="0">
              <a:buNone/>
            </a:pPr>
            <a:r>
              <a:rPr lang="en-US" b="1" dirty="0">
                <a:latin typeface="Abadi" panose="020B0604020104020204" pitchFamily="34" charset="0"/>
              </a:rPr>
              <a:t>OUR HEAVENLY FATHER REVEALED HIS WILL TO US THROUGH JESUS. HE IS CALLING US THROUGH,</a:t>
            </a:r>
          </a:p>
          <a:p>
            <a:pPr marL="0" indent="0">
              <a:buNone/>
            </a:pPr>
            <a:r>
              <a:rPr lang="en-US" b="1" dirty="0">
                <a:latin typeface="Abadi" panose="020B0604020104020204" pitchFamily="34" charset="0"/>
              </a:rPr>
              <a:t>THE LIVING WORD,</a:t>
            </a:r>
          </a:p>
          <a:p>
            <a:pPr marL="0" indent="0">
              <a:buNone/>
            </a:pPr>
            <a:r>
              <a:rPr lang="en-US" b="1" dirty="0">
                <a:latin typeface="Abadi" panose="020B0604020104020204" pitchFamily="34" charset="0"/>
              </a:rPr>
              <a:t>OUR PARENTS,</a:t>
            </a:r>
          </a:p>
          <a:p>
            <a:pPr marL="0" indent="0">
              <a:buNone/>
            </a:pPr>
            <a:r>
              <a:rPr lang="en-US" b="1" dirty="0">
                <a:latin typeface="Abadi" panose="020B0604020104020204" pitchFamily="34" charset="0"/>
              </a:rPr>
              <a:t>OUR CHURCH,</a:t>
            </a:r>
          </a:p>
          <a:p>
            <a:pPr marL="0" indent="0">
              <a:buNone/>
            </a:pPr>
            <a:r>
              <a:rPr lang="en-US" b="1" dirty="0">
                <a:latin typeface="Abadi" panose="020B0604020104020204" pitchFamily="34" charset="0"/>
              </a:rPr>
              <a:t>OUR FELLOW BROTHERS AND SISTERS…</a:t>
            </a:r>
          </a:p>
          <a:p>
            <a:pPr marL="0" indent="0">
              <a:buNone/>
            </a:pPr>
            <a:r>
              <a:rPr lang="en-US" b="1" dirty="0">
                <a:latin typeface="Abadi" panose="020B0604020104020204" pitchFamily="34" charset="0"/>
              </a:rPr>
              <a:t> </a:t>
            </a:r>
          </a:p>
        </p:txBody>
      </p:sp>
      <p:sp>
        <p:nvSpPr>
          <p:cNvPr id="5" name="TextBox 4">
            <a:extLst>
              <a:ext uri="{FF2B5EF4-FFF2-40B4-BE49-F238E27FC236}">
                <a16:creationId xmlns:a16="http://schemas.microsoft.com/office/drawing/2014/main" id="{0D2BE548-0046-48BA-A8DD-B5C0D4E7C04F}"/>
              </a:ext>
            </a:extLst>
          </p:cNvPr>
          <p:cNvSpPr txBox="1"/>
          <p:nvPr/>
        </p:nvSpPr>
        <p:spPr>
          <a:xfrm>
            <a:off x="1965434" y="4960147"/>
            <a:ext cx="6096000" cy="369332"/>
          </a:xfrm>
          <a:prstGeom prst="rect">
            <a:avLst/>
          </a:prstGeom>
          <a:noFill/>
        </p:spPr>
        <p:txBody>
          <a:bodyPr wrap="square">
            <a:spAutoFit/>
          </a:bodyPr>
          <a:lstStyle/>
          <a:p>
            <a:r>
              <a:rPr lang="en-US" b="0" i="0">
                <a:solidFill>
                  <a:srgbClr val="000000"/>
                </a:solidFill>
                <a:effectLst/>
                <a:latin typeface="system-ui"/>
              </a:rPr>
              <a:t>.</a:t>
            </a:r>
            <a:endParaRPr lang="en-GB" dirty="0"/>
          </a:p>
        </p:txBody>
      </p:sp>
      <p:sp>
        <p:nvSpPr>
          <p:cNvPr id="12" name="TextBox 11">
            <a:extLst>
              <a:ext uri="{FF2B5EF4-FFF2-40B4-BE49-F238E27FC236}">
                <a16:creationId xmlns:a16="http://schemas.microsoft.com/office/drawing/2014/main" id="{419102E6-F6BA-459F-8782-CD4CB7831690}"/>
              </a:ext>
            </a:extLst>
          </p:cNvPr>
          <p:cNvSpPr txBox="1"/>
          <p:nvPr/>
        </p:nvSpPr>
        <p:spPr>
          <a:xfrm>
            <a:off x="5013434" y="4497440"/>
            <a:ext cx="6096000" cy="523220"/>
          </a:xfrm>
          <a:prstGeom prst="rect">
            <a:avLst/>
          </a:prstGeom>
          <a:noFill/>
        </p:spPr>
        <p:txBody>
          <a:bodyPr wrap="square">
            <a:spAutoFit/>
          </a:bodyPr>
          <a:lstStyle/>
          <a:p>
            <a:pPr marL="0" indent="0">
              <a:buNone/>
            </a:pPr>
            <a:r>
              <a:rPr lang="en-GB" sz="2800" b="1" dirty="0">
                <a:solidFill>
                  <a:srgbClr val="FFFF00">
                    <a:alpha val="58000"/>
                  </a:srgbClr>
                </a:solidFill>
              </a:rPr>
              <a:t>ACCEPT</a:t>
            </a:r>
            <a:r>
              <a:rPr lang="en-GB" dirty="0"/>
              <a:t> THE  LORDS CALL SAYING </a:t>
            </a:r>
            <a:r>
              <a:rPr lang="en-GB" b="1" dirty="0">
                <a:solidFill>
                  <a:srgbClr val="FFFF00">
                    <a:alpha val="58000"/>
                  </a:srgbClr>
                </a:solidFill>
              </a:rPr>
              <a:t>YES.</a:t>
            </a:r>
          </a:p>
        </p:txBody>
      </p:sp>
      <p:sp>
        <p:nvSpPr>
          <p:cNvPr id="14" name="TextBox 13">
            <a:extLst>
              <a:ext uri="{FF2B5EF4-FFF2-40B4-BE49-F238E27FC236}">
                <a16:creationId xmlns:a16="http://schemas.microsoft.com/office/drawing/2014/main" id="{222CB671-75C0-48D1-A03D-7F78B1625E7C}"/>
              </a:ext>
            </a:extLst>
          </p:cNvPr>
          <p:cNvSpPr txBox="1"/>
          <p:nvPr/>
        </p:nvSpPr>
        <p:spPr>
          <a:xfrm>
            <a:off x="6959407" y="5129949"/>
            <a:ext cx="6973573" cy="523220"/>
          </a:xfrm>
          <a:prstGeom prst="rect">
            <a:avLst/>
          </a:prstGeom>
          <a:noFill/>
        </p:spPr>
        <p:txBody>
          <a:bodyPr wrap="square">
            <a:spAutoFit/>
          </a:bodyPr>
          <a:lstStyle/>
          <a:p>
            <a:r>
              <a:rPr lang="en-GB" sz="2800" b="1" dirty="0">
                <a:solidFill>
                  <a:srgbClr val="FFFF00">
                    <a:alpha val="58000"/>
                  </a:srgbClr>
                </a:solidFill>
              </a:rPr>
              <a:t>OBEY AND CHANGE</a:t>
            </a:r>
            <a:r>
              <a:rPr lang="en-GB" sz="2800" dirty="0"/>
              <a:t> </a:t>
            </a:r>
            <a:r>
              <a:rPr lang="en-GB" dirty="0"/>
              <a:t>OUR LIVES.</a:t>
            </a:r>
          </a:p>
        </p:txBody>
      </p:sp>
      <p:sp>
        <p:nvSpPr>
          <p:cNvPr id="17" name="TextBox 16">
            <a:extLst>
              <a:ext uri="{FF2B5EF4-FFF2-40B4-BE49-F238E27FC236}">
                <a16:creationId xmlns:a16="http://schemas.microsoft.com/office/drawing/2014/main" id="{19DC8CF2-B2CC-471F-A094-B67F2F59FBBE}"/>
              </a:ext>
            </a:extLst>
          </p:cNvPr>
          <p:cNvSpPr txBox="1"/>
          <p:nvPr/>
        </p:nvSpPr>
        <p:spPr>
          <a:xfrm>
            <a:off x="8550166" y="3991666"/>
            <a:ext cx="6096000" cy="523220"/>
          </a:xfrm>
          <a:prstGeom prst="rect">
            <a:avLst/>
          </a:prstGeom>
          <a:noFill/>
        </p:spPr>
        <p:txBody>
          <a:bodyPr wrap="square">
            <a:spAutoFit/>
          </a:bodyPr>
          <a:lstStyle/>
          <a:p>
            <a:pPr marL="0" indent="0">
              <a:buNone/>
            </a:pPr>
            <a:r>
              <a:rPr lang="en-GB" sz="2800" b="1" dirty="0">
                <a:solidFill>
                  <a:srgbClr val="FFFF00">
                    <a:alpha val="58000"/>
                  </a:srgbClr>
                </a:solidFill>
              </a:rPr>
              <a:t>BELIEVE</a:t>
            </a:r>
            <a:r>
              <a:rPr lang="en-GB" b="1" dirty="0">
                <a:solidFill>
                  <a:srgbClr val="FFFF00">
                    <a:alpha val="58000"/>
                  </a:srgbClr>
                </a:solidFill>
              </a:rPr>
              <a:t> </a:t>
            </a:r>
            <a:r>
              <a:rPr lang="en-GB" dirty="0"/>
              <a:t>IN HIM</a:t>
            </a:r>
          </a:p>
        </p:txBody>
      </p:sp>
      <p:sp>
        <p:nvSpPr>
          <p:cNvPr id="19" name="TextBox 18">
            <a:extLst>
              <a:ext uri="{FF2B5EF4-FFF2-40B4-BE49-F238E27FC236}">
                <a16:creationId xmlns:a16="http://schemas.microsoft.com/office/drawing/2014/main" id="{63D67281-8627-440E-BD07-3C079DBF05B2}"/>
              </a:ext>
            </a:extLst>
          </p:cNvPr>
          <p:cNvSpPr txBox="1"/>
          <p:nvPr/>
        </p:nvSpPr>
        <p:spPr>
          <a:xfrm>
            <a:off x="4855780" y="5852700"/>
            <a:ext cx="7178566" cy="954107"/>
          </a:xfrm>
          <a:prstGeom prst="rect">
            <a:avLst/>
          </a:prstGeom>
          <a:noFill/>
        </p:spPr>
        <p:txBody>
          <a:bodyPr wrap="square">
            <a:spAutoFit/>
          </a:bodyPr>
          <a:lstStyle/>
          <a:p>
            <a:pPr marL="0" indent="0" algn="r">
              <a:buNone/>
            </a:pPr>
            <a:r>
              <a:rPr lang="en-GB" sz="2800" b="1" dirty="0">
                <a:solidFill>
                  <a:srgbClr val="FFC000"/>
                </a:solidFill>
              </a:rPr>
              <a:t>ACCORDING TO THE WILL OF THE HEAVENLY FATHER.</a:t>
            </a:r>
            <a:endParaRPr lang="en-GB" dirty="0">
              <a:solidFill>
                <a:srgbClr val="FFC000"/>
              </a:solidFill>
            </a:endParaRPr>
          </a:p>
        </p:txBody>
      </p:sp>
      <p:pic>
        <p:nvPicPr>
          <p:cNvPr id="22" name="Picture 21">
            <a:extLst>
              <a:ext uri="{FF2B5EF4-FFF2-40B4-BE49-F238E27FC236}">
                <a16:creationId xmlns:a16="http://schemas.microsoft.com/office/drawing/2014/main" id="{1AF5E87D-2F06-4856-A241-3D9A2501FD5C}"/>
              </a:ext>
            </a:extLst>
          </p:cNvPr>
          <p:cNvPicPr>
            <a:picLocks noChangeAspect="1"/>
          </p:cNvPicPr>
          <p:nvPr/>
        </p:nvPicPr>
        <p:blipFill>
          <a:blip r:embed="rId3"/>
          <a:stretch>
            <a:fillRect/>
          </a:stretch>
        </p:blipFill>
        <p:spPr>
          <a:xfrm>
            <a:off x="433507" y="3899823"/>
            <a:ext cx="4216339" cy="2715228"/>
          </a:xfrm>
          <a:prstGeom prst="rect">
            <a:avLst/>
          </a:prstGeom>
        </p:spPr>
      </p:pic>
      <p:sp>
        <p:nvSpPr>
          <p:cNvPr id="24" name="TextBox 23">
            <a:extLst>
              <a:ext uri="{FF2B5EF4-FFF2-40B4-BE49-F238E27FC236}">
                <a16:creationId xmlns:a16="http://schemas.microsoft.com/office/drawing/2014/main" id="{DF16BCCD-D8C6-4C87-8EB8-AAE8C9281557}"/>
              </a:ext>
            </a:extLst>
          </p:cNvPr>
          <p:cNvSpPr txBox="1"/>
          <p:nvPr/>
        </p:nvSpPr>
        <p:spPr>
          <a:xfrm>
            <a:off x="5124726" y="3376603"/>
            <a:ext cx="6096000" cy="523220"/>
          </a:xfrm>
          <a:prstGeom prst="rect">
            <a:avLst/>
          </a:prstGeom>
          <a:noFill/>
        </p:spPr>
        <p:txBody>
          <a:bodyPr wrap="square">
            <a:spAutoFit/>
          </a:bodyPr>
          <a:lstStyle/>
          <a:p>
            <a:pPr marL="0" indent="0">
              <a:buNone/>
            </a:pPr>
            <a:r>
              <a:rPr lang="en-US" sz="2400" dirty="0">
                <a:latin typeface="Aharoni" panose="02010803020104030203" pitchFamily="2" charset="-79"/>
                <a:cs typeface="Aharoni" panose="02010803020104030203" pitchFamily="2" charset="-79"/>
              </a:rPr>
              <a:t>LET US</a:t>
            </a:r>
            <a:r>
              <a:rPr lang="en-US" dirty="0"/>
              <a:t>,  </a:t>
            </a:r>
            <a:r>
              <a:rPr lang="en-US" sz="2800" b="1" dirty="0">
                <a:solidFill>
                  <a:srgbClr val="FFFF00">
                    <a:alpha val="58000"/>
                  </a:srgbClr>
                </a:solidFill>
              </a:rPr>
              <a:t>SEEK AND  LISTEN</a:t>
            </a:r>
          </a:p>
        </p:txBody>
      </p:sp>
      <p:pic>
        <p:nvPicPr>
          <p:cNvPr id="4" name="Picture 3">
            <a:extLst>
              <a:ext uri="{FF2B5EF4-FFF2-40B4-BE49-F238E27FC236}">
                <a16:creationId xmlns:a16="http://schemas.microsoft.com/office/drawing/2014/main" id="{4AEA0D52-5814-4DCD-922C-F93B15A52C3E}"/>
              </a:ext>
            </a:extLst>
          </p:cNvPr>
          <p:cNvPicPr>
            <a:picLocks noChangeAspect="1"/>
          </p:cNvPicPr>
          <p:nvPr/>
        </p:nvPicPr>
        <p:blipFill>
          <a:blip r:embed="rId4"/>
          <a:stretch>
            <a:fillRect/>
          </a:stretch>
        </p:blipFill>
        <p:spPr>
          <a:xfrm>
            <a:off x="8238172" y="803557"/>
            <a:ext cx="2519303" cy="2308007"/>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2208769428"/>
      </p:ext>
    </p:extLst>
  </p:cSld>
  <p:clrMapOvr>
    <a:masterClrMapping/>
  </p:clrMapOvr>
  <mc:AlternateContent xmlns:mc="http://schemas.openxmlformats.org/markup-compatibility/2006" xmlns:p14="http://schemas.microsoft.com/office/powerpoint/2010/main">
    <mc:Choice Requires="p14">
      <p:transition spd="slow" p14:dur="2000" advTm="47254"/>
    </mc:Choice>
    <mc:Fallback xmlns="">
      <p:transition spd="slow" advTm="472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inVertic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arn(inVertical)">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randombar(horizontal)">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circle(in)">
                                      <p:cBhvr>
                                        <p:cTn id="7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2" grpId="0"/>
      <p:bldP spid="14" grpId="0"/>
      <p:bldP spid="17" grpId="0"/>
      <p:bldP spid="19"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E6EF4-47A4-48A9-95F2-CD97D4C02246}"/>
              </a:ext>
            </a:extLst>
          </p:cNvPr>
          <p:cNvSpPr>
            <a:spLocks noGrp="1"/>
          </p:cNvSpPr>
          <p:nvPr>
            <p:ph type="title"/>
          </p:nvPr>
        </p:nvSpPr>
        <p:spPr/>
        <p:txBody>
          <a:bodyPr/>
          <a:lstStyle/>
          <a:p>
            <a:r>
              <a:rPr lang="en-US" dirty="0"/>
              <a:t>LET US PRAY,</a:t>
            </a:r>
            <a:endParaRPr lang="en-GB" dirty="0"/>
          </a:p>
        </p:txBody>
      </p:sp>
      <p:sp>
        <p:nvSpPr>
          <p:cNvPr id="3" name="Content Placeholder 2">
            <a:extLst>
              <a:ext uri="{FF2B5EF4-FFF2-40B4-BE49-F238E27FC236}">
                <a16:creationId xmlns:a16="http://schemas.microsoft.com/office/drawing/2014/main" id="{ACC4EAE6-5A21-4FFA-BD7B-DBE70570A975}"/>
              </a:ext>
            </a:extLst>
          </p:cNvPr>
          <p:cNvSpPr>
            <a:spLocks noGrp="1"/>
          </p:cNvSpPr>
          <p:nvPr>
            <p:ph idx="1"/>
          </p:nvPr>
        </p:nvSpPr>
        <p:spPr>
          <a:xfrm>
            <a:off x="1002434" y="1490448"/>
            <a:ext cx="10187131" cy="4748352"/>
          </a:xfrm>
        </p:spPr>
        <p:txBody>
          <a:bodyPr>
            <a:normAutofit fontScale="92500" lnSpcReduction="20000"/>
          </a:bodyPr>
          <a:lstStyle/>
          <a:p>
            <a:pPr marL="0" indent="0" algn="ctr">
              <a:buNone/>
            </a:pPr>
            <a:r>
              <a:rPr lang="en-US" sz="3200" dirty="0">
                <a:solidFill>
                  <a:schemeClr val="tx1"/>
                </a:solidFill>
                <a:latin typeface="Abadi" panose="020B0604020104020204" pitchFamily="34" charset="0"/>
                <a:ea typeface="+mj-ea"/>
                <a:cs typeface="+mj-cs"/>
              </a:rPr>
              <a:t>THANK YOU, LORD, FOR REVEALING US YOUR WILL BY GIVING US JESUS. WE ARE SORRY FOR THE TIMES THAT WE HAVENT SOUGHT YOUR WILL OR HAVE BEEN DISOBEDIENT. SHOW US YOUR WAYS, O LORD; TEACH US YOUR PATHS.</a:t>
            </a:r>
            <a:br>
              <a:rPr lang="en-US" sz="3200" dirty="0">
                <a:solidFill>
                  <a:schemeClr val="tx1"/>
                </a:solidFill>
                <a:latin typeface="Abadi" panose="020B0604020104020204" pitchFamily="34" charset="0"/>
                <a:ea typeface="+mj-ea"/>
                <a:cs typeface="+mj-cs"/>
              </a:rPr>
            </a:br>
            <a:r>
              <a:rPr lang="en-US" sz="3200" dirty="0">
                <a:solidFill>
                  <a:schemeClr val="tx1"/>
                </a:solidFill>
                <a:latin typeface="Abadi" panose="020B0604020104020204" pitchFamily="34" charset="0"/>
                <a:ea typeface="+mj-ea"/>
                <a:cs typeface="+mj-cs"/>
              </a:rPr>
              <a:t>GUIDE US IN YOUR TRUTH AND TEACH US, FOR YOU ARE GOD OUR SAVIOR. GIVE US GRACE TO HAVE THE SAME ATTITUDE THAT IS IN CHRIST JESUS WHO HUMBLED HIMSELF TO DO FATHER’S WILL. IN JESUS NAME WE PRAY, </a:t>
            </a:r>
          </a:p>
          <a:p>
            <a:pPr marL="0" indent="0" algn="ctr">
              <a:buNone/>
            </a:pPr>
            <a:r>
              <a:rPr lang="en-US" sz="4300" dirty="0">
                <a:solidFill>
                  <a:schemeClr val="tx1"/>
                </a:solidFill>
                <a:latin typeface="Abadi" panose="020B0604020104020204" pitchFamily="34" charset="0"/>
                <a:ea typeface="+mj-ea"/>
                <a:cs typeface="+mj-cs"/>
              </a:rPr>
              <a:t>AMEN!</a:t>
            </a:r>
            <a:endParaRPr lang="en-GB" sz="4300" dirty="0">
              <a:solidFill>
                <a:schemeClr val="tx1"/>
              </a:solidFill>
              <a:latin typeface="Abadi" panose="020B0604020104020204" pitchFamily="34" charset="0"/>
              <a:ea typeface="+mj-ea"/>
              <a:cs typeface="+mj-cs"/>
            </a:endParaRPr>
          </a:p>
        </p:txBody>
      </p:sp>
    </p:spTree>
    <p:custDataLst>
      <p:tags r:id="rId1"/>
    </p:custDataLst>
    <p:extLst>
      <p:ext uri="{BB962C8B-B14F-4D97-AF65-F5344CB8AC3E}">
        <p14:creationId xmlns:p14="http://schemas.microsoft.com/office/powerpoint/2010/main" val="2166166162"/>
      </p:ext>
    </p:extLst>
  </p:cSld>
  <p:clrMapOvr>
    <a:masterClrMapping/>
  </p:clrMapOvr>
  <mc:AlternateContent xmlns:mc="http://schemas.openxmlformats.org/markup-compatibility/2006" xmlns:p14="http://schemas.microsoft.com/office/powerpoint/2010/main">
    <mc:Choice Requires="p14">
      <p:transition spd="slow" p14:dur="2000" advTm="45855"/>
    </mc:Choice>
    <mc:Fallback xmlns="">
      <p:transition spd="slow" advTm="458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4CFF1-987F-4D5C-884C-1F31F5C71439}"/>
              </a:ext>
            </a:extLst>
          </p:cNvPr>
          <p:cNvSpPr>
            <a:spLocks noGrp="1"/>
          </p:cNvSpPr>
          <p:nvPr>
            <p:ph type="title"/>
          </p:nvPr>
        </p:nvSpPr>
        <p:spPr>
          <a:xfrm>
            <a:off x="731839" y="366952"/>
            <a:ext cx="10728322" cy="1477328"/>
          </a:xfrm>
        </p:spPr>
        <p:txBody>
          <a:bodyPr>
            <a:normAutofit/>
          </a:bodyPr>
          <a:lstStyle/>
          <a:p>
            <a:pPr algn="ctr"/>
            <a:r>
              <a:rPr lang="en-US" sz="3600" dirty="0">
                <a:latin typeface="Aharoni" panose="02010803020104030203" pitchFamily="2" charset="-79"/>
                <a:cs typeface="Aharoni" panose="02010803020104030203" pitchFamily="2" charset="-79"/>
              </a:rPr>
              <a:t>VERSES FOR THE WEEK</a:t>
            </a:r>
            <a:endParaRPr lang="en-GB" sz="3600" dirty="0">
              <a:latin typeface="Aharoni" panose="02010803020104030203" pitchFamily="2" charset="-79"/>
              <a:cs typeface="Aharoni" panose="02010803020104030203" pitchFamily="2" charset="-79"/>
            </a:endParaRPr>
          </a:p>
        </p:txBody>
      </p:sp>
      <p:pic>
        <p:nvPicPr>
          <p:cNvPr id="4" name="Picture 3">
            <a:extLst>
              <a:ext uri="{FF2B5EF4-FFF2-40B4-BE49-F238E27FC236}">
                <a16:creationId xmlns:a16="http://schemas.microsoft.com/office/drawing/2014/main" id="{F688112A-7D44-469D-BCE4-E0C90EF753AC}"/>
              </a:ext>
            </a:extLst>
          </p:cNvPr>
          <p:cNvPicPr>
            <a:picLocks noChangeAspect="1"/>
          </p:cNvPicPr>
          <p:nvPr/>
        </p:nvPicPr>
        <p:blipFill>
          <a:blip r:embed="rId3"/>
          <a:stretch>
            <a:fillRect/>
          </a:stretch>
        </p:blipFill>
        <p:spPr>
          <a:xfrm>
            <a:off x="1292772" y="1105616"/>
            <a:ext cx="9869214" cy="54626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a:extLst>
              <a:ext uri="{FF2B5EF4-FFF2-40B4-BE49-F238E27FC236}">
                <a16:creationId xmlns:a16="http://schemas.microsoft.com/office/drawing/2014/main" id="{8B5E6577-E86D-4754-9CA2-41B9065E4C42}"/>
              </a:ext>
            </a:extLst>
          </p:cNvPr>
          <p:cNvSpPr txBox="1"/>
          <p:nvPr/>
        </p:nvSpPr>
        <p:spPr>
          <a:xfrm>
            <a:off x="297602" y="858737"/>
            <a:ext cx="868473" cy="563231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2400" b="1" dirty="0">
                <a:ln/>
                <a:solidFill>
                  <a:srgbClr val="FFFF00"/>
                </a:solidFill>
                <a:latin typeface="Arial Black" panose="020B0A04020102020204" pitchFamily="34" charset="0"/>
                <a:cs typeface="Aharoni" panose="02010803020104030203" pitchFamily="2" charset="-79"/>
              </a:rPr>
              <a:t>F</a:t>
            </a:r>
          </a:p>
          <a:p>
            <a:r>
              <a:rPr lang="en-US" sz="2400" b="1" dirty="0">
                <a:ln/>
                <a:solidFill>
                  <a:srgbClr val="FFFF00"/>
                </a:solidFill>
                <a:latin typeface="Arial Black" panose="020B0A04020102020204" pitchFamily="34" charset="0"/>
                <a:cs typeface="Aharoni" panose="02010803020104030203" pitchFamily="2" charset="-79"/>
              </a:rPr>
              <a:t>A</a:t>
            </a:r>
          </a:p>
          <a:p>
            <a:r>
              <a:rPr lang="en-US" sz="2400" b="1" dirty="0">
                <a:ln/>
                <a:solidFill>
                  <a:srgbClr val="FFFF00"/>
                </a:solidFill>
                <a:latin typeface="Arial Black" panose="020B0A04020102020204" pitchFamily="34" charset="0"/>
                <a:cs typeface="Aharoni" panose="02010803020104030203" pitchFamily="2" charset="-79"/>
              </a:rPr>
              <a:t>I</a:t>
            </a:r>
          </a:p>
          <a:p>
            <a:r>
              <a:rPr lang="en-US" sz="2400" b="1" dirty="0">
                <a:ln/>
                <a:solidFill>
                  <a:srgbClr val="FFFF00"/>
                </a:solidFill>
                <a:latin typeface="Arial Black" panose="020B0A04020102020204" pitchFamily="34" charset="0"/>
                <a:cs typeface="Aharoni" panose="02010803020104030203" pitchFamily="2" charset="-79"/>
              </a:rPr>
              <a:t>T</a:t>
            </a:r>
          </a:p>
          <a:p>
            <a:r>
              <a:rPr lang="en-US" sz="2400" b="1" dirty="0">
                <a:ln/>
                <a:solidFill>
                  <a:srgbClr val="FFFF00"/>
                </a:solidFill>
                <a:latin typeface="Arial Black" panose="020B0A04020102020204" pitchFamily="34" charset="0"/>
                <a:cs typeface="Aharoni" panose="02010803020104030203" pitchFamily="2" charset="-79"/>
              </a:rPr>
              <a:t>H</a:t>
            </a:r>
          </a:p>
          <a:p>
            <a:endParaRPr lang="en-US" sz="2400" b="1" dirty="0">
              <a:ln/>
              <a:solidFill>
                <a:srgbClr val="FFFF00"/>
              </a:solidFill>
              <a:latin typeface="Arial Black" panose="020B0A04020102020204" pitchFamily="34" charset="0"/>
              <a:cs typeface="Aharoni" panose="02010803020104030203" pitchFamily="2" charset="-79"/>
            </a:endParaRPr>
          </a:p>
          <a:p>
            <a:r>
              <a:rPr lang="en-US" sz="2400" b="1" dirty="0">
                <a:ln/>
                <a:solidFill>
                  <a:srgbClr val="FFFF00"/>
                </a:solidFill>
                <a:latin typeface="Arial Black" panose="020B0A04020102020204" pitchFamily="34" charset="0"/>
                <a:cs typeface="Aharoni" panose="02010803020104030203" pitchFamily="2" charset="-79"/>
              </a:rPr>
              <a:t> I</a:t>
            </a:r>
          </a:p>
          <a:p>
            <a:r>
              <a:rPr lang="en-US" sz="2400" b="1" dirty="0">
                <a:ln/>
                <a:solidFill>
                  <a:srgbClr val="FFFF00"/>
                </a:solidFill>
                <a:latin typeface="Arial Black" panose="020B0A04020102020204" pitchFamily="34" charset="0"/>
                <a:cs typeface="Aharoni" panose="02010803020104030203" pitchFamily="2" charset="-79"/>
              </a:rPr>
              <a:t>N</a:t>
            </a:r>
          </a:p>
          <a:p>
            <a:endParaRPr lang="en-US" sz="2400" b="1" dirty="0">
              <a:ln/>
              <a:solidFill>
                <a:srgbClr val="FFFF00"/>
              </a:solidFill>
              <a:latin typeface="Arial Black" panose="020B0A04020102020204" pitchFamily="34" charset="0"/>
              <a:cs typeface="Aharoni" panose="02010803020104030203" pitchFamily="2" charset="-79"/>
            </a:endParaRPr>
          </a:p>
          <a:p>
            <a:r>
              <a:rPr lang="en-US" sz="2400" b="1" dirty="0">
                <a:ln/>
                <a:solidFill>
                  <a:srgbClr val="FFFF00"/>
                </a:solidFill>
                <a:latin typeface="Arial Black" panose="020B0A04020102020204" pitchFamily="34" charset="0"/>
                <a:cs typeface="Aharoni" panose="02010803020104030203" pitchFamily="2" charset="-79"/>
              </a:rPr>
              <a:t>A</a:t>
            </a:r>
          </a:p>
          <a:p>
            <a:r>
              <a:rPr lang="en-US" sz="2400" b="1" dirty="0">
                <a:ln/>
                <a:solidFill>
                  <a:srgbClr val="FFFF00"/>
                </a:solidFill>
                <a:latin typeface="Arial Black" panose="020B0A04020102020204" pitchFamily="34" charset="0"/>
                <a:cs typeface="Aharoni" panose="02010803020104030203" pitchFamily="2" charset="-79"/>
              </a:rPr>
              <a:t>C</a:t>
            </a:r>
          </a:p>
          <a:p>
            <a:r>
              <a:rPr lang="en-US" sz="2400" b="1" dirty="0">
                <a:ln/>
                <a:solidFill>
                  <a:srgbClr val="FFFF00"/>
                </a:solidFill>
                <a:latin typeface="Arial Black" panose="020B0A04020102020204" pitchFamily="34" charset="0"/>
                <a:cs typeface="Aharoni" panose="02010803020104030203" pitchFamily="2" charset="-79"/>
              </a:rPr>
              <a:t>T</a:t>
            </a:r>
          </a:p>
          <a:p>
            <a:r>
              <a:rPr lang="en-US" sz="2400" b="1" dirty="0">
                <a:ln/>
                <a:solidFill>
                  <a:srgbClr val="FFFF00"/>
                </a:solidFill>
                <a:latin typeface="Arial Black" panose="020B0A04020102020204" pitchFamily="34" charset="0"/>
                <a:cs typeface="Aharoni" panose="02010803020104030203" pitchFamily="2" charset="-79"/>
              </a:rPr>
              <a:t>I</a:t>
            </a:r>
          </a:p>
          <a:p>
            <a:r>
              <a:rPr lang="en-US" sz="2400" b="1" dirty="0">
                <a:ln/>
                <a:solidFill>
                  <a:srgbClr val="FFFF00"/>
                </a:solidFill>
                <a:latin typeface="Arial Black" panose="020B0A04020102020204" pitchFamily="34" charset="0"/>
                <a:cs typeface="Aharoni" panose="02010803020104030203" pitchFamily="2" charset="-79"/>
              </a:rPr>
              <a:t>O</a:t>
            </a:r>
          </a:p>
          <a:p>
            <a:r>
              <a:rPr lang="en-US" sz="2400" b="1" dirty="0">
                <a:ln/>
                <a:solidFill>
                  <a:srgbClr val="FFFF00"/>
                </a:solidFill>
                <a:latin typeface="Arial Black" panose="020B0A04020102020204" pitchFamily="34" charset="0"/>
                <a:cs typeface="Aharoni" panose="02010803020104030203" pitchFamily="2" charset="-79"/>
              </a:rPr>
              <a:t>N</a:t>
            </a:r>
            <a:endParaRPr lang="en-GB" sz="2400" b="1" dirty="0">
              <a:ln/>
              <a:solidFill>
                <a:srgbClr val="FFFF00"/>
              </a:solidFill>
              <a:latin typeface="Arial Black" panose="020B0A04020102020204" pitchFamily="34" charset="0"/>
              <a:cs typeface="Aharoni" panose="02010803020104030203" pitchFamily="2" charset="-79"/>
            </a:endParaRPr>
          </a:p>
        </p:txBody>
      </p:sp>
    </p:spTree>
    <p:custDataLst>
      <p:tags r:id="rId1"/>
    </p:custDataLst>
    <p:extLst>
      <p:ext uri="{BB962C8B-B14F-4D97-AF65-F5344CB8AC3E}">
        <p14:creationId xmlns:p14="http://schemas.microsoft.com/office/powerpoint/2010/main" val="2212874480"/>
      </p:ext>
    </p:extLst>
  </p:cSld>
  <p:clrMapOvr>
    <a:masterClrMapping/>
  </p:clrMapOvr>
  <mc:AlternateContent xmlns:mc="http://schemas.openxmlformats.org/markup-compatibility/2006" xmlns:p14="http://schemas.microsoft.com/office/powerpoint/2010/main">
    <mc:Choice Requires="p14">
      <p:transition spd="slow" p14:dur="2000" advTm="27935"/>
    </mc:Choice>
    <mc:Fallback xmlns="">
      <p:transition spd="slow" advTm="27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p:cTn id="2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5">
                                            <p:txEl>
                                              <p:pRg st="0" end="0"/>
                                            </p:txEl>
                                          </p:spTgt>
                                        </p:tgtEl>
                                      </p:cBhvr>
                                    </p:animEffect>
                                  </p:childTnLst>
                                </p:cTn>
                              </p:par>
                              <p:par>
                                <p:cTn id="26" presetID="53" presetClass="entr" presetSubtype="16" fill="hold" nodeType="with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 calcmode="lin" valueType="num">
                                      <p:cBhvr>
                                        <p:cTn id="28"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5">
                                            <p:txEl>
                                              <p:pRg st="1" end="1"/>
                                            </p:txEl>
                                          </p:spTgt>
                                        </p:tgtEl>
                                      </p:cBhvr>
                                    </p:animEffect>
                                  </p:childTnLst>
                                </p:cTn>
                              </p:par>
                              <p:par>
                                <p:cTn id="31" presetID="53" presetClass="entr" presetSubtype="16" fill="hold"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p:cTn id="3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5">
                                            <p:txEl>
                                              <p:pRg st="2" end="2"/>
                                            </p:txEl>
                                          </p:spTgt>
                                        </p:tgtEl>
                                      </p:cBhvr>
                                    </p:animEffect>
                                  </p:childTnLst>
                                </p:cTn>
                              </p:par>
                              <p:par>
                                <p:cTn id="36" presetID="53" presetClass="entr" presetSubtype="16" fill="hold" nodeType="with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 calcmode="lin" valueType="num">
                                      <p:cBhvr>
                                        <p:cTn id="3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40" dur="500"/>
                                        <p:tgtEl>
                                          <p:spTgt spid="5">
                                            <p:txEl>
                                              <p:pRg st="3" end="3"/>
                                            </p:txEl>
                                          </p:spTgt>
                                        </p:tgtEl>
                                      </p:cBhvr>
                                    </p:animEffect>
                                  </p:childTnLst>
                                </p:cTn>
                              </p:par>
                              <p:par>
                                <p:cTn id="41" presetID="53" presetClass="entr" presetSubtype="16" fill="hold" nodeType="with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 calcmode="lin" valueType="num">
                                      <p:cBhvr>
                                        <p:cTn id="43"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45" dur="500"/>
                                        <p:tgtEl>
                                          <p:spTgt spid="5">
                                            <p:txEl>
                                              <p:pRg st="4" end="4"/>
                                            </p:txEl>
                                          </p:spTgt>
                                        </p:tgtEl>
                                      </p:cBhvr>
                                    </p:animEffect>
                                  </p:childTnLst>
                                </p:cTn>
                              </p:par>
                              <p:par>
                                <p:cTn id="46" presetID="53" presetClass="entr" presetSubtype="16" fill="hold" nodeType="withEffect">
                                  <p:stCondLst>
                                    <p:cond delay="0"/>
                                  </p:stCondLst>
                                  <p:childTnLst>
                                    <p:set>
                                      <p:cBhvr>
                                        <p:cTn id="47" dur="1" fill="hold">
                                          <p:stCondLst>
                                            <p:cond delay="0"/>
                                          </p:stCondLst>
                                        </p:cTn>
                                        <p:tgtEl>
                                          <p:spTgt spid="5">
                                            <p:txEl>
                                              <p:pRg st="6" end="6"/>
                                            </p:txEl>
                                          </p:spTgt>
                                        </p:tgtEl>
                                        <p:attrNameLst>
                                          <p:attrName>style.visibility</p:attrName>
                                        </p:attrNameLst>
                                      </p:cBhvr>
                                      <p:to>
                                        <p:strVal val="visible"/>
                                      </p:to>
                                    </p:set>
                                    <p:anim calcmode="lin" valueType="num">
                                      <p:cBhvr>
                                        <p:cTn id="48"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9"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0" dur="500"/>
                                        <p:tgtEl>
                                          <p:spTgt spid="5">
                                            <p:txEl>
                                              <p:pRg st="6" end="6"/>
                                            </p:txEl>
                                          </p:spTgt>
                                        </p:tgtEl>
                                      </p:cBhvr>
                                    </p:animEffect>
                                  </p:childTnLst>
                                </p:cTn>
                              </p:par>
                              <p:par>
                                <p:cTn id="51" presetID="53" presetClass="entr" presetSubtype="16" fill="hold" nodeType="withEffect">
                                  <p:stCondLst>
                                    <p:cond delay="0"/>
                                  </p:stCondLst>
                                  <p:childTnLst>
                                    <p:set>
                                      <p:cBhvr>
                                        <p:cTn id="52" dur="1" fill="hold">
                                          <p:stCondLst>
                                            <p:cond delay="0"/>
                                          </p:stCondLst>
                                        </p:cTn>
                                        <p:tgtEl>
                                          <p:spTgt spid="5">
                                            <p:txEl>
                                              <p:pRg st="7" end="7"/>
                                            </p:txEl>
                                          </p:spTgt>
                                        </p:tgtEl>
                                        <p:attrNameLst>
                                          <p:attrName>style.visibility</p:attrName>
                                        </p:attrNameLst>
                                      </p:cBhvr>
                                      <p:to>
                                        <p:strVal val="visible"/>
                                      </p:to>
                                    </p:set>
                                    <p:anim calcmode="lin" valueType="num">
                                      <p:cBhvr>
                                        <p:cTn id="53"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4"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5" dur="500"/>
                                        <p:tgtEl>
                                          <p:spTgt spid="5">
                                            <p:txEl>
                                              <p:pRg st="7" end="7"/>
                                            </p:txEl>
                                          </p:spTgt>
                                        </p:tgtEl>
                                      </p:cBhvr>
                                    </p:animEffect>
                                  </p:childTnLst>
                                </p:cTn>
                              </p:par>
                              <p:par>
                                <p:cTn id="56" presetID="53" presetClass="entr" presetSubtype="16" fill="hold" nodeType="withEffect">
                                  <p:stCondLst>
                                    <p:cond delay="0"/>
                                  </p:stCondLst>
                                  <p:childTnLst>
                                    <p:set>
                                      <p:cBhvr>
                                        <p:cTn id="57" dur="1" fill="hold">
                                          <p:stCondLst>
                                            <p:cond delay="0"/>
                                          </p:stCondLst>
                                        </p:cTn>
                                        <p:tgtEl>
                                          <p:spTgt spid="5">
                                            <p:txEl>
                                              <p:pRg st="9" end="9"/>
                                            </p:txEl>
                                          </p:spTgt>
                                        </p:tgtEl>
                                        <p:attrNameLst>
                                          <p:attrName>style.visibility</p:attrName>
                                        </p:attrNameLst>
                                      </p:cBhvr>
                                      <p:to>
                                        <p:strVal val="visible"/>
                                      </p:to>
                                    </p:set>
                                    <p:anim calcmode="lin" valueType="num">
                                      <p:cBhvr>
                                        <p:cTn id="58" dur="500" fill="hold"/>
                                        <p:tgtEl>
                                          <p:spTgt spid="5">
                                            <p:txEl>
                                              <p:pRg st="9" end="9"/>
                                            </p:txEl>
                                          </p:spTgt>
                                        </p:tgtEl>
                                        <p:attrNameLst>
                                          <p:attrName>ppt_w</p:attrName>
                                        </p:attrNameLst>
                                      </p:cBhvr>
                                      <p:tavLst>
                                        <p:tav tm="0">
                                          <p:val>
                                            <p:fltVal val="0"/>
                                          </p:val>
                                        </p:tav>
                                        <p:tav tm="100000">
                                          <p:val>
                                            <p:strVal val="#ppt_w"/>
                                          </p:val>
                                        </p:tav>
                                      </p:tavLst>
                                    </p:anim>
                                    <p:anim calcmode="lin" valueType="num">
                                      <p:cBhvr>
                                        <p:cTn id="59" dur="500" fill="hold"/>
                                        <p:tgtEl>
                                          <p:spTgt spid="5">
                                            <p:txEl>
                                              <p:pRg st="9" end="9"/>
                                            </p:txEl>
                                          </p:spTgt>
                                        </p:tgtEl>
                                        <p:attrNameLst>
                                          <p:attrName>ppt_h</p:attrName>
                                        </p:attrNameLst>
                                      </p:cBhvr>
                                      <p:tavLst>
                                        <p:tav tm="0">
                                          <p:val>
                                            <p:fltVal val="0"/>
                                          </p:val>
                                        </p:tav>
                                        <p:tav tm="100000">
                                          <p:val>
                                            <p:strVal val="#ppt_h"/>
                                          </p:val>
                                        </p:tav>
                                      </p:tavLst>
                                    </p:anim>
                                    <p:animEffect transition="in" filter="fade">
                                      <p:cBhvr>
                                        <p:cTn id="60" dur="500"/>
                                        <p:tgtEl>
                                          <p:spTgt spid="5">
                                            <p:txEl>
                                              <p:pRg st="9" end="9"/>
                                            </p:txEl>
                                          </p:spTgt>
                                        </p:tgtEl>
                                      </p:cBhvr>
                                    </p:animEffect>
                                  </p:childTnLst>
                                </p:cTn>
                              </p:par>
                              <p:par>
                                <p:cTn id="61" presetID="53" presetClass="entr" presetSubtype="16" fill="hold" nodeType="withEffect">
                                  <p:stCondLst>
                                    <p:cond delay="0"/>
                                  </p:stCondLst>
                                  <p:childTnLst>
                                    <p:set>
                                      <p:cBhvr>
                                        <p:cTn id="62" dur="1" fill="hold">
                                          <p:stCondLst>
                                            <p:cond delay="0"/>
                                          </p:stCondLst>
                                        </p:cTn>
                                        <p:tgtEl>
                                          <p:spTgt spid="5">
                                            <p:txEl>
                                              <p:pRg st="10" end="10"/>
                                            </p:txEl>
                                          </p:spTgt>
                                        </p:tgtEl>
                                        <p:attrNameLst>
                                          <p:attrName>style.visibility</p:attrName>
                                        </p:attrNameLst>
                                      </p:cBhvr>
                                      <p:to>
                                        <p:strVal val="visible"/>
                                      </p:to>
                                    </p:set>
                                    <p:anim calcmode="lin" valueType="num">
                                      <p:cBhvr>
                                        <p:cTn id="63" dur="5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64" dur="500" fill="hold"/>
                                        <p:tgtEl>
                                          <p:spTgt spid="5">
                                            <p:txEl>
                                              <p:pRg st="10" end="10"/>
                                            </p:txEl>
                                          </p:spTgt>
                                        </p:tgtEl>
                                        <p:attrNameLst>
                                          <p:attrName>ppt_h</p:attrName>
                                        </p:attrNameLst>
                                      </p:cBhvr>
                                      <p:tavLst>
                                        <p:tav tm="0">
                                          <p:val>
                                            <p:fltVal val="0"/>
                                          </p:val>
                                        </p:tav>
                                        <p:tav tm="100000">
                                          <p:val>
                                            <p:strVal val="#ppt_h"/>
                                          </p:val>
                                        </p:tav>
                                      </p:tavLst>
                                    </p:anim>
                                    <p:animEffect transition="in" filter="fade">
                                      <p:cBhvr>
                                        <p:cTn id="65" dur="500"/>
                                        <p:tgtEl>
                                          <p:spTgt spid="5">
                                            <p:txEl>
                                              <p:pRg st="10" end="10"/>
                                            </p:txEl>
                                          </p:spTgt>
                                        </p:tgtEl>
                                      </p:cBhvr>
                                    </p:animEffect>
                                  </p:childTnLst>
                                </p:cTn>
                              </p:par>
                              <p:par>
                                <p:cTn id="66" presetID="53" presetClass="entr" presetSubtype="16" fill="hold" nodeType="withEffect">
                                  <p:stCondLst>
                                    <p:cond delay="0"/>
                                  </p:stCondLst>
                                  <p:childTnLst>
                                    <p:set>
                                      <p:cBhvr>
                                        <p:cTn id="67" dur="1" fill="hold">
                                          <p:stCondLst>
                                            <p:cond delay="0"/>
                                          </p:stCondLst>
                                        </p:cTn>
                                        <p:tgtEl>
                                          <p:spTgt spid="5">
                                            <p:txEl>
                                              <p:pRg st="11" end="11"/>
                                            </p:txEl>
                                          </p:spTgt>
                                        </p:tgtEl>
                                        <p:attrNameLst>
                                          <p:attrName>style.visibility</p:attrName>
                                        </p:attrNameLst>
                                      </p:cBhvr>
                                      <p:to>
                                        <p:strVal val="visible"/>
                                      </p:to>
                                    </p:set>
                                    <p:anim calcmode="lin" valueType="num">
                                      <p:cBhvr>
                                        <p:cTn id="68" dur="500" fill="hold"/>
                                        <p:tgtEl>
                                          <p:spTgt spid="5">
                                            <p:txEl>
                                              <p:pRg st="11" end="11"/>
                                            </p:txEl>
                                          </p:spTgt>
                                        </p:tgtEl>
                                        <p:attrNameLst>
                                          <p:attrName>ppt_w</p:attrName>
                                        </p:attrNameLst>
                                      </p:cBhvr>
                                      <p:tavLst>
                                        <p:tav tm="0">
                                          <p:val>
                                            <p:fltVal val="0"/>
                                          </p:val>
                                        </p:tav>
                                        <p:tav tm="100000">
                                          <p:val>
                                            <p:strVal val="#ppt_w"/>
                                          </p:val>
                                        </p:tav>
                                      </p:tavLst>
                                    </p:anim>
                                    <p:anim calcmode="lin" valueType="num">
                                      <p:cBhvr>
                                        <p:cTn id="69" dur="500" fill="hold"/>
                                        <p:tgtEl>
                                          <p:spTgt spid="5">
                                            <p:txEl>
                                              <p:pRg st="11" end="11"/>
                                            </p:txEl>
                                          </p:spTgt>
                                        </p:tgtEl>
                                        <p:attrNameLst>
                                          <p:attrName>ppt_h</p:attrName>
                                        </p:attrNameLst>
                                      </p:cBhvr>
                                      <p:tavLst>
                                        <p:tav tm="0">
                                          <p:val>
                                            <p:fltVal val="0"/>
                                          </p:val>
                                        </p:tav>
                                        <p:tav tm="100000">
                                          <p:val>
                                            <p:strVal val="#ppt_h"/>
                                          </p:val>
                                        </p:tav>
                                      </p:tavLst>
                                    </p:anim>
                                    <p:animEffect transition="in" filter="fade">
                                      <p:cBhvr>
                                        <p:cTn id="70" dur="500"/>
                                        <p:tgtEl>
                                          <p:spTgt spid="5">
                                            <p:txEl>
                                              <p:pRg st="11" end="11"/>
                                            </p:txEl>
                                          </p:spTgt>
                                        </p:tgtEl>
                                      </p:cBhvr>
                                    </p:animEffect>
                                  </p:childTnLst>
                                </p:cTn>
                              </p:par>
                              <p:par>
                                <p:cTn id="71" presetID="53" presetClass="entr" presetSubtype="16" fill="hold" nodeType="withEffect">
                                  <p:stCondLst>
                                    <p:cond delay="0"/>
                                  </p:stCondLst>
                                  <p:childTnLst>
                                    <p:set>
                                      <p:cBhvr>
                                        <p:cTn id="72" dur="1" fill="hold">
                                          <p:stCondLst>
                                            <p:cond delay="0"/>
                                          </p:stCondLst>
                                        </p:cTn>
                                        <p:tgtEl>
                                          <p:spTgt spid="5">
                                            <p:txEl>
                                              <p:pRg st="12" end="12"/>
                                            </p:txEl>
                                          </p:spTgt>
                                        </p:tgtEl>
                                        <p:attrNameLst>
                                          <p:attrName>style.visibility</p:attrName>
                                        </p:attrNameLst>
                                      </p:cBhvr>
                                      <p:to>
                                        <p:strVal val="visible"/>
                                      </p:to>
                                    </p:set>
                                    <p:anim calcmode="lin" valueType="num">
                                      <p:cBhvr>
                                        <p:cTn id="73" dur="500" fill="hold"/>
                                        <p:tgtEl>
                                          <p:spTgt spid="5">
                                            <p:txEl>
                                              <p:pRg st="12" end="12"/>
                                            </p:txEl>
                                          </p:spTgt>
                                        </p:tgtEl>
                                        <p:attrNameLst>
                                          <p:attrName>ppt_w</p:attrName>
                                        </p:attrNameLst>
                                      </p:cBhvr>
                                      <p:tavLst>
                                        <p:tav tm="0">
                                          <p:val>
                                            <p:fltVal val="0"/>
                                          </p:val>
                                        </p:tav>
                                        <p:tav tm="100000">
                                          <p:val>
                                            <p:strVal val="#ppt_w"/>
                                          </p:val>
                                        </p:tav>
                                      </p:tavLst>
                                    </p:anim>
                                    <p:anim calcmode="lin" valueType="num">
                                      <p:cBhvr>
                                        <p:cTn id="74" dur="500" fill="hold"/>
                                        <p:tgtEl>
                                          <p:spTgt spid="5">
                                            <p:txEl>
                                              <p:pRg st="12" end="12"/>
                                            </p:txEl>
                                          </p:spTgt>
                                        </p:tgtEl>
                                        <p:attrNameLst>
                                          <p:attrName>ppt_h</p:attrName>
                                        </p:attrNameLst>
                                      </p:cBhvr>
                                      <p:tavLst>
                                        <p:tav tm="0">
                                          <p:val>
                                            <p:fltVal val="0"/>
                                          </p:val>
                                        </p:tav>
                                        <p:tav tm="100000">
                                          <p:val>
                                            <p:strVal val="#ppt_h"/>
                                          </p:val>
                                        </p:tav>
                                      </p:tavLst>
                                    </p:anim>
                                    <p:animEffect transition="in" filter="fade">
                                      <p:cBhvr>
                                        <p:cTn id="75" dur="500"/>
                                        <p:tgtEl>
                                          <p:spTgt spid="5">
                                            <p:txEl>
                                              <p:pRg st="12" end="12"/>
                                            </p:txEl>
                                          </p:spTgt>
                                        </p:tgtEl>
                                      </p:cBhvr>
                                    </p:animEffect>
                                  </p:childTnLst>
                                </p:cTn>
                              </p:par>
                              <p:par>
                                <p:cTn id="76" presetID="53" presetClass="entr" presetSubtype="16" fill="hold" nodeType="withEffect">
                                  <p:stCondLst>
                                    <p:cond delay="0"/>
                                  </p:stCondLst>
                                  <p:childTnLst>
                                    <p:set>
                                      <p:cBhvr>
                                        <p:cTn id="77" dur="1" fill="hold">
                                          <p:stCondLst>
                                            <p:cond delay="0"/>
                                          </p:stCondLst>
                                        </p:cTn>
                                        <p:tgtEl>
                                          <p:spTgt spid="5">
                                            <p:txEl>
                                              <p:pRg st="13" end="13"/>
                                            </p:txEl>
                                          </p:spTgt>
                                        </p:tgtEl>
                                        <p:attrNameLst>
                                          <p:attrName>style.visibility</p:attrName>
                                        </p:attrNameLst>
                                      </p:cBhvr>
                                      <p:to>
                                        <p:strVal val="visible"/>
                                      </p:to>
                                    </p:set>
                                    <p:anim calcmode="lin" valueType="num">
                                      <p:cBhvr>
                                        <p:cTn id="78" dur="500" fill="hold"/>
                                        <p:tgtEl>
                                          <p:spTgt spid="5">
                                            <p:txEl>
                                              <p:pRg st="13" end="13"/>
                                            </p:txEl>
                                          </p:spTgt>
                                        </p:tgtEl>
                                        <p:attrNameLst>
                                          <p:attrName>ppt_w</p:attrName>
                                        </p:attrNameLst>
                                      </p:cBhvr>
                                      <p:tavLst>
                                        <p:tav tm="0">
                                          <p:val>
                                            <p:fltVal val="0"/>
                                          </p:val>
                                        </p:tav>
                                        <p:tav tm="100000">
                                          <p:val>
                                            <p:strVal val="#ppt_w"/>
                                          </p:val>
                                        </p:tav>
                                      </p:tavLst>
                                    </p:anim>
                                    <p:anim calcmode="lin" valueType="num">
                                      <p:cBhvr>
                                        <p:cTn id="79" dur="500" fill="hold"/>
                                        <p:tgtEl>
                                          <p:spTgt spid="5">
                                            <p:txEl>
                                              <p:pRg st="13" end="13"/>
                                            </p:txEl>
                                          </p:spTgt>
                                        </p:tgtEl>
                                        <p:attrNameLst>
                                          <p:attrName>ppt_h</p:attrName>
                                        </p:attrNameLst>
                                      </p:cBhvr>
                                      <p:tavLst>
                                        <p:tav tm="0">
                                          <p:val>
                                            <p:fltVal val="0"/>
                                          </p:val>
                                        </p:tav>
                                        <p:tav tm="100000">
                                          <p:val>
                                            <p:strVal val="#ppt_h"/>
                                          </p:val>
                                        </p:tav>
                                      </p:tavLst>
                                    </p:anim>
                                    <p:animEffect transition="in" filter="fade">
                                      <p:cBhvr>
                                        <p:cTn id="80" dur="500"/>
                                        <p:tgtEl>
                                          <p:spTgt spid="5">
                                            <p:txEl>
                                              <p:pRg st="13" end="13"/>
                                            </p:txEl>
                                          </p:spTgt>
                                        </p:tgtEl>
                                      </p:cBhvr>
                                    </p:animEffect>
                                  </p:childTnLst>
                                </p:cTn>
                              </p:par>
                              <p:par>
                                <p:cTn id="81" presetID="53" presetClass="entr" presetSubtype="16" fill="hold" nodeType="withEffect">
                                  <p:stCondLst>
                                    <p:cond delay="0"/>
                                  </p:stCondLst>
                                  <p:childTnLst>
                                    <p:set>
                                      <p:cBhvr>
                                        <p:cTn id="82" dur="1" fill="hold">
                                          <p:stCondLst>
                                            <p:cond delay="0"/>
                                          </p:stCondLst>
                                        </p:cTn>
                                        <p:tgtEl>
                                          <p:spTgt spid="5">
                                            <p:txEl>
                                              <p:pRg st="14" end="14"/>
                                            </p:txEl>
                                          </p:spTgt>
                                        </p:tgtEl>
                                        <p:attrNameLst>
                                          <p:attrName>style.visibility</p:attrName>
                                        </p:attrNameLst>
                                      </p:cBhvr>
                                      <p:to>
                                        <p:strVal val="visible"/>
                                      </p:to>
                                    </p:set>
                                    <p:anim calcmode="lin" valueType="num">
                                      <p:cBhvr>
                                        <p:cTn id="83" dur="500" fill="hold"/>
                                        <p:tgtEl>
                                          <p:spTgt spid="5">
                                            <p:txEl>
                                              <p:pRg st="14" end="14"/>
                                            </p:txEl>
                                          </p:spTgt>
                                        </p:tgtEl>
                                        <p:attrNameLst>
                                          <p:attrName>ppt_w</p:attrName>
                                        </p:attrNameLst>
                                      </p:cBhvr>
                                      <p:tavLst>
                                        <p:tav tm="0">
                                          <p:val>
                                            <p:fltVal val="0"/>
                                          </p:val>
                                        </p:tav>
                                        <p:tav tm="100000">
                                          <p:val>
                                            <p:strVal val="#ppt_w"/>
                                          </p:val>
                                        </p:tav>
                                      </p:tavLst>
                                    </p:anim>
                                    <p:anim calcmode="lin" valueType="num">
                                      <p:cBhvr>
                                        <p:cTn id="84" dur="500" fill="hold"/>
                                        <p:tgtEl>
                                          <p:spTgt spid="5">
                                            <p:txEl>
                                              <p:pRg st="14" end="14"/>
                                            </p:txEl>
                                          </p:spTgt>
                                        </p:tgtEl>
                                        <p:attrNameLst>
                                          <p:attrName>ppt_h</p:attrName>
                                        </p:attrNameLst>
                                      </p:cBhvr>
                                      <p:tavLst>
                                        <p:tav tm="0">
                                          <p:val>
                                            <p:fltVal val="0"/>
                                          </p:val>
                                        </p:tav>
                                        <p:tav tm="100000">
                                          <p:val>
                                            <p:strVal val="#ppt_h"/>
                                          </p:val>
                                        </p:tav>
                                      </p:tavLst>
                                    </p:anim>
                                    <p:animEffect transition="in" filter="fade">
                                      <p:cBhvr>
                                        <p:cTn id="85"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D9FA9-0562-4E29-B0B8-AB9C8D2F97E4}"/>
              </a:ext>
            </a:extLst>
          </p:cNvPr>
          <p:cNvSpPr>
            <a:spLocks noGrp="1"/>
          </p:cNvSpPr>
          <p:nvPr>
            <p:ph type="title"/>
          </p:nvPr>
        </p:nvSpPr>
        <p:spPr/>
        <p:txBody>
          <a:bodyPr/>
          <a:lstStyle/>
          <a:p>
            <a:r>
              <a:rPr lang="en-US" dirty="0"/>
              <a:t>THANK YOU</a:t>
            </a:r>
            <a:endParaRPr lang="en-GB" dirty="0"/>
          </a:p>
        </p:txBody>
      </p:sp>
      <p:sp>
        <p:nvSpPr>
          <p:cNvPr id="4" name="Title 1">
            <a:extLst>
              <a:ext uri="{FF2B5EF4-FFF2-40B4-BE49-F238E27FC236}">
                <a16:creationId xmlns:a16="http://schemas.microsoft.com/office/drawing/2014/main" id="{880A24DF-1016-4EF5-84C6-7313F2213380}"/>
              </a:ext>
            </a:extLst>
          </p:cNvPr>
          <p:cNvSpPr txBox="1">
            <a:spLocks/>
          </p:cNvSpPr>
          <p:nvPr/>
        </p:nvSpPr>
        <p:spPr>
          <a:xfrm>
            <a:off x="1810519" y="1951672"/>
            <a:ext cx="10728322" cy="1477328"/>
          </a:xfrm>
          <a:prstGeom prst="rect">
            <a:avLst/>
          </a:prstGeom>
        </p:spPr>
        <p:txBody>
          <a:bodyPr vert="horz" wrap="square" lIns="0" tIns="0" rIns="0" bIns="0" rtlCol="0" anchor="t" anchorCtr="0">
            <a:normAutofit/>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t>GOD BLESS YOU ALL</a:t>
            </a:r>
            <a:endParaRPr lang="en-GB" dirty="0"/>
          </a:p>
        </p:txBody>
      </p:sp>
      <p:sp>
        <p:nvSpPr>
          <p:cNvPr id="5" name="TextBox 3">
            <a:extLst>
              <a:ext uri="{FF2B5EF4-FFF2-40B4-BE49-F238E27FC236}">
                <a16:creationId xmlns:a16="http://schemas.microsoft.com/office/drawing/2014/main" id="{CE9D8959-CD54-4ED2-89D3-4F2411AFFC85}"/>
              </a:ext>
            </a:extLst>
          </p:cNvPr>
          <p:cNvSpPr txBox="1"/>
          <p:nvPr/>
        </p:nvSpPr>
        <p:spPr>
          <a:xfrm>
            <a:off x="4514193" y="4299808"/>
            <a:ext cx="9028386" cy="193899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latin typeface="Abadi" panose="020B0604020104020204" pitchFamily="34" charset="0"/>
              </a:rPr>
              <a:t>FOR MORE IDEAS , PLEASE VISIT:</a:t>
            </a:r>
          </a:p>
          <a:p>
            <a:pPr marL="0" indent="0">
              <a:buFont typeface="Arial" panose="020B0604020202020204" pitchFamily="34" charset="0"/>
              <a:buNone/>
            </a:pPr>
            <a:endParaRPr lang="en-US" sz="2000" b="1" dirty="0">
              <a:latin typeface="Abadi" panose="020B0604020104020204" pitchFamily="34" charset="0"/>
            </a:endParaRPr>
          </a:p>
          <a:p>
            <a:r>
              <a:rPr lang="en-US" sz="2000" b="1" dirty="0">
                <a:latin typeface="Abadi" panose="020B0604020104020204" pitchFamily="34" charset="0"/>
              </a:rPr>
              <a:t>WEBSITE: </a:t>
            </a:r>
            <a:r>
              <a:rPr lang="en-GB" sz="2000" b="1" dirty="0">
                <a:latin typeface="Abadi" panose="020B0604020104020204" pitchFamily="34" charset="0"/>
                <a:hlinkClick r:id="rId3">
                  <a:extLst>
                    <a:ext uri="{A12FA001-AC4F-418D-AE19-62706E023703}">
                      <ahyp:hlinkClr xmlns:ahyp="http://schemas.microsoft.com/office/drawing/2018/hyperlinkcolor" val="tx"/>
                    </a:ext>
                  </a:extLst>
                </a:hlinkClick>
              </a:rPr>
              <a:t>http://littleevangelist.com/childrens_liturgy.php</a:t>
            </a:r>
            <a:endParaRPr lang="en-GB" sz="2000" b="1" dirty="0">
              <a:latin typeface="Abadi" panose="020B0604020104020204" pitchFamily="34" charset="0"/>
            </a:endParaRPr>
          </a:p>
          <a:p>
            <a:endParaRPr lang="en-US" sz="2000" b="1" dirty="0">
              <a:latin typeface="Abadi" panose="020B0604020104020204" pitchFamily="34" charset="0"/>
            </a:endParaRPr>
          </a:p>
          <a:p>
            <a:r>
              <a:rPr lang="en-US" sz="2000" b="1" dirty="0">
                <a:latin typeface="Abadi" panose="020B0604020104020204" pitchFamily="34" charset="0"/>
              </a:rPr>
              <a:t>YOUTUBE CHANNEL:</a:t>
            </a:r>
          </a:p>
          <a:p>
            <a:pPr marL="0" indent="0">
              <a:buFont typeface="Arial" panose="020B0604020202020204" pitchFamily="34" charset="0"/>
              <a:buNone/>
            </a:pPr>
            <a:r>
              <a:rPr lang="en-GB" sz="2000" b="1" dirty="0">
                <a:latin typeface="Abadi" panose="020B0604020104020204" pitchFamily="34" charset="0"/>
                <a:hlinkClick r:id="rId4">
                  <a:extLst>
                    <a:ext uri="{A12FA001-AC4F-418D-AE19-62706E023703}">
                      <ahyp:hlinkClr xmlns:ahyp="http://schemas.microsoft.com/office/drawing/2018/hyperlinkcolor" val="tx"/>
                    </a:ext>
                  </a:extLst>
                </a:hlinkClick>
              </a:rPr>
              <a:t>https://www.youtube.com/channel/UCndM2GK0dnpWg5ECUscdDcA</a:t>
            </a:r>
            <a:endParaRPr lang="en-US" sz="2000" b="1" dirty="0">
              <a:latin typeface="Abadi" panose="020B0604020104020204" pitchFamily="34" charset="0"/>
            </a:endParaRPr>
          </a:p>
        </p:txBody>
      </p:sp>
    </p:spTree>
    <p:custDataLst>
      <p:tags r:id="rId1"/>
    </p:custDataLst>
    <p:extLst>
      <p:ext uri="{BB962C8B-B14F-4D97-AF65-F5344CB8AC3E}">
        <p14:creationId xmlns:p14="http://schemas.microsoft.com/office/powerpoint/2010/main" val="1978824684"/>
      </p:ext>
    </p:extLst>
  </p:cSld>
  <p:clrMapOvr>
    <a:masterClrMapping/>
  </p:clrMapOvr>
  <mc:AlternateContent xmlns:mc="http://schemas.openxmlformats.org/markup-compatibility/2006" xmlns:p14="http://schemas.microsoft.com/office/powerpoint/2010/main">
    <mc:Choice Requires="p14">
      <p:transition spd="slow" p14:dur="2000" advTm="17998"/>
    </mc:Choice>
    <mc:Fallback xmlns="">
      <p:transition spd="slow" advTm="179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3"/>
</p:tagLst>
</file>

<file path=ppt/tags/tag2.xml><?xml version="1.0" encoding="utf-8"?>
<p:tagLst xmlns:a="http://schemas.openxmlformats.org/drawingml/2006/main" xmlns:r="http://schemas.openxmlformats.org/officeDocument/2006/relationships" xmlns:p="http://schemas.openxmlformats.org/presentationml/2006/main">
  <p:tag name="TIMING" val="|1.3|2.7|1.7|3.5|3.5|5.8|2.4|2|5.5"/>
</p:tagLst>
</file>

<file path=ppt/tags/tag3.xml><?xml version="1.0" encoding="utf-8"?>
<p:tagLst xmlns:a="http://schemas.openxmlformats.org/drawingml/2006/main" xmlns:r="http://schemas.openxmlformats.org/officeDocument/2006/relationships" xmlns:p="http://schemas.openxmlformats.org/presentationml/2006/main">
  <p:tag name="TIMING" val="|0.8|3.4|2.7|1.4|2.2|6.6|1.7|4.9|2"/>
</p:tagLst>
</file>

<file path=ppt/tags/tag4.xml><?xml version="1.0" encoding="utf-8"?>
<p:tagLst xmlns:a="http://schemas.openxmlformats.org/drawingml/2006/main" xmlns:r="http://schemas.openxmlformats.org/officeDocument/2006/relationships" xmlns:p="http://schemas.openxmlformats.org/presentationml/2006/main">
  <p:tag name="TIMING" val="|0.9|3.2|0.7|2.9|5.2|2.1|3.6|5.6|3"/>
</p:tagLst>
</file>

<file path=ppt/tags/tag5.xml><?xml version="1.0" encoding="utf-8"?>
<p:tagLst xmlns:a="http://schemas.openxmlformats.org/drawingml/2006/main" xmlns:r="http://schemas.openxmlformats.org/officeDocument/2006/relationships" xmlns:p="http://schemas.openxmlformats.org/presentationml/2006/main">
  <p:tag name="TIMING" val="|0.6|3.4|2.1|4.8|3.4|4.9|10.6"/>
</p:tagLst>
</file>

<file path=ppt/tags/tag6.xml><?xml version="1.0" encoding="utf-8"?>
<p:tagLst xmlns:a="http://schemas.openxmlformats.org/drawingml/2006/main" xmlns:r="http://schemas.openxmlformats.org/officeDocument/2006/relationships" xmlns:p="http://schemas.openxmlformats.org/presentationml/2006/main">
  <p:tag name="TIMING" val="|0.6|1.7|3.6|1.7|1.7|1.3|2.8|0.8|3.7|1.9|3.3|2.1|4.1|9.2"/>
</p:tagLst>
</file>

<file path=ppt/tags/tag7.xml><?xml version="1.0" encoding="utf-8"?>
<p:tagLst xmlns:a="http://schemas.openxmlformats.org/drawingml/2006/main" xmlns:r="http://schemas.openxmlformats.org/officeDocument/2006/relationships" xmlns:p="http://schemas.openxmlformats.org/presentationml/2006/main">
  <p:tag name="TIMING" val="|2.1|1.3|26.3"/>
</p:tagLst>
</file>

<file path=ppt/tags/tag8.xml><?xml version="1.0" encoding="utf-8"?>
<p:tagLst xmlns:a="http://schemas.openxmlformats.org/drawingml/2006/main" xmlns:r="http://schemas.openxmlformats.org/officeDocument/2006/relationships" xmlns:p="http://schemas.openxmlformats.org/presentationml/2006/main">
  <p:tag name="TIMING" val="|0.6|1.5|14.2|1.5"/>
</p:tagLst>
</file>

<file path=ppt/tags/tag9.xml><?xml version="1.0" encoding="utf-8"?>
<p:tagLst xmlns:a="http://schemas.openxmlformats.org/drawingml/2006/main" xmlns:r="http://schemas.openxmlformats.org/officeDocument/2006/relationships" xmlns:p="http://schemas.openxmlformats.org/presentationml/2006/main">
  <p:tag name="TIMING" val="|0.9|1.1|3.2"/>
</p:tagLst>
</file>

<file path=ppt/theme/theme1.xml><?xml version="1.0" encoding="utf-8"?>
<a:theme xmlns:a="http://schemas.openxmlformats.org/drawingml/2006/main" name="BlobVTI">
  <a:themeElements>
    <a:clrScheme name="AnalogousFromLightSeedRightStep">
      <a:dk1>
        <a:srgbClr val="000000"/>
      </a:dk1>
      <a:lt1>
        <a:srgbClr val="FFFFFF"/>
      </a:lt1>
      <a:dk2>
        <a:srgbClr val="413524"/>
      </a:dk2>
      <a:lt2>
        <a:srgbClr val="E2E7E8"/>
      </a:lt2>
      <a:accent1>
        <a:srgbClr val="C2988F"/>
      </a:accent1>
      <a:accent2>
        <a:srgbClr val="B9A07D"/>
      </a:accent2>
      <a:accent3>
        <a:srgbClr val="A5A67D"/>
      </a:accent3>
      <a:accent4>
        <a:srgbClr val="94AC75"/>
      </a:accent4>
      <a:accent5>
        <a:srgbClr val="88AB81"/>
      </a:accent5>
      <a:accent6>
        <a:srgbClr val="77AF86"/>
      </a:accent6>
      <a:hlink>
        <a:srgbClr val="5A8B96"/>
      </a:hlink>
      <a:folHlink>
        <a:srgbClr val="828282"/>
      </a:folHlink>
    </a:clrScheme>
    <a:fontScheme name="Blob">
      <a:majorFont>
        <a:latin typeface="Sagona Book"/>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docProps/app.xml><?xml version="1.0" encoding="utf-8"?>
<Properties xmlns="http://schemas.openxmlformats.org/officeDocument/2006/extended-properties" xmlns:vt="http://schemas.openxmlformats.org/officeDocument/2006/docPropsVTypes">
  <TotalTime>277</TotalTime>
  <Words>581</Words>
  <Application>Microsoft Office PowerPoint</Application>
  <PresentationFormat>Widescreen</PresentationFormat>
  <Paragraphs>79</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Abadi</vt:lpstr>
      <vt:lpstr>Aharoni</vt:lpstr>
      <vt:lpstr>Arial</vt:lpstr>
      <vt:lpstr>Arial Black</vt:lpstr>
      <vt:lpstr>Avenir Next LT Pro</vt:lpstr>
      <vt:lpstr>Sagona Book</vt:lpstr>
      <vt:lpstr>system-ui</vt:lpstr>
      <vt:lpstr>The Hand Extrablack</vt:lpstr>
      <vt:lpstr>BlobVTI</vt:lpstr>
      <vt:lpstr>PowerPoint Presentation</vt:lpstr>
      <vt:lpstr>IN LAST WEEK’S GOSPEL,</vt:lpstr>
      <vt:lpstr>IN TODAY’S GOSPEL, WE SEE THAT JESUS IS SPEAKING TO THE CHIEF PRIESTS AND ELDERS. </vt:lpstr>
      <vt:lpstr>HE SAID THE SAME TO THE SECOND SON.</vt:lpstr>
      <vt:lpstr>THROUGH THE PARABLE JESUS MAKES US UNDERSTAND THAT, NOT THE ONE WHO HEARS,  BUT THE ONE WHO DOES  THE FATHER’S WISH WILL ENTER THE KINGDOM OF GOD FIRST.</vt:lpstr>
      <vt:lpstr>BE DOERS, NOT MERE HEARERS.</vt:lpstr>
      <vt:lpstr>LET US PRAY,</vt:lpstr>
      <vt:lpstr>VERSES FOR THE WEEK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THE FATHER’S WILL</dc:title>
  <dc:creator>Sajin Cheruvathoor</dc:creator>
  <cp:lastModifiedBy>Sajin Cheruvathoor</cp:lastModifiedBy>
  <cp:revision>100</cp:revision>
  <dcterms:created xsi:type="dcterms:W3CDTF">2020-09-25T11:10:51Z</dcterms:created>
  <dcterms:modified xsi:type="dcterms:W3CDTF">2020-09-26T22:39:03Z</dcterms:modified>
</cp:coreProperties>
</file>