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65" r:id="rId7"/>
    <p:sldId id="273" r:id="rId8"/>
    <p:sldId id="275" r:id="rId9"/>
    <p:sldId id="258" r:id="rId10"/>
    <p:sldId id="267" r:id="rId11"/>
    <p:sldId id="264" r:id="rId12"/>
    <p:sldId id="276" r:id="rId13"/>
    <p:sldId id="262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61" d="100"/>
          <a:sy n="61" d="100"/>
        </p:scale>
        <p:origin x="884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7/26/2020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7/26/2020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ttleevangelist.com/childrens_liturgy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channel/UCndM2GK0dnpWg5ECUscdD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Ulla5MLt_20?feature=oembed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836" y="732656"/>
            <a:ext cx="9553126" cy="3200400"/>
          </a:xfrm>
        </p:spPr>
        <p:txBody>
          <a:bodyPr/>
          <a:lstStyle/>
          <a:p>
            <a:r>
              <a:rPr lang="en-US" dirty="0"/>
              <a:t>THE GREATEST TREASURE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3852" y="3933056"/>
            <a:ext cx="8458200" cy="1371600"/>
          </a:xfrm>
        </p:spPr>
        <p:txBody>
          <a:bodyPr/>
          <a:lstStyle/>
          <a:p>
            <a:r>
              <a:rPr lang="en-US" b="1" dirty="0"/>
              <a:t>CHILDREN’S LITURGY JULY 26TH, 2020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CA2AAAD-E3C4-42BE-87E8-F27E1F61F4E4}"/>
              </a:ext>
            </a:extLst>
          </p:cNvPr>
          <p:cNvSpPr txBox="1">
            <a:spLocks/>
          </p:cNvSpPr>
          <p:nvPr/>
        </p:nvSpPr>
        <p:spPr>
          <a:xfrm>
            <a:off x="3430116" y="5013176"/>
            <a:ext cx="8458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GOSPEL: MATTHEW 13:44-46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86100" y="1273696"/>
            <a:ext cx="6120680" cy="2438400"/>
          </a:xfrm>
        </p:spPr>
        <p:txBody>
          <a:bodyPr/>
          <a:lstStyle/>
          <a:p>
            <a:r>
              <a:rPr lang="en-US" sz="4000" b="1" dirty="0">
                <a:latin typeface="Abadi" panose="020B0604020104020204" pitchFamily="34" charset="0"/>
              </a:rPr>
              <a:t>THANK YOU</a:t>
            </a:r>
            <a:br>
              <a:rPr lang="en-US" sz="4000" b="1" dirty="0">
                <a:latin typeface="Abadi" panose="020B0604020104020204" pitchFamily="34" charset="0"/>
              </a:rPr>
            </a:br>
            <a:br>
              <a:rPr lang="en-US" sz="4000" b="1" dirty="0">
                <a:latin typeface="Abadi" panose="020B0604020104020204" pitchFamily="34" charset="0"/>
              </a:rPr>
            </a:br>
            <a:r>
              <a:rPr lang="en-US" sz="4000" b="1" dirty="0">
                <a:latin typeface="Abadi" panose="020B0604020104020204" pitchFamily="34" charset="0"/>
              </a:rPr>
              <a:t>           GOD BLESS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10436" y="4365104"/>
            <a:ext cx="5342384" cy="20162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 FOR MORE IDEAS , PLEASE VISIT:</a:t>
            </a:r>
          </a:p>
          <a:p>
            <a:r>
              <a:rPr lang="en-US" b="1" dirty="0">
                <a:solidFill>
                  <a:srgbClr val="C00000"/>
                </a:solidFill>
              </a:rPr>
              <a:t>WEBSITE: </a:t>
            </a:r>
            <a:r>
              <a:rPr lang="en-GB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http://littleevangelist.com/childrens_liturgy.php</a:t>
            </a:r>
            <a:endParaRPr lang="en-GB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YOUTUBE CHANNEL:</a:t>
            </a:r>
          </a:p>
          <a:p>
            <a:r>
              <a:rPr lang="en-GB" b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https://www.youtube.com/channel/UCndM2GK0dnpWg5ECUscdDcA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9836" y="-362644"/>
            <a:ext cx="9601200" cy="1143000"/>
          </a:xfrm>
        </p:spPr>
        <p:txBody>
          <a:bodyPr/>
          <a:lstStyle/>
          <a:p>
            <a:r>
              <a:rPr lang="en-US" dirty="0"/>
              <a:t>DO YOU LOVE TREASURES?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5820" y="980728"/>
            <a:ext cx="9601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HOW WILL SOMETHING BECOME A TREASURE TO US?</a:t>
            </a: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HOW DOES IT MAKE US FEEL?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993A9837-26A1-4C73-A59D-3E39E08F4A6D}"/>
              </a:ext>
            </a:extLst>
          </p:cNvPr>
          <p:cNvSpPr txBox="1">
            <a:spLocks/>
          </p:cNvSpPr>
          <p:nvPr/>
        </p:nvSpPr>
        <p:spPr>
          <a:xfrm>
            <a:off x="821690" y="5305772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badi" panose="020B0604020104020204" pitchFamily="34" charset="0"/>
              </a:rPr>
              <a:t>IN TODAY’S GOSPEL JESUS TELLS US ABOUT THE GREATEST TREASURE ,WITH AN EVERLASTING JOY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613A9-0857-4C2E-B39A-E3070E0D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92" y="1725046"/>
            <a:ext cx="1427713" cy="1503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D2C11-A092-49A2-8CF6-93816ECF2F57}"/>
              </a:ext>
            </a:extLst>
          </p:cNvPr>
          <p:cNvSpPr txBox="1"/>
          <p:nvPr/>
        </p:nvSpPr>
        <p:spPr>
          <a:xfrm>
            <a:off x="981844" y="3326614"/>
            <a:ext cx="851329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BUT WHAT HAPPENS AFTER SOME TIME?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ARE WE HAPPY FOREVER WITH THE TREASURE?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057FF-12F4-42CC-AA49-81D50091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64" y="1688235"/>
            <a:ext cx="1677343" cy="157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557B3-1ACA-48E0-8AC3-B2FD706D4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08" y="3762374"/>
            <a:ext cx="13430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GREATEST TREASURE TO BE DESIRED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BBE49-CDD4-48DD-8B23-F700D196B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359" y="1736799"/>
            <a:ext cx="96012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THE KINGDOM OF HEAVEN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JESUS MAKES HIS FRIENDS UNDERSTAND ABOUT </a:t>
            </a:r>
            <a:r>
              <a:rPr lang="en-US" b="1" dirty="0">
                <a:solidFill>
                  <a:srgbClr val="FF0000"/>
                </a:solidFill>
              </a:rPr>
              <a:t>THE JOY </a:t>
            </a:r>
            <a:r>
              <a:rPr lang="en-US" b="1" dirty="0">
                <a:solidFill>
                  <a:schemeClr val="tx2"/>
                </a:solidFill>
              </a:rPr>
              <a:t>AND</a:t>
            </a:r>
            <a:r>
              <a:rPr lang="en-US" b="1" dirty="0">
                <a:solidFill>
                  <a:srgbClr val="FF0000"/>
                </a:solidFill>
              </a:rPr>
              <a:t> THE VALUE </a:t>
            </a:r>
            <a:r>
              <a:rPr lang="en-US" b="1" dirty="0">
                <a:solidFill>
                  <a:schemeClr val="tx2"/>
                </a:solidFill>
              </a:rPr>
              <a:t>OF THE KINGDOM OF HEAVEN THROUGH PARABLES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25D7A-1FC5-44B9-80EE-1DD3AB58B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8" y="2492896"/>
            <a:ext cx="2160240" cy="2247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KINGDOM OF HEAVEN IS LIKE,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097622-AD0A-4D3E-AE5D-7620B97B33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106" y="22098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E258A-0CDA-491F-8983-E96E8CDF8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781" y="1981200"/>
            <a:ext cx="4700016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A TREASURE 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BURIED IN THE FIELD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WHICH A PERSON FINDS</a:t>
            </a:r>
          </a:p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HE </a:t>
            </a:r>
            <a:r>
              <a:rPr lang="en-US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HIDES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IT BACK</a:t>
            </a:r>
            <a:br>
              <a:rPr lang="en-US" dirty="0"/>
            </a:br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AND OUT OF </a:t>
            </a:r>
            <a:r>
              <a:rPr lang="en-US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JOY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OF FINDING IT,  HE GOES AND </a:t>
            </a:r>
            <a:r>
              <a:rPr lang="en-US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SELLS ALL THAT HE HAS 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 BUY THE FIELD.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KINGDOM OF HEAVEN IS ALSO LIKE,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371A58-0AC3-4E3A-AABA-1BCD80A191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3813" y="3552169"/>
            <a:ext cx="318135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7D0B8-DEFC-46C3-AAD2-E69807B0F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0516" y="5301208"/>
            <a:ext cx="4807639" cy="1752599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HE GOES AND SELLS ALL THAT HE HAS; TO BUY THIS PEARL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6675A-B8DB-4E7F-8573-546C9EC07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16" y="1964804"/>
            <a:ext cx="3571875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B466EEB-4519-48D6-BDD3-A63D4A61F5A5}"/>
              </a:ext>
            </a:extLst>
          </p:cNvPr>
          <p:cNvSpPr txBox="1">
            <a:spLocks/>
          </p:cNvSpPr>
          <p:nvPr/>
        </p:nvSpPr>
        <p:spPr>
          <a:xfrm>
            <a:off x="615851" y="2060848"/>
            <a:ext cx="4807639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 A MERCHANT,</a:t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WHO WAS IN SEARCH FOR FINE PEARLS ; FINDS A PEARL OF GREAT PRICE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88641"/>
            <a:ext cx="11233248" cy="15121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badi" panose="020B0604020104020204" pitchFamily="34" charset="0"/>
              </a:rPr>
              <a:t>SO WHAT IS JESUS TELLING US ABOUT THE KINGDOM OF HEAVEN?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780" y="2420887"/>
            <a:ext cx="11794957" cy="42484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THE KINGDOM OF HEAVEN IS SO PRECIOUS.</a:t>
            </a:r>
          </a:p>
          <a:p>
            <a:pPr>
              <a:lnSpc>
                <a:spcPct val="200000"/>
              </a:lnSpc>
            </a:pPr>
            <a:r>
              <a:rPr lang="en-US" dirty="0"/>
              <a:t>IT IS THE GREATEST TREASURE. THERE ISN’T ANYTHING THAT IS MORE VALUABLE.</a:t>
            </a:r>
          </a:p>
          <a:p>
            <a:pPr>
              <a:lnSpc>
                <a:spcPct val="200000"/>
              </a:lnSpc>
            </a:pPr>
            <a:r>
              <a:rPr lang="en-US" dirty="0"/>
              <a:t>GIVE EVERYTHING YOU HAVE; TO GAIN IT.</a:t>
            </a:r>
          </a:p>
          <a:p>
            <a:pPr>
              <a:lnSpc>
                <a:spcPct val="200000"/>
              </a:lnSpc>
            </a:pPr>
            <a:r>
              <a:rPr lang="en-US" dirty="0"/>
              <a:t>IT IS THE EVERLASTING JOY OF BEING IN COMMUNION WITH GOD FOREVER.</a:t>
            </a:r>
          </a:p>
          <a:p>
            <a:pPr>
              <a:lnSpc>
                <a:spcPct val="200000"/>
              </a:lnSpc>
            </a:pPr>
            <a:r>
              <a:rPr lang="en-US" dirty="0"/>
              <a:t>IT IS HIDDEN BUT WILL BE FOUND BY THOSE WHO SEARCHES.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72D88-246D-4B0C-BB7F-454C9FB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780" y="836712"/>
            <a:ext cx="2137079" cy="2831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836" y="304799"/>
            <a:ext cx="4701142" cy="76200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WHY IS IT SO PRECIOUS?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812" y="1279270"/>
            <a:ext cx="5040560" cy="567812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* THE KINGDOM OF GOD IS FULL OF LOVE, JOY ,PEACE AND RIGHTEOUSNESS.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* IT IS THE STATE OF BEING IN CLOSE COMMUNION WITH GOD AND IN HIS LOVE.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* THE KINGDOM OF GOD IS EVERLASTING.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* THERE IS NO SADNESS, PAIN OR ANYTHING BAD IN IT.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* WE ARE ETERNALY LIVING IN THE PRESENCE OF OUR LORD.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1266" y="647501"/>
            <a:ext cx="5159242" cy="762001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HOW CAN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WE GAIN THE KINGDOM?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9968" y="1484784"/>
            <a:ext cx="4703259" cy="3655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Abadi" panose="020B0604020104020204" pitchFamily="34" charset="0"/>
              </a:rPr>
              <a:t>JESUS PAID THE PRICE : HE GAVE HIMSELF TO GAIN IT FOR US.</a:t>
            </a: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Abadi" panose="020B0604020104020204" pitchFamily="34" charset="0"/>
              </a:rPr>
              <a:t>FOLLOW THE JESUS WAY TO ENTER THE KINGDOM OF GOD.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5374B-8C7A-47C5-AE9B-6C30486AC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66" y="4343499"/>
            <a:ext cx="2005013" cy="2233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15B2C54-AA56-4B5B-ACC7-1F583F4EDEBA}"/>
              </a:ext>
            </a:extLst>
          </p:cNvPr>
          <p:cNvSpPr/>
          <p:nvPr/>
        </p:nvSpPr>
        <p:spPr>
          <a:xfrm>
            <a:off x="8470676" y="3717032"/>
            <a:ext cx="2717891" cy="1872208"/>
          </a:xfrm>
          <a:prstGeom prst="wedgeEllipseCallout">
            <a:avLst>
              <a:gd name="adj1" fmla="val -66648"/>
              <a:gd name="adj2" fmla="val 47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D56C0-44B6-458D-B03E-7C8BBBEF2D9D}"/>
              </a:ext>
            </a:extLst>
          </p:cNvPr>
          <p:cNvSpPr txBox="1"/>
          <p:nvPr/>
        </p:nvSpPr>
        <p:spPr>
          <a:xfrm>
            <a:off x="8648834" y="4172146"/>
            <a:ext cx="246668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badi" panose="020B0604020104020204" pitchFamily="34" charset="0"/>
              </a:rPr>
              <a:t>READ MORE ABOUT THE KINGDOM OF GOD IN REVELATION 21 &amp; 22 FROM THE BIBLE</a:t>
            </a:r>
            <a:endParaRPr lang="en-GB" b="1" dirty="0">
              <a:latin typeface="Abadi" panose="020B06040201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E0A87B-0F2B-4A62-B513-EA93E78AB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792" y="185337"/>
            <a:ext cx="1086830" cy="102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287141"/>
            <a:ext cx="9601200" cy="710952"/>
          </a:xfrm>
        </p:spPr>
        <p:txBody>
          <a:bodyPr>
            <a:normAutofit fontScale="90000"/>
          </a:bodyPr>
          <a:lstStyle/>
          <a:p>
            <a:r>
              <a:rPr lang="en-US" dirty="0"/>
              <a:t>SO WHY HESITATE? LET US CARRY ON IN JOY…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FOLLOW THE JESUS WAY..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50B98-4FF7-472B-B2B4-787B792F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80" y="1245333"/>
            <a:ext cx="4152900" cy="168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222DD-2650-4B51-9EDB-FC500F73C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913" y="3178498"/>
            <a:ext cx="3343275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45E3E4-CBD3-49AF-BC01-8946E21DB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802" y="961640"/>
            <a:ext cx="3124200" cy="2838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11DC83-61DB-4D8D-A288-C076C4003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020" y="3423365"/>
            <a:ext cx="3695700" cy="22193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44018F-4888-4C9D-9E04-90762DF11B0F}"/>
              </a:ext>
            </a:extLst>
          </p:cNvPr>
          <p:cNvSpPr txBox="1">
            <a:spLocks/>
          </p:cNvSpPr>
          <p:nvPr/>
        </p:nvSpPr>
        <p:spPr>
          <a:xfrm>
            <a:off x="999655" y="5751977"/>
            <a:ext cx="9601200" cy="11197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DEAR LORD, GRANT THESE BY YOUR GRACE. IN JESUS’ NAME WE PRAY, AMEN</a:t>
            </a:r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09" y="1637002"/>
            <a:ext cx="6172200" cy="3319264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VERSES FOR THE WEEK</a:t>
            </a:r>
          </a:p>
          <a:p>
            <a:pPr marL="0" indent="0" algn="ctr">
              <a:buNone/>
            </a:pPr>
            <a:r>
              <a:rPr lang="en-US" sz="32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“The kingdom of heaven is like a treasure ”</a:t>
            </a:r>
          </a:p>
          <a:p>
            <a:pPr marL="0" indent="0" algn="ctr">
              <a:buNone/>
            </a:pPr>
            <a:r>
              <a:rPr lang="en-US" sz="32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-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Matthew 13:44</a:t>
            </a:r>
          </a:p>
        </p:txBody>
      </p:sp>
      <p:pic>
        <p:nvPicPr>
          <p:cNvPr id="5" name="Online Media 4" title="Righteousness, Peace, Joy">
            <a:hlinkClick r:id="" action="ppaction://media"/>
            <a:extLst>
              <a:ext uri="{FF2B5EF4-FFF2-40B4-BE49-F238E27FC236}">
                <a16:creationId xmlns:a16="http://schemas.microsoft.com/office/drawing/2014/main" id="{C5EA89C8-E183-4513-8BC4-6E3680F576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34572" y="1442536"/>
            <a:ext cx="3960440" cy="2968173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A9F4F5-3940-45C5-842F-E8E6F05E3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828" y="4581128"/>
            <a:ext cx="2088232" cy="1302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137</TotalTime>
  <Words>459</Words>
  <Application>Microsoft Office PowerPoint</Application>
  <PresentationFormat>Custom</PresentationFormat>
  <Paragraphs>60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Abadi</vt:lpstr>
      <vt:lpstr>Arial</vt:lpstr>
      <vt:lpstr>Comic Sans MS</vt:lpstr>
      <vt:lpstr>Euphemia</vt:lpstr>
      <vt:lpstr>Georgia</vt:lpstr>
      <vt:lpstr>Serenity 16x9</vt:lpstr>
      <vt:lpstr>THE GREATEST TREASURE</vt:lpstr>
      <vt:lpstr>DO YOU LOVE TREASURES?</vt:lpstr>
      <vt:lpstr>THE GREATEST TREASURE TO BE DESIRED</vt:lpstr>
      <vt:lpstr>THE KINGDOM OF HEAVEN IS LIKE,</vt:lpstr>
      <vt:lpstr>THE KINGDOM OF HEAVEN IS ALSO LIKE,</vt:lpstr>
      <vt:lpstr>SO WHAT IS JESUS TELLING US ABOUT THE KINGDOM OF HEAVEN?</vt:lpstr>
      <vt:lpstr>PowerPoint Presentation</vt:lpstr>
      <vt:lpstr>SO WHY HESITATE? LET US CARRY ON IN JOY… FOLLOW THE JESUS WAY..</vt:lpstr>
      <vt:lpstr>PowerPoint Presentation</vt:lpstr>
      <vt:lpstr>THANK YOU             GOD BLESS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GREATEST TREASURE</dc:title>
  <dc:creator>Cheruvathoor Sajin Simon</dc:creator>
  <cp:lastModifiedBy>Sajin Cheruvathoor</cp:lastModifiedBy>
  <cp:revision>79</cp:revision>
  <dcterms:created xsi:type="dcterms:W3CDTF">2020-07-25T11:54:09Z</dcterms:created>
  <dcterms:modified xsi:type="dcterms:W3CDTF">2020-07-26T05:22:02Z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a0819fa7-4367-4500-ba88-dd630d977609_Enabled">
    <vt:lpwstr>true</vt:lpwstr>
  </property>
  <property fmtid="{D5CDD505-2E9C-101B-9397-08002B2CF9AE}" pid="9" name="MSIP_Label_a0819fa7-4367-4500-ba88-dd630d977609_SetDate">
    <vt:lpwstr>2020-07-25T11:54:10Z</vt:lpwstr>
  </property>
  <property fmtid="{D5CDD505-2E9C-101B-9397-08002B2CF9AE}" pid="10" name="MSIP_Label_a0819fa7-4367-4500-ba88-dd630d977609_Method">
    <vt:lpwstr>Standard</vt:lpwstr>
  </property>
  <property fmtid="{D5CDD505-2E9C-101B-9397-08002B2CF9AE}" pid="11" name="MSIP_Label_a0819fa7-4367-4500-ba88-dd630d977609_Name">
    <vt:lpwstr>a0819fa7-4367-4500-ba88-dd630d977609</vt:lpwstr>
  </property>
  <property fmtid="{D5CDD505-2E9C-101B-9397-08002B2CF9AE}" pid="12" name="MSIP_Label_a0819fa7-4367-4500-ba88-dd630d977609_SiteId">
    <vt:lpwstr>63ce7d59-2f3e-42cd-a8cc-be764cff5eb6</vt:lpwstr>
  </property>
  <property fmtid="{D5CDD505-2E9C-101B-9397-08002B2CF9AE}" pid="13" name="MSIP_Label_a0819fa7-4367-4500-ba88-dd630d977609_ActionId">
    <vt:lpwstr>b82a9a61-6487-474e-8584-cd0949194b72</vt:lpwstr>
  </property>
  <property fmtid="{D5CDD505-2E9C-101B-9397-08002B2CF9AE}" pid="14" name="MSIP_Label_a0819fa7-4367-4500-ba88-dd630d977609_ContentBits">
    <vt:lpwstr>0</vt:lpwstr>
  </property>
</Properties>
</file>