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4" r:id="rId10"/>
    <p:sldId id="270" r:id="rId11"/>
    <p:sldId id="271" r:id="rId12"/>
    <p:sldId id="268" r:id="rId13"/>
    <p:sldId id="267" r:id="rId14"/>
    <p:sldId id="265"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60B9-14A5-487F-BA69-5039C8626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8A8548-A9FF-4E29-B88A-F3C9DBEA7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C94DC1-72BE-4260-81A7-DC0A7A90CF90}"/>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63D1DA83-1714-4AD1-91BA-E7D23EAA7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2881F-5DB5-4D10-8EA4-ECF0344FF5C8}"/>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315456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CFA5-9D82-403C-A3F2-264CC58201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6AFDD6-7778-454C-9161-9EF1E9685D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FD01A-4134-4089-8511-9CF26296E1DD}"/>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2F577523-5E4D-4642-A66F-C19002412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21690-05C8-4405-AB23-3E4D57871A49}"/>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282986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BB38A-1F02-4A10-9976-72DA464266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4C74A5-F699-47C2-A52C-41441C8CB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0FE2A1-462F-4874-A005-19F08AF295F4}"/>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2B4683F4-3582-4910-8417-A02546597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F4BD9-BD3B-4691-9C29-9190595C3CFB}"/>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12755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B759-612D-4393-9876-C75EA7789C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D64CA3-CF4B-48B8-A1F0-1AE87D586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5C07-61E7-4FC9-89EB-ED2317A6243D}"/>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1AEDED50-E2E4-42E0-942D-A82DA0AF6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BB393D-8367-4FAD-A686-1E112EC9F5F0}"/>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20342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6FEA-7DC4-4DDD-BD37-E51496D6E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B4D6AB-03DB-4393-8976-6303FBD52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7D9BB4-F84E-4B54-A59E-525596A0FD63}"/>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BF455433-5B1E-4885-9246-12682A792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C9A48-EE2B-4077-8835-BBB5142D8159}"/>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25696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A180-3FD1-49CE-AB35-6CD63597E5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8CAE9E-8635-45AA-88AE-0522DE545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E4A41B-CF33-4304-BB16-9D527B882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696D2E-71CA-4165-8741-9B93BEA691DF}"/>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6" name="Footer Placeholder 5">
            <a:extLst>
              <a:ext uri="{FF2B5EF4-FFF2-40B4-BE49-F238E27FC236}">
                <a16:creationId xmlns:a16="http://schemas.microsoft.com/office/drawing/2014/main" id="{7547BC08-D105-455C-B597-D0589B309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1183C-5EF3-4B90-8C79-125990ECC831}"/>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17989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7338-5D16-4FD7-BAD0-4833DD1C0E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0A6E04-B792-4BEC-AEA2-9A5E97008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4BA48-DB26-4A30-BDC1-0CD3F0DBE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5A82EC-EDE6-41F0-89AC-24A96FBDB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0F9D2B-1778-46E6-8A65-CCAA70BCD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4518FD-B3C2-4629-801A-0FCC9D805AAC}"/>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8" name="Footer Placeholder 7">
            <a:extLst>
              <a:ext uri="{FF2B5EF4-FFF2-40B4-BE49-F238E27FC236}">
                <a16:creationId xmlns:a16="http://schemas.microsoft.com/office/drawing/2014/main" id="{6D030474-D170-4677-91FC-E02E14399E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96D3D-B23E-4B74-96DD-CB4C1A9B4C8A}"/>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380760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DD2D-CACA-4BFE-BF62-12A26E75DD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1E8E03-D3EF-455E-9D5B-E7C9D03A51D1}"/>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4" name="Footer Placeholder 3">
            <a:extLst>
              <a:ext uri="{FF2B5EF4-FFF2-40B4-BE49-F238E27FC236}">
                <a16:creationId xmlns:a16="http://schemas.microsoft.com/office/drawing/2014/main" id="{4123F07A-D189-45D2-95C8-05772A4FB3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1C7F95-8D71-4D4C-855C-CD33E914127E}"/>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418071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DECAF-9156-4DAC-B6F7-5D5865904ADA}"/>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3" name="Footer Placeholder 2">
            <a:extLst>
              <a:ext uri="{FF2B5EF4-FFF2-40B4-BE49-F238E27FC236}">
                <a16:creationId xmlns:a16="http://schemas.microsoft.com/office/drawing/2014/main" id="{E2EC3101-B79E-4028-8D55-11DD635823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CF509-9BCA-43B7-BDAE-160BEB1565EA}"/>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98201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9BA5-CB6E-4CB0-803E-06C38577D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C3AA04-F139-4274-B436-0CC42155F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90168B-0DE1-478D-AC7F-6F0B432B6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520EB-173C-428F-AA73-E5C2DD086C79}"/>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6" name="Footer Placeholder 5">
            <a:extLst>
              <a:ext uri="{FF2B5EF4-FFF2-40B4-BE49-F238E27FC236}">
                <a16:creationId xmlns:a16="http://schemas.microsoft.com/office/drawing/2014/main" id="{C05126C8-F07B-45FB-88C6-2DC81D8D41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2A89A-C3B8-470C-98BF-0229DD111A16}"/>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80305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BD77-30B4-4E7E-BF56-6E6774F5E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970DC9-A9F6-403F-A0AA-07EF593EB7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8F9A5-ABAB-4AE1-92C4-63AAF24F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9FDB3-4C10-4AE7-AEC0-A72C3BA21C1E}"/>
              </a:ext>
            </a:extLst>
          </p:cNvPr>
          <p:cNvSpPr>
            <a:spLocks noGrp="1"/>
          </p:cNvSpPr>
          <p:nvPr>
            <p:ph type="dt" sz="half" idx="10"/>
          </p:nvPr>
        </p:nvSpPr>
        <p:spPr/>
        <p:txBody>
          <a:bodyPr/>
          <a:lstStyle/>
          <a:p>
            <a:fld id="{8E29F850-ABEE-4FCB-B26C-9DB816BA634D}" type="datetimeFigureOut">
              <a:rPr lang="en-GB" smtClean="0"/>
              <a:t>27/02/2021</a:t>
            </a:fld>
            <a:endParaRPr lang="en-GB"/>
          </a:p>
        </p:txBody>
      </p:sp>
      <p:sp>
        <p:nvSpPr>
          <p:cNvPr id="6" name="Footer Placeholder 5">
            <a:extLst>
              <a:ext uri="{FF2B5EF4-FFF2-40B4-BE49-F238E27FC236}">
                <a16:creationId xmlns:a16="http://schemas.microsoft.com/office/drawing/2014/main" id="{ED0800E8-CCB5-41F2-B250-3B5A2B9F90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F75CD9-7765-490A-B729-FE8CC1849559}"/>
              </a:ext>
            </a:extLst>
          </p:cNvPr>
          <p:cNvSpPr>
            <a:spLocks noGrp="1"/>
          </p:cNvSpPr>
          <p:nvPr>
            <p:ph type="sldNum" sz="quarter" idx="12"/>
          </p:nvPr>
        </p:nvSpPr>
        <p:spPr/>
        <p:txBody>
          <a:bodyPr/>
          <a:lstStyle/>
          <a:p>
            <a:fld id="{BA8801AF-0D35-4D91-99CA-E8C719B70C4A}" type="slidenum">
              <a:rPr lang="en-GB" smtClean="0"/>
              <a:t>‹#›</a:t>
            </a:fld>
            <a:endParaRPr lang="en-GB"/>
          </a:p>
        </p:txBody>
      </p:sp>
    </p:spTree>
    <p:extLst>
      <p:ext uri="{BB962C8B-B14F-4D97-AF65-F5344CB8AC3E}">
        <p14:creationId xmlns:p14="http://schemas.microsoft.com/office/powerpoint/2010/main" val="291409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3550C-300E-4798-BC1A-A7A660799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F2FC74-460B-4EF6-98FC-3C4030794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B263C-6F07-488D-B51D-C1513C17B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F850-ABEE-4FCB-B26C-9DB816BA634D}" type="datetimeFigureOut">
              <a:rPr lang="en-GB" smtClean="0"/>
              <a:t>27/02/2021</a:t>
            </a:fld>
            <a:endParaRPr lang="en-GB"/>
          </a:p>
        </p:txBody>
      </p:sp>
      <p:sp>
        <p:nvSpPr>
          <p:cNvPr id="5" name="Footer Placeholder 4">
            <a:extLst>
              <a:ext uri="{FF2B5EF4-FFF2-40B4-BE49-F238E27FC236}">
                <a16:creationId xmlns:a16="http://schemas.microsoft.com/office/drawing/2014/main" id="{F293752C-18DE-4517-AF81-A89A89F6B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C9E068-57C2-45AD-8C6B-0FC3560C7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01AF-0D35-4D91-99CA-E8C719B70C4A}" type="slidenum">
              <a:rPr lang="en-GB" smtClean="0"/>
              <a:t>‹#›</a:t>
            </a:fld>
            <a:endParaRPr lang="en-GB"/>
          </a:p>
        </p:txBody>
      </p:sp>
    </p:spTree>
    <p:extLst>
      <p:ext uri="{BB962C8B-B14F-4D97-AF65-F5344CB8AC3E}">
        <p14:creationId xmlns:p14="http://schemas.microsoft.com/office/powerpoint/2010/main" val="334894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D51F61-1D67-4D16-8421-8376329DC29C}"/>
              </a:ext>
            </a:extLst>
          </p:cNvPr>
          <p:cNvSpPr>
            <a:spLocks noGrp="1"/>
          </p:cNvSpPr>
          <p:nvPr>
            <p:ph type="ctrTitle"/>
          </p:nvPr>
        </p:nvSpPr>
        <p:spPr>
          <a:xfrm>
            <a:off x="4398837" y="1448870"/>
            <a:ext cx="7861315" cy="2751086"/>
          </a:xfrm>
        </p:spPr>
        <p:txBody>
          <a:bodyPr>
            <a:normAutofit/>
          </a:bodyPr>
          <a:lstStyle/>
          <a:p>
            <a:r>
              <a:rPr lang="en-US" b="0" i="0" dirty="0">
                <a:effectLst/>
                <a:latin typeface="Times New Roman" panose="02020603050405020304" pitchFamily="18" charset="0"/>
              </a:rPr>
              <a:t>‘This is my Son, </a:t>
            </a:r>
            <a:br>
              <a:rPr lang="en-US" b="0" i="0" dirty="0">
                <a:effectLst/>
                <a:latin typeface="Times New Roman" panose="02020603050405020304" pitchFamily="18" charset="0"/>
              </a:rPr>
            </a:br>
            <a:r>
              <a:rPr lang="en-US" b="0" i="0" dirty="0">
                <a:effectLst/>
                <a:latin typeface="Times New Roman" panose="02020603050405020304" pitchFamily="18" charset="0"/>
              </a:rPr>
              <a:t>the Beloved. </a:t>
            </a:r>
            <a:br>
              <a:rPr lang="en-US" b="0" i="0" dirty="0">
                <a:effectLst/>
                <a:latin typeface="Times New Roman" panose="02020603050405020304" pitchFamily="18" charset="0"/>
              </a:rPr>
            </a:br>
            <a:r>
              <a:rPr lang="en-US" b="0" i="0" dirty="0">
                <a:effectLst/>
                <a:latin typeface="Times New Roman" panose="02020603050405020304" pitchFamily="18" charset="0"/>
              </a:rPr>
              <a:t>Listen to him.’</a:t>
            </a:r>
            <a:endParaRPr lang="en-GB" dirty="0"/>
          </a:p>
        </p:txBody>
      </p:sp>
      <p:sp>
        <p:nvSpPr>
          <p:cNvPr id="3" name="Subtitle 2">
            <a:extLst>
              <a:ext uri="{FF2B5EF4-FFF2-40B4-BE49-F238E27FC236}">
                <a16:creationId xmlns:a16="http://schemas.microsoft.com/office/drawing/2014/main" id="{6273C637-EC50-4F07-A770-6A1694A7CBE7}"/>
              </a:ext>
            </a:extLst>
          </p:cNvPr>
          <p:cNvSpPr>
            <a:spLocks noGrp="1"/>
          </p:cNvSpPr>
          <p:nvPr>
            <p:ph type="subTitle" idx="1"/>
          </p:nvPr>
        </p:nvSpPr>
        <p:spPr>
          <a:xfrm>
            <a:off x="4398837" y="4304576"/>
            <a:ext cx="7644627" cy="714583"/>
          </a:xfrm>
        </p:spPr>
        <p:txBody>
          <a:bodyPr>
            <a:normAutofit/>
          </a:bodyPr>
          <a:lstStyle/>
          <a:p>
            <a:r>
              <a:rPr lang="en-US" sz="3200" b="1" dirty="0">
                <a:solidFill>
                  <a:schemeClr val="accent1">
                    <a:lumMod val="75000"/>
                  </a:schemeClr>
                </a:solidFill>
              </a:rPr>
              <a:t>Gospel: Mark 9:2-10</a:t>
            </a:r>
            <a:endParaRPr lang="en-GB" sz="3200" b="1" dirty="0">
              <a:solidFill>
                <a:schemeClr val="accent1">
                  <a:lumMod val="75000"/>
                </a:schemeClr>
              </a:solidFill>
            </a:endParaRPr>
          </a:p>
        </p:txBody>
      </p:sp>
      <p:sp>
        <p:nvSpPr>
          <p:cNvPr id="29" name="TextBox 28">
            <a:extLst>
              <a:ext uri="{FF2B5EF4-FFF2-40B4-BE49-F238E27FC236}">
                <a16:creationId xmlns:a16="http://schemas.microsoft.com/office/drawing/2014/main" id="{50B2D3AC-F271-4040-94CA-B621D57DF607}"/>
              </a:ext>
            </a:extLst>
          </p:cNvPr>
          <p:cNvSpPr txBox="1"/>
          <p:nvPr/>
        </p:nvSpPr>
        <p:spPr>
          <a:xfrm>
            <a:off x="5017806" y="5044989"/>
            <a:ext cx="6185338" cy="523220"/>
          </a:xfrm>
          <a:prstGeom prst="rect">
            <a:avLst/>
          </a:prstGeom>
          <a:noFill/>
        </p:spPr>
        <p:txBody>
          <a:bodyPr wrap="square">
            <a:spAutoFit/>
          </a:bodyPr>
          <a:lstStyle/>
          <a:p>
            <a:pPr algn="ctr"/>
            <a:r>
              <a:rPr lang="en-US" sz="2800" b="1" i="0" dirty="0">
                <a:effectLst/>
                <a:latin typeface="Times New Roman" panose="02020603050405020304" pitchFamily="18" charset="0"/>
              </a:rPr>
              <a:t>Children’s Liturgy February 28</a:t>
            </a:r>
            <a:r>
              <a:rPr lang="en-US" sz="2800" b="1" i="0" baseline="30000" dirty="0">
                <a:effectLst/>
                <a:latin typeface="Times New Roman" panose="02020603050405020304" pitchFamily="18" charset="0"/>
              </a:rPr>
              <a:t>th</a:t>
            </a:r>
            <a:r>
              <a:rPr lang="en-US" sz="2800" b="1" i="0" dirty="0">
                <a:effectLst/>
                <a:latin typeface="Times New Roman" panose="02020603050405020304" pitchFamily="18" charset="0"/>
              </a:rPr>
              <a:t> ,2021</a:t>
            </a:r>
            <a:endParaRPr lang="en-GB" sz="2800" b="1" dirty="0"/>
          </a:p>
        </p:txBody>
      </p:sp>
      <p:pic>
        <p:nvPicPr>
          <p:cNvPr id="5" name="Picture 4">
            <a:extLst>
              <a:ext uri="{FF2B5EF4-FFF2-40B4-BE49-F238E27FC236}">
                <a16:creationId xmlns:a16="http://schemas.microsoft.com/office/drawing/2014/main" id="{02C739C5-ECF9-40FC-8D2C-01748E7C3E21}"/>
              </a:ext>
            </a:extLst>
          </p:cNvPr>
          <p:cNvPicPr>
            <a:picLocks noChangeAspect="1"/>
          </p:cNvPicPr>
          <p:nvPr/>
        </p:nvPicPr>
        <p:blipFill>
          <a:blip r:embed="rId2"/>
          <a:stretch>
            <a:fillRect/>
          </a:stretch>
        </p:blipFill>
        <p:spPr>
          <a:xfrm>
            <a:off x="1901092" y="1687131"/>
            <a:ext cx="2429593" cy="2974736"/>
          </a:xfrm>
          <a:prstGeom prst="ellipse">
            <a:avLst/>
          </a:prstGeom>
          <a:ln>
            <a:noFill/>
          </a:ln>
          <a:effectLst>
            <a:softEdge rad="112500"/>
          </a:effectLst>
        </p:spPr>
      </p:pic>
    </p:spTree>
    <p:extLst>
      <p:ext uri="{BB962C8B-B14F-4D97-AF65-F5344CB8AC3E}">
        <p14:creationId xmlns:p14="http://schemas.microsoft.com/office/powerpoint/2010/main" val="2724068485"/>
      </p:ext>
    </p:extLst>
  </p:cSld>
  <p:clrMapOvr>
    <a:masterClrMapping/>
  </p:clrMapOvr>
  <mc:AlternateContent xmlns:mc="http://schemas.openxmlformats.org/markup-compatibility/2006" xmlns:p14="http://schemas.microsoft.com/office/powerpoint/2010/main">
    <mc:Choice Requires="p14">
      <p:transition spd="slow" p14:dur="2000" advTm="8417"/>
    </mc:Choice>
    <mc:Fallback xmlns="">
      <p:transition spd="slow" advTm="8417"/>
    </mc:Fallback>
  </mc:AlternateContent>
  <p:extLst>
    <p:ext uri="{E180D4A7-C9FB-4DFB-919C-405C955672EB}">
      <p14:showEvtLst xmlns:p14="http://schemas.microsoft.com/office/powerpoint/2010/main">
        <p14:playEvt time="9"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FCE050-81E8-46BD-96D1-02889DD89D51}"/>
              </a:ext>
            </a:extLst>
          </p:cNvPr>
          <p:cNvSpPr txBox="1"/>
          <p:nvPr/>
        </p:nvSpPr>
        <p:spPr>
          <a:xfrm>
            <a:off x="2596053" y="5731681"/>
            <a:ext cx="7714593" cy="584775"/>
          </a:xfrm>
          <a:prstGeom prst="rect">
            <a:avLst/>
          </a:prstGeom>
          <a:noFill/>
        </p:spPr>
        <p:txBody>
          <a:bodyPr wrap="square">
            <a:spAutoFit/>
          </a:bodyPr>
          <a:lstStyle/>
          <a:p>
            <a:pPr algn="ctr"/>
            <a:r>
              <a:rPr lang="en-GB" sz="3200" b="1" dirty="0">
                <a:solidFill>
                  <a:srgbClr val="C00000"/>
                </a:solidFill>
                <a:latin typeface="Abadi" panose="020B0604020104020204" pitchFamily="34" charset="0"/>
                <a:ea typeface="Calibri" panose="020F0502020204030204" pitchFamily="34" charset="0"/>
                <a:cs typeface="Times New Roman" panose="02020603050405020304" pitchFamily="18" charset="0"/>
              </a:rPr>
              <a:t>‘This is my Son, the Beloved. Listen to him.’</a:t>
            </a:r>
            <a:endParaRPr lang="en-GB" sz="3200" dirty="0">
              <a:solidFill>
                <a:srgbClr val="C00000"/>
              </a:solidFill>
            </a:endParaRPr>
          </a:p>
        </p:txBody>
      </p:sp>
      <p:sp>
        <p:nvSpPr>
          <p:cNvPr id="7" name="TextBox 6">
            <a:extLst>
              <a:ext uri="{FF2B5EF4-FFF2-40B4-BE49-F238E27FC236}">
                <a16:creationId xmlns:a16="http://schemas.microsoft.com/office/drawing/2014/main" id="{25A0D6DE-CC02-4929-AA4E-7677CFA21595}"/>
              </a:ext>
            </a:extLst>
          </p:cNvPr>
          <p:cNvSpPr txBox="1"/>
          <p:nvPr/>
        </p:nvSpPr>
        <p:spPr>
          <a:xfrm>
            <a:off x="-1350647" y="974630"/>
            <a:ext cx="10499836" cy="954107"/>
          </a:xfrm>
          <a:prstGeom prst="rect">
            <a:avLst/>
          </a:prstGeom>
          <a:noFill/>
        </p:spPr>
        <p:txBody>
          <a:bodyPr wrap="square">
            <a:spAutoFit/>
          </a:bodyPr>
          <a:lstStyle/>
          <a:p>
            <a:pPr algn="r"/>
            <a:r>
              <a:rPr lang="en-US" sz="2800" b="1" dirty="0">
                <a:solidFill>
                  <a:srgbClr val="000000"/>
                </a:solidFill>
                <a:latin typeface="Abadi" panose="020B0604020104020204" pitchFamily="34" charset="0"/>
                <a:cs typeface="Times New Roman" panose="02020603050405020304" pitchFamily="18" charset="0"/>
              </a:rPr>
              <a:t> Peter was so excited at the transfiguration of Jesus.</a:t>
            </a:r>
          </a:p>
          <a:p>
            <a:pPr algn="r"/>
            <a:r>
              <a:rPr lang="en-US" sz="2800" b="1" dirty="0">
                <a:solidFill>
                  <a:srgbClr val="000000"/>
                </a:solidFill>
                <a:latin typeface="Abadi" panose="020B0604020104020204" pitchFamily="34" charset="0"/>
                <a:cs typeface="Times New Roman" panose="02020603050405020304" pitchFamily="18" charset="0"/>
              </a:rPr>
              <a:t> He began to devise his own plans. </a:t>
            </a:r>
            <a:endParaRPr lang="en-GB" sz="2800" dirty="0"/>
          </a:p>
        </p:txBody>
      </p:sp>
      <p:sp>
        <p:nvSpPr>
          <p:cNvPr id="9" name="TextBox 8">
            <a:extLst>
              <a:ext uri="{FF2B5EF4-FFF2-40B4-BE49-F238E27FC236}">
                <a16:creationId xmlns:a16="http://schemas.microsoft.com/office/drawing/2014/main" id="{C8B95D49-FF84-4C55-BF28-6AEAE4A03778}"/>
              </a:ext>
            </a:extLst>
          </p:cNvPr>
          <p:cNvSpPr txBox="1"/>
          <p:nvPr/>
        </p:nvSpPr>
        <p:spPr>
          <a:xfrm>
            <a:off x="1723694" y="2279103"/>
            <a:ext cx="7767146" cy="523220"/>
          </a:xfrm>
          <a:prstGeom prst="rect">
            <a:avLst/>
          </a:prstGeom>
          <a:noFill/>
        </p:spPr>
        <p:txBody>
          <a:bodyPr wrap="square">
            <a:spAutoFit/>
          </a:bodyPr>
          <a:lstStyle/>
          <a:p>
            <a:pPr algn="ctr"/>
            <a:r>
              <a:rPr lang="en-GB" sz="2800" b="1" dirty="0">
                <a:solidFill>
                  <a:schemeClr val="accent1"/>
                </a:solidFill>
                <a:latin typeface="Abadi" panose="020B0604020104020204" pitchFamily="34" charset="0"/>
                <a:ea typeface="Calibri" panose="020F0502020204030204" pitchFamily="34" charset="0"/>
                <a:cs typeface="Times New Roman" panose="02020603050405020304" pitchFamily="18" charset="0"/>
              </a:rPr>
              <a:t>Have</a:t>
            </a:r>
            <a:r>
              <a:rPr lang="en-GB" sz="2800" b="1" dirty="0">
                <a:solidFill>
                  <a:schemeClr val="accent1"/>
                </a:solidFill>
                <a:effectLst/>
                <a:latin typeface="Abadi" panose="020B0604020104020204" pitchFamily="34" charset="0"/>
                <a:ea typeface="Calibri" panose="020F0502020204030204" pitchFamily="34" charset="0"/>
                <a:cs typeface="Times New Roman" panose="02020603050405020304" pitchFamily="18" charset="0"/>
              </a:rPr>
              <a:t> we got too excited like Peter sometimes? </a:t>
            </a:r>
            <a:endParaRPr lang="en-GB" sz="2800" dirty="0">
              <a:solidFill>
                <a:schemeClr val="accent1"/>
              </a:solidFill>
            </a:endParaRPr>
          </a:p>
        </p:txBody>
      </p:sp>
      <p:sp>
        <p:nvSpPr>
          <p:cNvPr id="11" name="TextBox 10">
            <a:extLst>
              <a:ext uri="{FF2B5EF4-FFF2-40B4-BE49-F238E27FC236}">
                <a16:creationId xmlns:a16="http://schemas.microsoft.com/office/drawing/2014/main" id="{B4FD96F5-5B19-4826-AB4B-8CD87194494E}"/>
              </a:ext>
            </a:extLst>
          </p:cNvPr>
          <p:cNvSpPr txBox="1"/>
          <p:nvPr/>
        </p:nvSpPr>
        <p:spPr>
          <a:xfrm>
            <a:off x="346240" y="3845802"/>
            <a:ext cx="12711780" cy="461665"/>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voice from the cloud- the voice of Father in Heaven-directs each of us,</a:t>
            </a:r>
          </a:p>
        </p:txBody>
      </p:sp>
      <p:sp>
        <p:nvSpPr>
          <p:cNvPr id="15" name="TextBox 14">
            <a:extLst>
              <a:ext uri="{FF2B5EF4-FFF2-40B4-BE49-F238E27FC236}">
                <a16:creationId xmlns:a16="http://schemas.microsoft.com/office/drawing/2014/main" id="{09102672-9C4E-42E0-915A-3DA862ACBA0A}"/>
              </a:ext>
            </a:extLst>
          </p:cNvPr>
          <p:cNvSpPr txBox="1"/>
          <p:nvPr/>
        </p:nvSpPr>
        <p:spPr>
          <a:xfrm>
            <a:off x="735645" y="3009249"/>
            <a:ext cx="10277351" cy="469744"/>
          </a:xfrm>
          <a:prstGeom prst="rect">
            <a:avLst/>
          </a:prstGeom>
          <a:noFill/>
        </p:spPr>
        <p:txBody>
          <a:bodyPr wrap="square">
            <a:spAutoFit/>
          </a:bodyPr>
          <a:lstStyle/>
          <a:p>
            <a:pPr algn="ctr">
              <a:lnSpc>
                <a:spcPct val="107000"/>
              </a:lnSpc>
              <a:spcAft>
                <a:spcPts val="800"/>
              </a:spcAft>
            </a:pPr>
            <a:r>
              <a:rPr lang="en-GB" sz="2400" b="1" dirty="0">
                <a:solidFill>
                  <a:schemeClr val="accent2">
                    <a:lumMod val="75000"/>
                  </a:schemeClr>
                </a:solidFill>
                <a:latin typeface="Abadi" panose="020B0604020104020204" pitchFamily="34" charset="0"/>
                <a:ea typeface="Calibri" panose="020F0502020204030204" pitchFamily="34" charset="0"/>
                <a:cs typeface="Times New Roman" panose="02020603050405020304" pitchFamily="18" charset="0"/>
              </a:rPr>
              <a:t>In</a:t>
            </a:r>
            <a:r>
              <a:rPr lang="en-GB" sz="24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 our prayer times, Are we listening to Jesus or are we </a:t>
            </a:r>
            <a:r>
              <a:rPr lang="en-GB" sz="2400" b="1" dirty="0">
                <a:solidFill>
                  <a:schemeClr val="accent2">
                    <a:lumMod val="75000"/>
                  </a:schemeClr>
                </a:solidFill>
                <a:latin typeface="Abadi" panose="020B0604020104020204" pitchFamily="34" charset="0"/>
                <a:ea typeface="Calibri" panose="020F0502020204030204" pitchFamily="34" charset="0"/>
                <a:cs typeface="Times New Roman" panose="02020603050405020304" pitchFamily="18" charset="0"/>
              </a:rPr>
              <a:t>devising our plans</a:t>
            </a:r>
            <a:r>
              <a:rPr lang="en-GB" sz="24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9AFEE2A-C83A-4BED-9E56-4FB4D12A2EB1}"/>
              </a:ext>
            </a:extLst>
          </p:cNvPr>
          <p:cNvPicPr>
            <a:picLocks noChangeAspect="1"/>
          </p:cNvPicPr>
          <p:nvPr/>
        </p:nvPicPr>
        <p:blipFill>
          <a:blip r:embed="rId3"/>
          <a:stretch>
            <a:fillRect/>
          </a:stretch>
        </p:blipFill>
        <p:spPr>
          <a:xfrm>
            <a:off x="9291142" y="93053"/>
            <a:ext cx="2291307" cy="2895133"/>
          </a:xfrm>
          <a:prstGeom prst="rect">
            <a:avLst/>
          </a:prstGeom>
        </p:spPr>
      </p:pic>
      <p:pic>
        <p:nvPicPr>
          <p:cNvPr id="14" name="Picture 13">
            <a:extLst>
              <a:ext uri="{FF2B5EF4-FFF2-40B4-BE49-F238E27FC236}">
                <a16:creationId xmlns:a16="http://schemas.microsoft.com/office/drawing/2014/main" id="{5BBA69FF-FBB8-4C27-B561-B3B6BB8DDE19}"/>
              </a:ext>
            </a:extLst>
          </p:cNvPr>
          <p:cNvPicPr>
            <a:picLocks noChangeAspect="1"/>
          </p:cNvPicPr>
          <p:nvPr/>
        </p:nvPicPr>
        <p:blipFill>
          <a:blip r:embed="rId4"/>
          <a:stretch>
            <a:fillRect/>
          </a:stretch>
        </p:blipFill>
        <p:spPr>
          <a:xfrm>
            <a:off x="201606" y="3854846"/>
            <a:ext cx="1679748" cy="2320508"/>
          </a:xfrm>
          <a:prstGeom prst="rect">
            <a:avLst/>
          </a:prstGeom>
        </p:spPr>
      </p:pic>
      <p:sp>
        <p:nvSpPr>
          <p:cNvPr id="13" name="TextBox 12">
            <a:extLst>
              <a:ext uri="{FF2B5EF4-FFF2-40B4-BE49-F238E27FC236}">
                <a16:creationId xmlns:a16="http://schemas.microsoft.com/office/drawing/2014/main" id="{ACA7E550-C787-4B8E-A80B-3458EA2A45F5}"/>
              </a:ext>
            </a:extLst>
          </p:cNvPr>
          <p:cNvSpPr txBox="1"/>
          <p:nvPr/>
        </p:nvSpPr>
        <p:spPr>
          <a:xfrm>
            <a:off x="1935688" y="4538047"/>
            <a:ext cx="9532883" cy="954107"/>
          </a:xfrm>
          <a:prstGeom prst="rect">
            <a:avLst/>
          </a:prstGeom>
          <a:noFill/>
        </p:spPr>
        <p:txBody>
          <a:bodyPr wrap="square">
            <a:spAutoFit/>
          </a:bodyPr>
          <a:lstStyle/>
          <a:p>
            <a:pPr algn="ctr"/>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…always to Listen to Jesus, His beloved son and </a:t>
            </a:r>
          </a:p>
          <a:p>
            <a:pPr algn="ctr"/>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not to devise our own plans. </a:t>
            </a:r>
          </a:p>
        </p:txBody>
      </p:sp>
      <p:sp>
        <p:nvSpPr>
          <p:cNvPr id="36" name="TextBox 35">
            <a:extLst>
              <a:ext uri="{FF2B5EF4-FFF2-40B4-BE49-F238E27FC236}">
                <a16:creationId xmlns:a16="http://schemas.microsoft.com/office/drawing/2014/main" id="{D368BEB9-7B3F-4E25-98BD-571FDC3F26C3}"/>
              </a:ext>
            </a:extLst>
          </p:cNvPr>
          <p:cNvSpPr txBox="1"/>
          <p:nvPr/>
        </p:nvSpPr>
        <p:spPr>
          <a:xfrm>
            <a:off x="1622149" y="136859"/>
            <a:ext cx="9408391" cy="646331"/>
          </a:xfrm>
          <a:prstGeom prst="rect">
            <a:avLst/>
          </a:prstGeom>
          <a:noFill/>
        </p:spPr>
        <p:txBody>
          <a:bodyPr wrap="square">
            <a:spAutoFit/>
          </a:bodyPr>
          <a:lstStyle/>
          <a:p>
            <a:pPr algn="ctr"/>
            <a:r>
              <a:rPr lang="en-GB" sz="3600" b="1" dirty="0">
                <a:solidFill>
                  <a:srgbClr val="7030A0"/>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 LISTEN TO JESUS.</a:t>
            </a:r>
            <a:endParaRPr lang="en-GB" sz="3600" dirty="0">
              <a:solidFill>
                <a:srgbClr val="7030A0"/>
              </a:solidFill>
              <a:highlight>
                <a:srgbClr val="C0C0C0"/>
              </a:highlight>
            </a:endParaRPr>
          </a:p>
        </p:txBody>
      </p:sp>
    </p:spTree>
    <p:custDataLst>
      <p:tags r:id="rId1"/>
    </p:custDataLst>
    <p:extLst>
      <p:ext uri="{BB962C8B-B14F-4D97-AF65-F5344CB8AC3E}">
        <p14:creationId xmlns:p14="http://schemas.microsoft.com/office/powerpoint/2010/main" val="2050649090"/>
      </p:ext>
    </p:extLst>
  </p:cSld>
  <p:clrMapOvr>
    <a:masterClrMapping/>
  </p:clrMapOvr>
  <mc:AlternateContent xmlns:mc="http://schemas.openxmlformats.org/markup-compatibility/2006" xmlns:p14="http://schemas.microsoft.com/office/powerpoint/2010/main">
    <mc:Choice Requires="p14">
      <p:transition spd="slow" p14:dur="2000" advTm="67482"/>
    </mc:Choice>
    <mc:Fallback xmlns="">
      <p:transition spd="slow" advTm="67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5" grpId="0"/>
      <p:bldP spid="1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0EBF9-8C64-408C-B248-421035D4BF74}"/>
              </a:ext>
            </a:extLst>
          </p:cNvPr>
          <p:cNvSpPr txBox="1"/>
          <p:nvPr/>
        </p:nvSpPr>
        <p:spPr>
          <a:xfrm>
            <a:off x="1715813" y="2510538"/>
            <a:ext cx="9075683" cy="1200329"/>
          </a:xfrm>
          <a:prstGeom prst="rect">
            <a:avLst/>
          </a:prstGeom>
          <a:noFill/>
        </p:spPr>
        <p:txBody>
          <a:bodyPr wrap="square">
            <a:spAutoFit/>
          </a:bodyPr>
          <a:lstStyle/>
          <a:p>
            <a:pPr algn="ctr"/>
            <a:endParaRPr lang="en-US" sz="2400" b="1" dirty="0">
              <a:solidFill>
                <a:schemeClr val="accent5">
                  <a:lumMod val="75000"/>
                </a:schemeClr>
              </a:solidFill>
            </a:endParaRPr>
          </a:p>
          <a:p>
            <a:pPr algn="ctr"/>
            <a:r>
              <a:rPr lang="en-US" sz="2400" b="1" dirty="0">
                <a:solidFill>
                  <a:schemeClr val="accent5">
                    <a:lumMod val="75000"/>
                  </a:schemeClr>
                </a:solidFill>
              </a:rPr>
              <a:t>THE DISCIPLES DIDN’T UNDERSTAND WHAT JESUS MEANT SAYING ‘RAISING FROM DEAD’ , UNTIL JESUS WAS RESURRECTED.</a:t>
            </a:r>
            <a:endParaRPr lang="en-GB" sz="2400" b="1" dirty="0">
              <a:solidFill>
                <a:schemeClr val="accent5">
                  <a:lumMod val="75000"/>
                </a:schemeClr>
              </a:solidFill>
            </a:endParaRPr>
          </a:p>
        </p:txBody>
      </p:sp>
      <p:sp>
        <p:nvSpPr>
          <p:cNvPr id="7" name="TextBox 6">
            <a:extLst>
              <a:ext uri="{FF2B5EF4-FFF2-40B4-BE49-F238E27FC236}">
                <a16:creationId xmlns:a16="http://schemas.microsoft.com/office/drawing/2014/main" id="{D1112DEC-1507-4506-B63C-056BCA366741}"/>
              </a:ext>
            </a:extLst>
          </p:cNvPr>
          <p:cNvSpPr txBox="1"/>
          <p:nvPr/>
        </p:nvSpPr>
        <p:spPr>
          <a:xfrm>
            <a:off x="1529255" y="1169575"/>
            <a:ext cx="9932276" cy="461665"/>
          </a:xfrm>
          <a:prstGeom prst="rect">
            <a:avLst/>
          </a:prstGeom>
          <a:noFill/>
        </p:spPr>
        <p:txBody>
          <a:bodyPr wrap="square">
            <a:spAutoFit/>
          </a:bodyPr>
          <a:lstStyle/>
          <a:p>
            <a:pPr algn="ctr"/>
            <a:r>
              <a:rPr lang="en-GB" sz="24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Sometimes we might not understand clearly what Jesus is revealing.</a:t>
            </a:r>
            <a:endParaRPr lang="en-GB" sz="2400" dirty="0">
              <a:solidFill>
                <a:srgbClr val="FF0000"/>
              </a:solidFill>
            </a:endParaRPr>
          </a:p>
        </p:txBody>
      </p:sp>
      <p:sp>
        <p:nvSpPr>
          <p:cNvPr id="8" name="TextBox 7">
            <a:extLst>
              <a:ext uri="{FF2B5EF4-FFF2-40B4-BE49-F238E27FC236}">
                <a16:creationId xmlns:a16="http://schemas.microsoft.com/office/drawing/2014/main" id="{7D9C1539-0F9A-4418-AB31-6EBE08DEA005}"/>
              </a:ext>
            </a:extLst>
          </p:cNvPr>
          <p:cNvSpPr txBox="1"/>
          <p:nvPr/>
        </p:nvSpPr>
        <p:spPr>
          <a:xfrm>
            <a:off x="4017579" y="1763308"/>
            <a:ext cx="4156841" cy="584775"/>
          </a:xfrm>
          <a:prstGeom prst="rect">
            <a:avLst/>
          </a:prstGeom>
          <a:noFill/>
        </p:spPr>
        <p:txBody>
          <a:bodyPr wrap="square">
            <a:spAutoFit/>
          </a:bodyPr>
          <a:lstStyle/>
          <a:p>
            <a:pPr algn="ctr"/>
            <a:r>
              <a:rPr lang="en-US" sz="3200" b="1" dirty="0"/>
              <a:t>DO NOT WORRY!!</a:t>
            </a:r>
            <a:endParaRPr lang="en-GB" sz="3200" b="1" dirty="0"/>
          </a:p>
        </p:txBody>
      </p:sp>
      <p:sp>
        <p:nvSpPr>
          <p:cNvPr id="9" name="TextBox 8">
            <a:extLst>
              <a:ext uri="{FF2B5EF4-FFF2-40B4-BE49-F238E27FC236}">
                <a16:creationId xmlns:a16="http://schemas.microsoft.com/office/drawing/2014/main" id="{C2F81627-CD22-4633-922A-FDEA5AE1D378}"/>
              </a:ext>
            </a:extLst>
          </p:cNvPr>
          <p:cNvSpPr txBox="1"/>
          <p:nvPr/>
        </p:nvSpPr>
        <p:spPr>
          <a:xfrm>
            <a:off x="2334610" y="4223122"/>
            <a:ext cx="7838090" cy="954107"/>
          </a:xfrm>
          <a:prstGeom prst="rect">
            <a:avLst/>
          </a:prstGeom>
          <a:noFill/>
        </p:spPr>
        <p:txBody>
          <a:bodyPr wrap="square">
            <a:spAutoFit/>
          </a:bodyPr>
          <a:lstStyle/>
          <a:p>
            <a:pPr algn="ctr"/>
            <a:r>
              <a:rPr lang="en-GB" sz="2800" b="1" dirty="0">
                <a:solidFill>
                  <a:srgbClr val="FFC000"/>
                </a:solidFill>
                <a:latin typeface="Abadi" panose="020B0604020104020204" pitchFamily="34" charset="0"/>
                <a:cs typeface="Times New Roman" panose="02020603050405020304" pitchFamily="18" charset="0"/>
              </a:rPr>
              <a:t>But they were FAITHFUL,OBEDIENT AND FOLLOWED Jesus in TRUST.</a:t>
            </a:r>
            <a:endParaRPr lang="en-GB" sz="2800" dirty="0">
              <a:solidFill>
                <a:srgbClr val="FFC000"/>
              </a:solidFill>
            </a:endParaRPr>
          </a:p>
        </p:txBody>
      </p:sp>
      <p:pic>
        <p:nvPicPr>
          <p:cNvPr id="10" name="Picture 9">
            <a:extLst>
              <a:ext uri="{FF2B5EF4-FFF2-40B4-BE49-F238E27FC236}">
                <a16:creationId xmlns:a16="http://schemas.microsoft.com/office/drawing/2014/main" id="{96BA759C-55D9-4E30-8669-0FC9ECD5D6D5}"/>
              </a:ext>
            </a:extLst>
          </p:cNvPr>
          <p:cNvPicPr>
            <a:picLocks noChangeAspect="1"/>
          </p:cNvPicPr>
          <p:nvPr/>
        </p:nvPicPr>
        <p:blipFill>
          <a:blip r:embed="rId3"/>
          <a:stretch>
            <a:fillRect/>
          </a:stretch>
        </p:blipFill>
        <p:spPr>
          <a:xfrm rot="20254141">
            <a:off x="235539" y="4217061"/>
            <a:ext cx="1933575" cy="1095375"/>
          </a:xfrm>
          <a:prstGeom prst="rect">
            <a:avLst/>
          </a:prstGeom>
        </p:spPr>
      </p:pic>
      <p:pic>
        <p:nvPicPr>
          <p:cNvPr id="11" name="Picture 10">
            <a:extLst>
              <a:ext uri="{FF2B5EF4-FFF2-40B4-BE49-F238E27FC236}">
                <a16:creationId xmlns:a16="http://schemas.microsoft.com/office/drawing/2014/main" id="{A03A9F9E-DDEC-42B4-9B57-8E3BC41E40DF}"/>
              </a:ext>
            </a:extLst>
          </p:cNvPr>
          <p:cNvPicPr>
            <a:picLocks noChangeAspect="1"/>
          </p:cNvPicPr>
          <p:nvPr/>
        </p:nvPicPr>
        <p:blipFill>
          <a:blip r:embed="rId4"/>
          <a:stretch>
            <a:fillRect/>
          </a:stretch>
        </p:blipFill>
        <p:spPr>
          <a:xfrm>
            <a:off x="10141374" y="4193028"/>
            <a:ext cx="2009694" cy="2365218"/>
          </a:xfrm>
          <a:prstGeom prst="rect">
            <a:avLst/>
          </a:prstGeom>
        </p:spPr>
      </p:pic>
      <p:sp>
        <p:nvSpPr>
          <p:cNvPr id="13" name="TextBox 12">
            <a:extLst>
              <a:ext uri="{FF2B5EF4-FFF2-40B4-BE49-F238E27FC236}">
                <a16:creationId xmlns:a16="http://schemas.microsoft.com/office/drawing/2014/main" id="{5CF9F4FA-21B2-4E5D-9A3F-3A996BE6A252}"/>
              </a:ext>
            </a:extLst>
          </p:cNvPr>
          <p:cNvSpPr txBox="1"/>
          <p:nvPr/>
        </p:nvSpPr>
        <p:spPr>
          <a:xfrm>
            <a:off x="1202327" y="5689484"/>
            <a:ext cx="8939047" cy="954107"/>
          </a:xfrm>
          <a:prstGeom prst="rect">
            <a:avLst/>
          </a:prstGeom>
          <a:noFill/>
        </p:spPr>
        <p:txBody>
          <a:bodyPr wrap="square">
            <a:spAutoFit/>
          </a:bodyPr>
          <a:lstStyle/>
          <a:p>
            <a:pPr algn="ct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us put our faith in him and obey just like his friends </a:t>
            </a:r>
          </a:p>
          <a:p>
            <a:pPr algn="ct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And </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Wait for his time.</a:t>
            </a:r>
            <a:endParaRPr lang="en-GB" sz="2800" dirty="0"/>
          </a:p>
        </p:txBody>
      </p:sp>
      <p:sp>
        <p:nvSpPr>
          <p:cNvPr id="17" name="TextBox 16">
            <a:extLst>
              <a:ext uri="{FF2B5EF4-FFF2-40B4-BE49-F238E27FC236}">
                <a16:creationId xmlns:a16="http://schemas.microsoft.com/office/drawing/2014/main" id="{DA3F2BC2-DB97-4312-AC2D-C10143C14F55}"/>
              </a:ext>
            </a:extLst>
          </p:cNvPr>
          <p:cNvSpPr txBox="1"/>
          <p:nvPr/>
        </p:nvSpPr>
        <p:spPr>
          <a:xfrm>
            <a:off x="2527738" y="34629"/>
            <a:ext cx="7451835" cy="523220"/>
          </a:xfrm>
          <a:prstGeom prst="rect">
            <a:avLst/>
          </a:prstGeom>
          <a:noFill/>
        </p:spPr>
        <p:txBody>
          <a:bodyPr wrap="square">
            <a:spAutoFit/>
          </a:bodyPr>
          <a:lstStyle/>
          <a:p>
            <a:pPr algn="ctr"/>
            <a:r>
              <a:rPr lang="en-US" sz="2800" b="1" dirty="0">
                <a:solidFill>
                  <a:srgbClr val="7030A0"/>
                </a:solidFill>
                <a:highlight>
                  <a:srgbClr val="C0C0C0"/>
                </a:highlight>
              </a:rPr>
              <a:t>TRUST! BE FAITHFUL! WAIT FOR JESUS!</a:t>
            </a:r>
            <a:endParaRPr lang="en-GB" sz="2800" b="1" dirty="0">
              <a:solidFill>
                <a:srgbClr val="7030A0"/>
              </a:solidFill>
              <a:highlight>
                <a:srgbClr val="C0C0C0"/>
              </a:highlight>
            </a:endParaRPr>
          </a:p>
        </p:txBody>
      </p:sp>
      <p:pic>
        <p:nvPicPr>
          <p:cNvPr id="3" name="Picture 2">
            <a:extLst>
              <a:ext uri="{FF2B5EF4-FFF2-40B4-BE49-F238E27FC236}">
                <a16:creationId xmlns:a16="http://schemas.microsoft.com/office/drawing/2014/main" id="{821A0407-FFEC-45D8-A136-1979265D2DC1}"/>
              </a:ext>
            </a:extLst>
          </p:cNvPr>
          <p:cNvPicPr>
            <a:picLocks noChangeAspect="1"/>
          </p:cNvPicPr>
          <p:nvPr/>
        </p:nvPicPr>
        <p:blipFill>
          <a:blip r:embed="rId5"/>
          <a:stretch>
            <a:fillRect/>
          </a:stretch>
        </p:blipFill>
        <p:spPr>
          <a:xfrm>
            <a:off x="236126" y="130326"/>
            <a:ext cx="1619305" cy="1841240"/>
          </a:xfrm>
          <a:prstGeom prst="rect">
            <a:avLst/>
          </a:prstGeom>
        </p:spPr>
      </p:pic>
    </p:spTree>
    <p:custDataLst>
      <p:tags r:id="rId1"/>
    </p:custDataLst>
    <p:extLst>
      <p:ext uri="{BB962C8B-B14F-4D97-AF65-F5344CB8AC3E}">
        <p14:creationId xmlns:p14="http://schemas.microsoft.com/office/powerpoint/2010/main" val="2112756097"/>
      </p:ext>
    </p:extLst>
  </p:cSld>
  <p:clrMapOvr>
    <a:masterClrMapping/>
  </p:clrMapOvr>
  <mc:AlternateContent xmlns:mc="http://schemas.openxmlformats.org/markup-compatibility/2006" xmlns:p14="http://schemas.microsoft.com/office/powerpoint/2010/main">
    <mc:Choice Requires="p14">
      <p:transition spd="slow" p14:dur="2000" advTm="61500"/>
    </mc:Choice>
    <mc:Fallback xmlns="">
      <p:transition spd="slow" advTm="61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4"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78FFF7-921B-4924-973F-06375E5F9BF4}"/>
              </a:ext>
            </a:extLst>
          </p:cNvPr>
          <p:cNvSpPr txBox="1"/>
          <p:nvPr/>
        </p:nvSpPr>
        <p:spPr>
          <a:xfrm>
            <a:off x="2149273" y="5756081"/>
            <a:ext cx="9456402" cy="1362681"/>
          </a:xfrm>
          <a:prstGeom prst="rect">
            <a:avLst/>
          </a:prstGeom>
          <a:noFill/>
        </p:spPr>
        <p:txBody>
          <a:bodyPr wrap="square">
            <a:spAutoFit/>
          </a:bodyPr>
          <a:lstStyle/>
          <a:p>
            <a:pPr algn="ctr">
              <a:lnSpc>
                <a:spcPct val="107000"/>
              </a:lnSpc>
              <a:spcAft>
                <a:spcPts val="800"/>
              </a:spcAft>
            </a:pP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In this time of Lent, let us pray for God’s grace to spend more time with Jesus, who is waiting for us to talk with us and reveal many things.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CD12F3-D99C-46DD-8420-160984E3F4D5}"/>
              </a:ext>
            </a:extLst>
          </p:cNvPr>
          <p:cNvSpPr txBox="1"/>
          <p:nvPr/>
        </p:nvSpPr>
        <p:spPr>
          <a:xfrm>
            <a:off x="1346029" y="696826"/>
            <a:ext cx="9144000" cy="830997"/>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This is The Fathers wish</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always </a:t>
            </a:r>
            <a:r>
              <a:rPr lang="en-GB" sz="2400" b="1" dirty="0">
                <a:solidFill>
                  <a:srgbClr val="FF0000"/>
                </a:solidFill>
                <a:effectLst/>
                <a:highlight>
                  <a:srgbClr val="00FFFF"/>
                </a:highlight>
                <a:latin typeface="Abadi" panose="020B0604020104020204" pitchFamily="34" charset="0"/>
                <a:ea typeface="Calibri" panose="020F0502020204030204" pitchFamily="34" charset="0"/>
                <a:cs typeface="Times New Roman" panose="02020603050405020304" pitchFamily="18" charset="0"/>
              </a:rPr>
              <a:t>Listen</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to Jesus, </a:t>
            </a:r>
          </a:p>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his beloved son and </a:t>
            </a:r>
            <a:r>
              <a:rPr lang="en-GB" sz="2400" b="1" dirty="0">
                <a:solidFill>
                  <a:srgbClr val="FF0000"/>
                </a:solidFill>
                <a:highlight>
                  <a:srgbClr val="00FFFF"/>
                </a:highlight>
                <a:latin typeface="Abadi" panose="020B0604020104020204" pitchFamily="34" charset="0"/>
                <a:ea typeface="Calibri" panose="020F0502020204030204" pitchFamily="34" charset="0"/>
                <a:cs typeface="Times New Roman" panose="02020603050405020304" pitchFamily="18" charset="0"/>
              </a:rPr>
              <a:t>Do</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as He say. </a:t>
            </a:r>
            <a:endParaRPr lang="en-GB" sz="2400" dirty="0"/>
          </a:p>
        </p:txBody>
      </p:sp>
      <p:pic>
        <p:nvPicPr>
          <p:cNvPr id="7" name="Picture 6">
            <a:extLst>
              <a:ext uri="{FF2B5EF4-FFF2-40B4-BE49-F238E27FC236}">
                <a16:creationId xmlns:a16="http://schemas.microsoft.com/office/drawing/2014/main" id="{74DB2813-28D4-4B65-AEE0-633176DE3FCF}"/>
              </a:ext>
            </a:extLst>
          </p:cNvPr>
          <p:cNvPicPr>
            <a:picLocks noChangeAspect="1"/>
          </p:cNvPicPr>
          <p:nvPr/>
        </p:nvPicPr>
        <p:blipFill>
          <a:blip r:embed="rId3"/>
          <a:stretch>
            <a:fillRect/>
          </a:stretch>
        </p:blipFill>
        <p:spPr>
          <a:xfrm>
            <a:off x="37617" y="411242"/>
            <a:ext cx="2397232" cy="1547687"/>
          </a:xfrm>
          <a:prstGeom prst="rect">
            <a:avLst/>
          </a:prstGeom>
          <a:ln>
            <a:noFill/>
          </a:ln>
          <a:effectLst>
            <a:softEdge rad="112500"/>
          </a:effectLst>
        </p:spPr>
      </p:pic>
      <p:sp>
        <p:nvSpPr>
          <p:cNvPr id="9" name="TextBox 8">
            <a:extLst>
              <a:ext uri="{FF2B5EF4-FFF2-40B4-BE49-F238E27FC236}">
                <a16:creationId xmlns:a16="http://schemas.microsoft.com/office/drawing/2014/main" id="{4F37DC09-7C56-451C-BA0F-C0FBA213EEC1}"/>
              </a:ext>
            </a:extLst>
          </p:cNvPr>
          <p:cNvSpPr txBox="1"/>
          <p:nvPr/>
        </p:nvSpPr>
        <p:spPr>
          <a:xfrm>
            <a:off x="2586309" y="1630946"/>
            <a:ext cx="6096000" cy="830997"/>
          </a:xfrm>
          <a:prstGeom prst="rect">
            <a:avLst/>
          </a:prstGeom>
          <a:noFill/>
        </p:spPr>
        <p:txBody>
          <a:bodyPr wrap="square">
            <a:spAutoFit/>
          </a:bodyPr>
          <a:lstStyle/>
          <a:p>
            <a:pPr algn="r"/>
            <a:r>
              <a:rPr lang="en-GB" sz="2400" b="1" dirty="0">
                <a:solidFill>
                  <a:schemeClr val="accent1"/>
                </a:solidFill>
                <a:effectLst/>
                <a:latin typeface="Abadi" panose="020B0604020104020204" pitchFamily="34" charset="0"/>
                <a:ea typeface="Calibri" panose="020F0502020204030204" pitchFamily="34" charset="0"/>
                <a:cs typeface="Times New Roman" panose="02020603050405020304" pitchFamily="18" charset="0"/>
              </a:rPr>
              <a:t> Spent time in front of Blessed </a:t>
            </a:r>
            <a:r>
              <a:rPr lang="en-GB" sz="2400" b="1" dirty="0">
                <a:solidFill>
                  <a:schemeClr val="accent1"/>
                </a:solidFill>
                <a:latin typeface="Abadi" panose="020B0604020104020204" pitchFamily="34" charset="0"/>
                <a:ea typeface="Calibri" panose="020F0502020204030204" pitchFamily="34" charset="0"/>
                <a:cs typeface="Times New Roman" panose="02020603050405020304" pitchFamily="18" charset="0"/>
              </a:rPr>
              <a:t>S</a:t>
            </a:r>
            <a:r>
              <a:rPr lang="en-GB" sz="2400" b="1" dirty="0">
                <a:solidFill>
                  <a:schemeClr val="accent1"/>
                </a:solidFill>
                <a:effectLst/>
                <a:latin typeface="Abadi" panose="020B0604020104020204" pitchFamily="34" charset="0"/>
                <a:ea typeface="Calibri" panose="020F0502020204030204" pitchFamily="34" charset="0"/>
                <a:cs typeface="Times New Roman" panose="02020603050405020304" pitchFamily="18" charset="0"/>
              </a:rPr>
              <a:t>acrament. </a:t>
            </a:r>
          </a:p>
          <a:p>
            <a:pPr algn="r"/>
            <a:r>
              <a:rPr lang="en-GB" sz="2400" b="1" dirty="0">
                <a:solidFill>
                  <a:schemeClr val="accent1"/>
                </a:solidFill>
                <a:effectLst/>
                <a:latin typeface="Abadi" panose="020B0604020104020204" pitchFamily="34" charset="0"/>
                <a:ea typeface="Calibri" panose="020F0502020204030204" pitchFamily="34" charset="0"/>
                <a:cs typeface="Times New Roman" panose="02020603050405020304" pitchFamily="18" charset="0"/>
              </a:rPr>
              <a:t>Look to Jesus and </a:t>
            </a:r>
            <a:r>
              <a:rPr lang="en-GB" sz="2400" b="1" dirty="0">
                <a:solidFill>
                  <a:schemeClr val="accent1"/>
                </a:solidFill>
                <a:latin typeface="Abadi" panose="020B0604020104020204" pitchFamily="34" charset="0"/>
                <a:ea typeface="Calibri" panose="020F0502020204030204" pitchFamily="34" charset="0"/>
                <a:cs typeface="Times New Roman" panose="02020603050405020304" pitchFamily="18" charset="0"/>
              </a:rPr>
              <a:t>Listen </a:t>
            </a:r>
            <a:r>
              <a:rPr lang="en-GB" sz="2400" b="1" dirty="0">
                <a:solidFill>
                  <a:schemeClr val="accent1"/>
                </a:solidFill>
                <a:effectLst/>
                <a:latin typeface="Abadi" panose="020B0604020104020204" pitchFamily="34" charset="0"/>
                <a:ea typeface="Calibri" panose="020F0502020204030204" pitchFamily="34" charset="0"/>
                <a:cs typeface="Times New Roman" panose="02020603050405020304" pitchFamily="18" charset="0"/>
              </a:rPr>
              <a:t>to him.</a:t>
            </a:r>
            <a:endParaRPr lang="en-GB" sz="2400" dirty="0">
              <a:solidFill>
                <a:schemeClr val="accent1"/>
              </a:solidFill>
            </a:endParaRPr>
          </a:p>
        </p:txBody>
      </p:sp>
      <p:sp>
        <p:nvSpPr>
          <p:cNvPr id="11" name="TextBox 10">
            <a:extLst>
              <a:ext uri="{FF2B5EF4-FFF2-40B4-BE49-F238E27FC236}">
                <a16:creationId xmlns:a16="http://schemas.microsoft.com/office/drawing/2014/main" id="{FDEF209F-2328-4361-BB8F-5B1A4AA8D5E5}"/>
              </a:ext>
            </a:extLst>
          </p:cNvPr>
          <p:cNvSpPr txBox="1"/>
          <p:nvPr/>
        </p:nvSpPr>
        <p:spPr>
          <a:xfrm>
            <a:off x="7476500" y="3930128"/>
            <a:ext cx="3825110" cy="461665"/>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 the word of God.</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400" dirty="0"/>
          </a:p>
        </p:txBody>
      </p:sp>
      <p:sp>
        <p:nvSpPr>
          <p:cNvPr id="13" name="TextBox 12">
            <a:extLst>
              <a:ext uri="{FF2B5EF4-FFF2-40B4-BE49-F238E27FC236}">
                <a16:creationId xmlns:a16="http://schemas.microsoft.com/office/drawing/2014/main" id="{C0394C06-F2AF-49DB-8E35-6886329BCE7A}"/>
              </a:ext>
            </a:extLst>
          </p:cNvPr>
          <p:cNvSpPr txBox="1"/>
          <p:nvPr/>
        </p:nvSpPr>
        <p:spPr>
          <a:xfrm>
            <a:off x="10152992" y="4765183"/>
            <a:ext cx="2228194" cy="400110"/>
          </a:xfrm>
          <a:prstGeom prst="rect">
            <a:avLst/>
          </a:prstGeom>
          <a:noFill/>
        </p:spPr>
        <p:txBody>
          <a:bodyPr wrap="square">
            <a:spAutoFit/>
          </a:bodyPr>
          <a:lstStyle/>
          <a:p>
            <a:r>
              <a:rPr lang="en-GB" sz="20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Do Holy Rosary.</a:t>
            </a:r>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000" dirty="0"/>
          </a:p>
        </p:txBody>
      </p:sp>
      <p:sp>
        <p:nvSpPr>
          <p:cNvPr id="15" name="TextBox 14">
            <a:extLst>
              <a:ext uri="{FF2B5EF4-FFF2-40B4-BE49-F238E27FC236}">
                <a16:creationId xmlns:a16="http://schemas.microsoft.com/office/drawing/2014/main" id="{89970FE1-B012-453F-B36E-EA83A4EBAC0F}"/>
              </a:ext>
            </a:extLst>
          </p:cNvPr>
          <p:cNvSpPr txBox="1"/>
          <p:nvPr/>
        </p:nvSpPr>
        <p:spPr>
          <a:xfrm>
            <a:off x="1346029" y="5145957"/>
            <a:ext cx="8054633" cy="461665"/>
          </a:xfrm>
          <a:prstGeom prst="rect">
            <a:avLst/>
          </a:prstGeom>
          <a:noFill/>
        </p:spPr>
        <p:txBody>
          <a:bodyPr wrap="square">
            <a:spAutoFit/>
          </a:bodyPr>
          <a:lstStyle/>
          <a:p>
            <a:pPr algn="ctr"/>
            <a:r>
              <a:rPr lang="en-GB" sz="2400" b="1" dirty="0">
                <a:solidFill>
                  <a:schemeClr val="accent6">
                    <a:lumMod val="75000"/>
                  </a:schemeClr>
                </a:solidFill>
                <a:latin typeface="Abadi" panose="020B0604020104020204" pitchFamily="34" charset="0"/>
                <a:ea typeface="Calibri" panose="020F0502020204030204" pitchFamily="34" charset="0"/>
                <a:cs typeface="Times New Roman" panose="02020603050405020304" pitchFamily="18" charset="0"/>
              </a:rPr>
              <a:t>Meditate on Jesus’ Life, His passion and His love for us.</a:t>
            </a: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400" dirty="0">
              <a:solidFill>
                <a:schemeClr val="accent6">
                  <a:lumMod val="75000"/>
                </a:schemeClr>
              </a:solidFill>
            </a:endParaRPr>
          </a:p>
        </p:txBody>
      </p:sp>
      <p:sp>
        <p:nvSpPr>
          <p:cNvPr id="17" name="TextBox 16">
            <a:extLst>
              <a:ext uri="{FF2B5EF4-FFF2-40B4-BE49-F238E27FC236}">
                <a16:creationId xmlns:a16="http://schemas.microsoft.com/office/drawing/2014/main" id="{8A3A74AD-2B62-4835-872D-41DA29D1202C}"/>
              </a:ext>
            </a:extLst>
          </p:cNvPr>
          <p:cNvSpPr txBox="1"/>
          <p:nvPr/>
        </p:nvSpPr>
        <p:spPr>
          <a:xfrm>
            <a:off x="1299294" y="114370"/>
            <a:ext cx="9080327" cy="461665"/>
          </a:xfrm>
          <a:prstGeom prst="rect">
            <a:avLst/>
          </a:prstGeom>
          <a:noFill/>
        </p:spPr>
        <p:txBody>
          <a:bodyPr wrap="square">
            <a:spAutoFit/>
          </a:bodyPr>
          <a:lstStyle/>
          <a:p>
            <a:pPr algn="ctr"/>
            <a:r>
              <a:rPr lang="en-GB" sz="2400" b="1" dirty="0">
                <a:highlight>
                  <a:srgbClr val="C0C0C0"/>
                </a:highlight>
                <a:latin typeface="Abadi" panose="020B0604020104020204" pitchFamily="34" charset="0"/>
                <a:ea typeface="Calibri" panose="020F0502020204030204" pitchFamily="34" charset="0"/>
                <a:cs typeface="Times New Roman" panose="02020603050405020304" pitchFamily="18" charset="0"/>
              </a:rPr>
              <a:t>SPEND TIME TO LISTEN TO JESUS, DO AS HE SAY.</a:t>
            </a:r>
            <a:r>
              <a:rPr lang="en-GB" sz="2400" b="1" dirty="0">
                <a:effectLst/>
                <a:highlight>
                  <a:srgbClr val="C0C0C0"/>
                </a:highlight>
                <a:latin typeface="Abadi" panose="020B0604020104020204" pitchFamily="34" charset="0"/>
                <a:ea typeface="Calibri" panose="020F0502020204030204" pitchFamily="34" charset="0"/>
                <a:cs typeface="Times New Roman" panose="02020603050405020304" pitchFamily="18" charset="0"/>
              </a:rPr>
              <a:t> </a:t>
            </a:r>
            <a:endParaRPr lang="en-GB" sz="2400" dirty="0">
              <a:highlight>
                <a:srgbClr val="C0C0C0"/>
              </a:highlight>
            </a:endParaRPr>
          </a:p>
        </p:txBody>
      </p:sp>
      <p:sp>
        <p:nvSpPr>
          <p:cNvPr id="19" name="TextBox 18">
            <a:extLst>
              <a:ext uri="{FF2B5EF4-FFF2-40B4-BE49-F238E27FC236}">
                <a16:creationId xmlns:a16="http://schemas.microsoft.com/office/drawing/2014/main" id="{0966B3F7-56F8-471C-92D8-0CC0BD05DA35}"/>
              </a:ext>
            </a:extLst>
          </p:cNvPr>
          <p:cNvSpPr txBox="1"/>
          <p:nvPr/>
        </p:nvSpPr>
        <p:spPr>
          <a:xfrm>
            <a:off x="3452487" y="2673031"/>
            <a:ext cx="6927134" cy="523220"/>
          </a:xfrm>
          <a:prstGeom prst="rect">
            <a:avLst/>
          </a:prstGeom>
          <a:noFill/>
        </p:spPr>
        <p:txBody>
          <a:bodyPr wrap="square">
            <a:spAutoFit/>
          </a:bodyPr>
          <a:lstStyle/>
          <a:p>
            <a:r>
              <a:rPr lang="en-GB" sz="2800" b="1" dirty="0">
                <a:solidFill>
                  <a:schemeClr val="accent2">
                    <a:lumMod val="75000"/>
                  </a:schemeClr>
                </a:solidFill>
                <a:latin typeface="Abadi" panose="020B0604020104020204" pitchFamily="34" charset="0"/>
                <a:ea typeface="Calibri" panose="020F0502020204030204" pitchFamily="34" charset="0"/>
                <a:cs typeface="Times New Roman" panose="02020603050405020304" pitchFamily="18" charset="0"/>
              </a:rPr>
              <a:t>Receive Jesus frequently and abide in Him.</a:t>
            </a:r>
            <a:r>
              <a:rPr lang="en-GB" sz="28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800" dirty="0">
              <a:solidFill>
                <a:schemeClr val="accent2">
                  <a:lumMod val="75000"/>
                </a:schemeClr>
              </a:solidFill>
            </a:endParaRPr>
          </a:p>
        </p:txBody>
      </p:sp>
      <p:pic>
        <p:nvPicPr>
          <p:cNvPr id="3" name="Picture 2">
            <a:extLst>
              <a:ext uri="{FF2B5EF4-FFF2-40B4-BE49-F238E27FC236}">
                <a16:creationId xmlns:a16="http://schemas.microsoft.com/office/drawing/2014/main" id="{6F4ACD66-44E4-46FC-B478-FEB6865E00E1}"/>
              </a:ext>
            </a:extLst>
          </p:cNvPr>
          <p:cNvPicPr>
            <a:picLocks noChangeAspect="1"/>
          </p:cNvPicPr>
          <p:nvPr/>
        </p:nvPicPr>
        <p:blipFill>
          <a:blip r:embed="rId4"/>
          <a:stretch>
            <a:fillRect/>
          </a:stretch>
        </p:blipFill>
        <p:spPr>
          <a:xfrm>
            <a:off x="9263260" y="366709"/>
            <a:ext cx="2038350" cy="2362200"/>
          </a:xfrm>
          <a:prstGeom prst="rect">
            <a:avLst/>
          </a:prstGeom>
        </p:spPr>
      </p:pic>
      <p:pic>
        <p:nvPicPr>
          <p:cNvPr id="8" name="Picture 7">
            <a:extLst>
              <a:ext uri="{FF2B5EF4-FFF2-40B4-BE49-F238E27FC236}">
                <a16:creationId xmlns:a16="http://schemas.microsoft.com/office/drawing/2014/main" id="{15B17AD9-D38F-4EB4-8640-290DC1ADE9C7}"/>
              </a:ext>
            </a:extLst>
          </p:cNvPr>
          <p:cNvPicPr>
            <a:picLocks noChangeAspect="1"/>
          </p:cNvPicPr>
          <p:nvPr/>
        </p:nvPicPr>
        <p:blipFill>
          <a:blip r:embed="rId5"/>
          <a:stretch>
            <a:fillRect/>
          </a:stretch>
        </p:blipFill>
        <p:spPr>
          <a:xfrm>
            <a:off x="5483652" y="3326752"/>
            <a:ext cx="1768037" cy="1744976"/>
          </a:xfrm>
          <a:prstGeom prst="rect">
            <a:avLst/>
          </a:prstGeom>
        </p:spPr>
      </p:pic>
      <p:pic>
        <p:nvPicPr>
          <p:cNvPr id="12" name="Picture 11">
            <a:extLst>
              <a:ext uri="{FF2B5EF4-FFF2-40B4-BE49-F238E27FC236}">
                <a16:creationId xmlns:a16="http://schemas.microsoft.com/office/drawing/2014/main" id="{0FD3804C-BAAF-4CBA-A749-1BCDED9501D4}"/>
              </a:ext>
            </a:extLst>
          </p:cNvPr>
          <p:cNvPicPr>
            <a:picLocks noChangeAspect="1"/>
          </p:cNvPicPr>
          <p:nvPr/>
        </p:nvPicPr>
        <p:blipFill>
          <a:blip r:embed="rId6"/>
          <a:stretch>
            <a:fillRect/>
          </a:stretch>
        </p:blipFill>
        <p:spPr>
          <a:xfrm>
            <a:off x="701029" y="2841423"/>
            <a:ext cx="2017552" cy="1820526"/>
          </a:xfrm>
          <a:prstGeom prst="rect">
            <a:avLst/>
          </a:prstGeom>
        </p:spPr>
      </p:pic>
      <p:sp>
        <p:nvSpPr>
          <p:cNvPr id="18" name="TextBox 17">
            <a:extLst>
              <a:ext uri="{FF2B5EF4-FFF2-40B4-BE49-F238E27FC236}">
                <a16:creationId xmlns:a16="http://schemas.microsoft.com/office/drawing/2014/main" id="{B3015E30-DDC8-4ABD-98B1-7C29F2055E98}"/>
              </a:ext>
            </a:extLst>
          </p:cNvPr>
          <p:cNvSpPr txBox="1"/>
          <p:nvPr/>
        </p:nvSpPr>
        <p:spPr>
          <a:xfrm>
            <a:off x="2843460" y="3520853"/>
            <a:ext cx="1292772" cy="523220"/>
          </a:xfrm>
          <a:prstGeom prst="rect">
            <a:avLst/>
          </a:prstGeom>
          <a:noFill/>
        </p:spPr>
        <p:txBody>
          <a:bodyPr wrap="square">
            <a:spAutoFit/>
          </a:bodyPr>
          <a:lstStyle/>
          <a:p>
            <a:pPr algn="ct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Read</a:t>
            </a: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 </a:t>
            </a:r>
            <a:endParaRPr lang="en-GB" sz="2800" dirty="0"/>
          </a:p>
        </p:txBody>
      </p:sp>
      <p:sp>
        <p:nvSpPr>
          <p:cNvPr id="20" name="TextBox 19">
            <a:extLst>
              <a:ext uri="{FF2B5EF4-FFF2-40B4-BE49-F238E27FC236}">
                <a16:creationId xmlns:a16="http://schemas.microsoft.com/office/drawing/2014/main" id="{E172B316-1516-44D0-AFC2-1DB6EF0D97AD}"/>
              </a:ext>
            </a:extLst>
          </p:cNvPr>
          <p:cNvSpPr txBox="1"/>
          <p:nvPr/>
        </p:nvSpPr>
        <p:spPr>
          <a:xfrm>
            <a:off x="3988362" y="4094872"/>
            <a:ext cx="1768037" cy="461665"/>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And Listen</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400" dirty="0"/>
          </a:p>
        </p:txBody>
      </p:sp>
      <p:pic>
        <p:nvPicPr>
          <p:cNvPr id="21" name="Picture 20">
            <a:extLst>
              <a:ext uri="{FF2B5EF4-FFF2-40B4-BE49-F238E27FC236}">
                <a16:creationId xmlns:a16="http://schemas.microsoft.com/office/drawing/2014/main" id="{A5643497-BDC2-4756-96B8-10B42EEBDDFE}"/>
              </a:ext>
            </a:extLst>
          </p:cNvPr>
          <p:cNvPicPr>
            <a:picLocks noChangeAspect="1"/>
          </p:cNvPicPr>
          <p:nvPr/>
        </p:nvPicPr>
        <p:blipFill>
          <a:blip r:embed="rId7"/>
          <a:stretch>
            <a:fillRect/>
          </a:stretch>
        </p:blipFill>
        <p:spPr>
          <a:xfrm>
            <a:off x="10691890" y="2666659"/>
            <a:ext cx="1008232" cy="2032858"/>
          </a:xfrm>
          <a:prstGeom prst="rect">
            <a:avLst/>
          </a:prstGeom>
          <a:ln>
            <a:noFill/>
          </a:ln>
          <a:effectLst>
            <a:softEdge rad="112500"/>
          </a:effectLst>
        </p:spPr>
      </p:pic>
      <p:pic>
        <p:nvPicPr>
          <p:cNvPr id="23" name="Picture 22">
            <a:extLst>
              <a:ext uri="{FF2B5EF4-FFF2-40B4-BE49-F238E27FC236}">
                <a16:creationId xmlns:a16="http://schemas.microsoft.com/office/drawing/2014/main" id="{800A611F-9609-4E27-B064-C838D8BA16D0}"/>
              </a:ext>
            </a:extLst>
          </p:cNvPr>
          <p:cNvPicPr>
            <a:picLocks noChangeAspect="1"/>
          </p:cNvPicPr>
          <p:nvPr/>
        </p:nvPicPr>
        <p:blipFill>
          <a:blip r:embed="rId8"/>
          <a:stretch>
            <a:fillRect/>
          </a:stretch>
        </p:blipFill>
        <p:spPr>
          <a:xfrm>
            <a:off x="304205" y="4915717"/>
            <a:ext cx="1468903" cy="1480993"/>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193744627"/>
      </p:ext>
    </p:extLst>
  </p:cSld>
  <p:clrMapOvr>
    <a:masterClrMapping/>
  </p:clrMapOvr>
  <mc:AlternateContent xmlns:mc="http://schemas.openxmlformats.org/markup-compatibility/2006" xmlns:p14="http://schemas.microsoft.com/office/powerpoint/2010/main">
    <mc:Choice Requires="p14">
      <p:transition spd="slow" p14:dur="2000" advTm="81163"/>
    </mc:Choice>
    <mc:Fallback xmlns="">
      <p:transition spd="slow" advTm="81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4" presetClass="entr" presetSubtype="1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2000"/>
                                        <p:tgtEl>
                                          <p:spTgt spid="2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barn(inVertical)">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15" grpId="0"/>
      <p:bldP spid="17" grpId="0"/>
      <p:bldP spid="19"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95AA-CF46-4E7F-AD59-7B6134295A80}"/>
              </a:ext>
            </a:extLst>
          </p:cNvPr>
          <p:cNvSpPr>
            <a:spLocks noGrp="1"/>
          </p:cNvSpPr>
          <p:nvPr>
            <p:ph type="title"/>
          </p:nvPr>
        </p:nvSpPr>
        <p:spPr>
          <a:xfrm>
            <a:off x="3037490" y="365123"/>
            <a:ext cx="6487510" cy="1325563"/>
          </a:xfrm>
        </p:spPr>
        <p:txBody>
          <a:bodyPr/>
          <a:lstStyle/>
          <a:p>
            <a:r>
              <a:rPr lang="en-US" b="1" dirty="0"/>
              <a:t>Let us pray,</a:t>
            </a:r>
            <a:endParaRPr lang="en-GB" b="1" dirty="0"/>
          </a:p>
        </p:txBody>
      </p:sp>
      <p:sp>
        <p:nvSpPr>
          <p:cNvPr id="3" name="Content Placeholder 2">
            <a:extLst>
              <a:ext uri="{FF2B5EF4-FFF2-40B4-BE49-F238E27FC236}">
                <a16:creationId xmlns:a16="http://schemas.microsoft.com/office/drawing/2014/main" id="{DD518D6B-1AB0-44BA-9EB7-CC619D0DFD2C}"/>
              </a:ext>
            </a:extLst>
          </p:cNvPr>
          <p:cNvSpPr>
            <a:spLocks noGrp="1"/>
          </p:cNvSpPr>
          <p:nvPr>
            <p:ph idx="1"/>
          </p:nvPr>
        </p:nvSpPr>
        <p:spPr>
          <a:xfrm>
            <a:off x="838200" y="1930949"/>
            <a:ext cx="10515600" cy="4351338"/>
          </a:xfrm>
        </p:spPr>
        <p:txBody>
          <a:bodyPr>
            <a:normAutofit lnSpcReduction="10000"/>
          </a:bodyPr>
          <a:lstStyle/>
          <a:p>
            <a:pPr marL="0" indent="0">
              <a:buNone/>
            </a:pPr>
            <a:r>
              <a:rPr lang="en-US" sz="4400" dirty="0"/>
              <a:t>Dear Lord Jesus thank you for loving us so much and waiting for us each moment to talk to us. Give us grace to know more of your love and spend more time with you. Help us to listen to you more and give ourselves to you in obedience and faith.  </a:t>
            </a:r>
          </a:p>
          <a:p>
            <a:pPr marL="0" indent="0">
              <a:buNone/>
            </a:pPr>
            <a:r>
              <a:rPr lang="en-US" sz="4400" dirty="0"/>
              <a:t>In Jesus name we pray, Amen.</a:t>
            </a:r>
            <a:endParaRPr lang="en-GB" sz="4400" dirty="0"/>
          </a:p>
        </p:txBody>
      </p:sp>
      <p:pic>
        <p:nvPicPr>
          <p:cNvPr id="5" name="Picture 4">
            <a:extLst>
              <a:ext uri="{FF2B5EF4-FFF2-40B4-BE49-F238E27FC236}">
                <a16:creationId xmlns:a16="http://schemas.microsoft.com/office/drawing/2014/main" id="{A1E040A0-964E-445B-84D0-5D1171B90915}"/>
              </a:ext>
            </a:extLst>
          </p:cNvPr>
          <p:cNvPicPr>
            <a:picLocks noChangeAspect="1"/>
          </p:cNvPicPr>
          <p:nvPr/>
        </p:nvPicPr>
        <p:blipFill>
          <a:blip r:embed="rId3"/>
          <a:stretch>
            <a:fillRect/>
          </a:stretch>
        </p:blipFill>
        <p:spPr>
          <a:xfrm>
            <a:off x="1770664" y="417978"/>
            <a:ext cx="931761" cy="1051691"/>
          </a:xfrm>
          <a:prstGeom prst="rect">
            <a:avLst/>
          </a:prstGeom>
        </p:spPr>
      </p:pic>
    </p:spTree>
    <p:custDataLst>
      <p:tags r:id="rId1"/>
    </p:custDataLst>
    <p:extLst>
      <p:ext uri="{BB962C8B-B14F-4D97-AF65-F5344CB8AC3E}">
        <p14:creationId xmlns:p14="http://schemas.microsoft.com/office/powerpoint/2010/main" val="492813005"/>
      </p:ext>
    </p:extLst>
  </p:cSld>
  <p:clrMapOvr>
    <a:masterClrMapping/>
  </p:clrMapOvr>
  <mc:AlternateContent xmlns:mc="http://schemas.openxmlformats.org/markup-compatibility/2006" xmlns:p14="http://schemas.microsoft.com/office/powerpoint/2010/main">
    <mc:Choice Requires="p14">
      <p:transition spd="slow" p14:dur="2000" advTm="38725"/>
    </mc:Choice>
    <mc:Fallback xmlns="">
      <p:transition spd="slow" advTm="38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EC739A-EDB9-49DC-9408-755901F79CA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VERSE FOR THE DAY</a:t>
            </a:r>
          </a:p>
        </p:txBody>
      </p:sp>
      <p:pic>
        <p:nvPicPr>
          <p:cNvPr id="5" name="Picture 4">
            <a:extLst>
              <a:ext uri="{FF2B5EF4-FFF2-40B4-BE49-F238E27FC236}">
                <a16:creationId xmlns:a16="http://schemas.microsoft.com/office/drawing/2014/main" id="{D21B7A30-C78D-45A2-B1B1-B0F8749146C9}"/>
              </a:ext>
            </a:extLst>
          </p:cNvPr>
          <p:cNvPicPr>
            <a:picLocks noChangeAspect="1"/>
          </p:cNvPicPr>
          <p:nvPr/>
        </p:nvPicPr>
        <p:blipFill>
          <a:blip r:embed="rId3"/>
          <a:stretch>
            <a:fillRect/>
          </a:stretch>
        </p:blipFill>
        <p:spPr>
          <a:xfrm>
            <a:off x="4021766" y="349678"/>
            <a:ext cx="7907419" cy="5614266"/>
          </a:xfrm>
          <a:prstGeom prst="rect">
            <a:avLst/>
          </a:prstGeom>
        </p:spPr>
      </p:pic>
      <p:sp>
        <p:nvSpPr>
          <p:cNvPr id="9" name="TextBox 8">
            <a:extLst>
              <a:ext uri="{FF2B5EF4-FFF2-40B4-BE49-F238E27FC236}">
                <a16:creationId xmlns:a16="http://schemas.microsoft.com/office/drawing/2014/main" id="{859843AC-F997-4F2D-83CA-1258A4558E1E}"/>
              </a:ext>
            </a:extLst>
          </p:cNvPr>
          <p:cNvSpPr txBox="1"/>
          <p:nvPr/>
        </p:nvSpPr>
        <p:spPr>
          <a:xfrm>
            <a:off x="4798883" y="1491449"/>
            <a:ext cx="6547945" cy="3416320"/>
          </a:xfrm>
          <a:prstGeom prst="rect">
            <a:avLst/>
          </a:prstGeom>
          <a:noFill/>
        </p:spPr>
        <p:txBody>
          <a:bodyPr wrap="square" rtlCol="0">
            <a:spAutoFit/>
          </a:bodyPr>
          <a:lstStyle/>
          <a:p>
            <a:pPr algn="ctr"/>
            <a:r>
              <a:rPr lang="en-US" sz="3600" b="1" dirty="0">
                <a:solidFill>
                  <a:srgbClr val="000000"/>
                </a:solidFill>
                <a:latin typeface="Times New Roman" panose="02020603050405020304" pitchFamily="18" charset="0"/>
              </a:rPr>
              <a:t>A </a:t>
            </a:r>
            <a:r>
              <a:rPr lang="en-US" sz="3600" b="1" i="0" dirty="0">
                <a:solidFill>
                  <a:srgbClr val="000000"/>
                </a:solidFill>
                <a:effectLst/>
                <a:latin typeface="Times New Roman" panose="02020603050405020304" pitchFamily="18" charset="0"/>
              </a:rPr>
              <a:t>cloud came, covering them in shadow; and there came a voice from the cloud, </a:t>
            </a:r>
          </a:p>
          <a:p>
            <a:pPr algn="ctr"/>
            <a:r>
              <a:rPr lang="en-US" sz="3600" b="1" i="0" dirty="0">
                <a:solidFill>
                  <a:srgbClr val="000000"/>
                </a:solidFill>
                <a:effectLst/>
                <a:latin typeface="Times New Roman" panose="02020603050405020304" pitchFamily="18" charset="0"/>
              </a:rPr>
              <a:t>‘This is my Son, the Beloved. Listen to him.’</a:t>
            </a:r>
          </a:p>
          <a:p>
            <a:pPr algn="ctr"/>
            <a:r>
              <a:rPr lang="en-US" sz="3600" b="1" dirty="0">
                <a:solidFill>
                  <a:srgbClr val="000000"/>
                </a:solidFill>
                <a:latin typeface="Times New Roman" panose="02020603050405020304" pitchFamily="18" charset="0"/>
              </a:rPr>
              <a:t>- Mark 9:7</a:t>
            </a:r>
            <a:endParaRPr lang="en-GB" sz="3600" b="1" dirty="0"/>
          </a:p>
        </p:txBody>
      </p:sp>
    </p:spTree>
    <p:custDataLst>
      <p:tags r:id="rId1"/>
    </p:custDataLst>
    <p:extLst>
      <p:ext uri="{BB962C8B-B14F-4D97-AF65-F5344CB8AC3E}">
        <p14:creationId xmlns:p14="http://schemas.microsoft.com/office/powerpoint/2010/main" val="2090157836"/>
      </p:ext>
    </p:extLst>
  </p:cSld>
  <p:clrMapOvr>
    <a:masterClrMapping/>
  </p:clrMapOvr>
  <mc:AlternateContent xmlns:mc="http://schemas.openxmlformats.org/markup-compatibility/2006" xmlns:p14="http://schemas.microsoft.com/office/powerpoint/2010/main">
    <mc:Choice Requires="p14">
      <p:transition spd="slow" p14:dur="2000" advTm="28440"/>
    </mc:Choice>
    <mc:Fallback xmlns="">
      <p:transition spd="slow" advTm="28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A2E330-6DA8-4B97-9563-6A90952EE299}"/>
              </a:ext>
            </a:extLst>
          </p:cNvPr>
          <p:cNvSpPr txBox="1"/>
          <p:nvPr/>
        </p:nvSpPr>
        <p:spPr>
          <a:xfrm>
            <a:off x="2869323" y="2476616"/>
            <a:ext cx="6096000" cy="584775"/>
          </a:xfrm>
          <a:prstGeom prst="rect">
            <a:avLst/>
          </a:prstGeom>
          <a:noFill/>
        </p:spPr>
        <p:txBody>
          <a:bodyPr wrap="square">
            <a:spAutoFit/>
          </a:bodyPr>
          <a:lstStyle/>
          <a:p>
            <a:pPr algn="ctr"/>
            <a:r>
              <a:rPr lang="en-US" sz="3200" dirty="0"/>
              <a:t>GOD BLESS YOU ALL</a:t>
            </a:r>
            <a:endParaRPr lang="en-GB" sz="3200" dirty="0"/>
          </a:p>
        </p:txBody>
      </p:sp>
      <p:sp>
        <p:nvSpPr>
          <p:cNvPr id="5" name="TextBox 4">
            <a:extLst>
              <a:ext uri="{FF2B5EF4-FFF2-40B4-BE49-F238E27FC236}">
                <a16:creationId xmlns:a16="http://schemas.microsoft.com/office/drawing/2014/main" id="{7C4DA7EA-E60F-46C1-BEB5-EA7EF5EA666A}"/>
              </a:ext>
            </a:extLst>
          </p:cNvPr>
          <p:cNvSpPr txBox="1"/>
          <p:nvPr/>
        </p:nvSpPr>
        <p:spPr>
          <a:xfrm>
            <a:off x="1797268" y="3429000"/>
            <a:ext cx="8597462" cy="461665"/>
          </a:xfrm>
          <a:prstGeom prst="rect">
            <a:avLst/>
          </a:prstGeom>
          <a:noFill/>
        </p:spPr>
        <p:txBody>
          <a:bodyPr wrap="square">
            <a:spAutoFit/>
          </a:bodyPr>
          <a:lstStyle/>
          <a:p>
            <a:pPr algn="ctr"/>
            <a:r>
              <a:rPr lang="en-US" sz="2400" b="1" dirty="0">
                <a:solidFill>
                  <a:schemeClr val="accent3"/>
                </a:solidFill>
              </a:rPr>
              <a:t>KEEP LITTLE EVANGELIST IN YOUR SPECIAL PRAYERS</a:t>
            </a:r>
            <a:endParaRPr lang="en-GB" sz="2400" b="1" dirty="0">
              <a:solidFill>
                <a:schemeClr val="accent3"/>
              </a:solidFill>
            </a:endParaRPr>
          </a:p>
        </p:txBody>
      </p:sp>
      <p:pic>
        <p:nvPicPr>
          <p:cNvPr id="6" name="Picture 5">
            <a:extLst>
              <a:ext uri="{FF2B5EF4-FFF2-40B4-BE49-F238E27FC236}">
                <a16:creationId xmlns:a16="http://schemas.microsoft.com/office/drawing/2014/main" id="{68AC3487-13D2-4A0F-9EF8-1AE91AE9CEC5}"/>
              </a:ext>
            </a:extLst>
          </p:cNvPr>
          <p:cNvPicPr>
            <a:picLocks noChangeAspect="1"/>
          </p:cNvPicPr>
          <p:nvPr/>
        </p:nvPicPr>
        <p:blipFill>
          <a:blip r:embed="rId3"/>
          <a:stretch>
            <a:fillRect/>
          </a:stretch>
        </p:blipFill>
        <p:spPr>
          <a:xfrm>
            <a:off x="4433887" y="87425"/>
            <a:ext cx="3324225" cy="1981200"/>
          </a:xfrm>
          <a:prstGeom prst="ellipse">
            <a:avLst/>
          </a:prstGeom>
          <a:ln>
            <a:noFill/>
          </a:ln>
          <a:effectLst>
            <a:softEdge rad="112500"/>
          </a:effectLst>
        </p:spPr>
      </p:pic>
      <p:sp>
        <p:nvSpPr>
          <p:cNvPr id="7" name="TextBox 6">
            <a:extLst>
              <a:ext uri="{FF2B5EF4-FFF2-40B4-BE49-F238E27FC236}">
                <a16:creationId xmlns:a16="http://schemas.microsoft.com/office/drawing/2014/main" id="{58413EB7-A8E9-4B21-9242-F6F9493E0117}"/>
              </a:ext>
            </a:extLst>
          </p:cNvPr>
          <p:cNvSpPr txBox="1"/>
          <p:nvPr/>
        </p:nvSpPr>
        <p:spPr>
          <a:xfrm>
            <a:off x="5538952" y="4601861"/>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2237372138"/>
      </p:ext>
    </p:extLst>
  </p:cSld>
  <p:clrMapOvr>
    <a:masterClrMapping/>
  </p:clrMapOvr>
  <mc:AlternateContent xmlns:mc="http://schemas.openxmlformats.org/markup-compatibility/2006" xmlns:p14="http://schemas.microsoft.com/office/powerpoint/2010/main">
    <mc:Choice Requires="p14">
      <p:transition spd="slow" p14:dur="2000" advTm="22588"/>
    </mc:Choice>
    <mc:Fallback xmlns="">
      <p:transition spd="slow" advTm="225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3B57-F73B-4AD0-9373-90FD70744732}"/>
              </a:ext>
            </a:extLst>
          </p:cNvPr>
          <p:cNvSpPr>
            <a:spLocks noGrp="1"/>
          </p:cNvSpPr>
          <p:nvPr>
            <p:ph type="title"/>
          </p:nvPr>
        </p:nvSpPr>
        <p:spPr>
          <a:xfrm>
            <a:off x="0" y="18255"/>
            <a:ext cx="5822731" cy="1127373"/>
          </a:xfrm>
        </p:spPr>
        <p:txBody>
          <a:bodyPr/>
          <a:lstStyle/>
          <a:p>
            <a:r>
              <a:rPr lang="en-US" dirty="0">
                <a:highlight>
                  <a:srgbClr val="C0C0C0"/>
                </a:highlight>
              </a:rPr>
              <a:t>In the Gospel last week,</a:t>
            </a:r>
            <a:endParaRPr lang="en-GB" dirty="0">
              <a:highlight>
                <a:srgbClr val="C0C0C0"/>
              </a:highlight>
            </a:endParaRPr>
          </a:p>
        </p:txBody>
      </p:sp>
      <p:sp>
        <p:nvSpPr>
          <p:cNvPr id="5" name="TextBox 4">
            <a:extLst>
              <a:ext uri="{FF2B5EF4-FFF2-40B4-BE49-F238E27FC236}">
                <a16:creationId xmlns:a16="http://schemas.microsoft.com/office/drawing/2014/main" id="{FE044D35-15DE-4CEF-8276-B4674D74A839}"/>
              </a:ext>
            </a:extLst>
          </p:cNvPr>
          <p:cNvSpPr txBox="1"/>
          <p:nvPr/>
        </p:nvSpPr>
        <p:spPr>
          <a:xfrm>
            <a:off x="2911365" y="1030842"/>
            <a:ext cx="2866135" cy="1569660"/>
          </a:xfrm>
          <a:prstGeom prst="rect">
            <a:avLst/>
          </a:prstGeom>
          <a:noFill/>
        </p:spPr>
        <p:txBody>
          <a:bodyPr wrap="square">
            <a:spAutoFit/>
          </a:bodyPr>
          <a:lstStyle/>
          <a:p>
            <a:pPr algn="ctr"/>
            <a:r>
              <a:rPr lang="en-US" sz="2400" b="1" i="0" dirty="0">
                <a:solidFill>
                  <a:srgbClr val="000000"/>
                </a:solidFill>
                <a:effectLst/>
                <a:latin typeface="Abadi" panose="020B0604020104020204" pitchFamily="34" charset="0"/>
              </a:rPr>
              <a:t>The Spirit drove Jesus out into the wilderness and was tempted by </a:t>
            </a:r>
            <a:r>
              <a:rPr lang="en-US" sz="2400" b="1" i="0" dirty="0" err="1">
                <a:solidFill>
                  <a:srgbClr val="000000"/>
                </a:solidFill>
                <a:effectLst/>
                <a:latin typeface="Abadi" panose="020B0604020104020204" pitchFamily="34" charset="0"/>
              </a:rPr>
              <a:t>satan</a:t>
            </a:r>
            <a:r>
              <a:rPr lang="en-US" sz="2400" b="1" i="0" dirty="0">
                <a:solidFill>
                  <a:srgbClr val="000000"/>
                </a:solidFill>
                <a:effectLst/>
                <a:latin typeface="Abadi" panose="020B0604020104020204" pitchFamily="34" charset="0"/>
              </a:rPr>
              <a:t>.</a:t>
            </a:r>
            <a:endParaRPr lang="en-GB" sz="2400" b="1" dirty="0">
              <a:latin typeface="Abadi" panose="020B0604020104020204" pitchFamily="34" charset="0"/>
            </a:endParaRPr>
          </a:p>
        </p:txBody>
      </p:sp>
      <p:sp>
        <p:nvSpPr>
          <p:cNvPr id="9" name="TextBox 8">
            <a:extLst>
              <a:ext uri="{FF2B5EF4-FFF2-40B4-BE49-F238E27FC236}">
                <a16:creationId xmlns:a16="http://schemas.microsoft.com/office/drawing/2014/main" id="{5FAC1581-9069-4CAA-81CF-32CE8E0E148F}"/>
              </a:ext>
            </a:extLst>
          </p:cNvPr>
          <p:cNvSpPr txBox="1"/>
          <p:nvPr/>
        </p:nvSpPr>
        <p:spPr>
          <a:xfrm>
            <a:off x="8688865" y="318389"/>
            <a:ext cx="3038239" cy="1938992"/>
          </a:xfrm>
          <a:prstGeom prst="rect">
            <a:avLst/>
          </a:prstGeom>
          <a:noFill/>
        </p:spPr>
        <p:txBody>
          <a:bodyPr wrap="square">
            <a:spAutoFit/>
          </a:bodyPr>
          <a:lstStyle/>
          <a:p>
            <a:pPr algn="ctr"/>
            <a:r>
              <a:rPr lang="en-US" sz="2400" b="1" i="0" dirty="0">
                <a:solidFill>
                  <a:srgbClr val="000000"/>
                </a:solidFill>
                <a:effectLst/>
                <a:latin typeface="Abadi" panose="020B0604020104020204" pitchFamily="34" charset="0"/>
              </a:rPr>
              <a:t>Jesus overcame all temptations through word of God, by heavenly help through prayer and fasting.</a:t>
            </a:r>
            <a:endParaRPr lang="en-GB" sz="2400" b="1" dirty="0">
              <a:latin typeface="Abadi" panose="020B0604020104020204" pitchFamily="34" charset="0"/>
            </a:endParaRPr>
          </a:p>
        </p:txBody>
      </p:sp>
      <p:sp>
        <p:nvSpPr>
          <p:cNvPr id="11" name="TextBox 10">
            <a:extLst>
              <a:ext uri="{FF2B5EF4-FFF2-40B4-BE49-F238E27FC236}">
                <a16:creationId xmlns:a16="http://schemas.microsoft.com/office/drawing/2014/main" id="{7E4FAFF0-E5AE-449B-8D9E-0AA2E41E60E7}"/>
              </a:ext>
            </a:extLst>
          </p:cNvPr>
          <p:cNvSpPr txBox="1"/>
          <p:nvPr/>
        </p:nvSpPr>
        <p:spPr>
          <a:xfrm>
            <a:off x="1628887" y="2777326"/>
            <a:ext cx="10064269" cy="523220"/>
          </a:xfrm>
          <a:prstGeom prst="rect">
            <a:avLst/>
          </a:prstGeom>
          <a:noFill/>
        </p:spPr>
        <p:txBody>
          <a:bodyPr wrap="square">
            <a:spAutoFit/>
          </a:bodyPr>
          <a:lstStyle/>
          <a:p>
            <a:pPr algn="ctr"/>
            <a:r>
              <a:rPr lang="en-US" sz="2800" b="1" i="0" dirty="0">
                <a:solidFill>
                  <a:srgbClr val="C00000"/>
                </a:solidFill>
                <a:effectLst/>
                <a:latin typeface="Abadi" panose="020B0604020104020204" pitchFamily="34" charset="0"/>
              </a:rPr>
              <a:t>Jesus strengthened in spirit and began to preach the good news.</a:t>
            </a:r>
            <a:endParaRPr lang="en-GB" sz="2800" b="1" dirty="0">
              <a:solidFill>
                <a:srgbClr val="C00000"/>
              </a:solidFill>
              <a:latin typeface="Abadi" panose="020B0604020104020204" pitchFamily="34" charset="0"/>
            </a:endParaRPr>
          </a:p>
        </p:txBody>
      </p:sp>
      <p:sp>
        <p:nvSpPr>
          <p:cNvPr id="13" name="TextBox 12">
            <a:extLst>
              <a:ext uri="{FF2B5EF4-FFF2-40B4-BE49-F238E27FC236}">
                <a16:creationId xmlns:a16="http://schemas.microsoft.com/office/drawing/2014/main" id="{D9020EC5-CAB0-485E-8738-2AE70975EFCB}"/>
              </a:ext>
            </a:extLst>
          </p:cNvPr>
          <p:cNvSpPr txBox="1"/>
          <p:nvPr/>
        </p:nvSpPr>
        <p:spPr>
          <a:xfrm>
            <a:off x="526788" y="3413770"/>
            <a:ext cx="8889448" cy="461665"/>
          </a:xfrm>
          <a:prstGeom prst="rect">
            <a:avLst/>
          </a:prstGeom>
          <a:noFill/>
        </p:spPr>
        <p:txBody>
          <a:bodyPr wrap="square">
            <a:spAutoFit/>
          </a:bodyPr>
          <a:lstStyle/>
          <a:p>
            <a:pPr algn="ctr"/>
            <a:r>
              <a:rPr lang="en-US" sz="2400" b="1" i="0" dirty="0">
                <a:solidFill>
                  <a:schemeClr val="accent2">
                    <a:lumMod val="75000"/>
                  </a:schemeClr>
                </a:solidFill>
                <a:effectLst/>
                <a:latin typeface="Abadi" panose="020B0604020104020204" pitchFamily="34" charset="0"/>
              </a:rPr>
              <a:t>Through baptism we are called out from the world to God’s family. </a:t>
            </a:r>
            <a:endParaRPr lang="en-GB" sz="2400" b="1" dirty="0">
              <a:solidFill>
                <a:schemeClr val="accent2">
                  <a:lumMod val="7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3D4203F4-29EC-41D7-9316-D52E9FF3857E}"/>
              </a:ext>
            </a:extLst>
          </p:cNvPr>
          <p:cNvSpPr txBox="1"/>
          <p:nvPr/>
        </p:nvSpPr>
        <p:spPr>
          <a:xfrm>
            <a:off x="2754899" y="4359733"/>
            <a:ext cx="6458606" cy="707886"/>
          </a:xfrm>
          <a:prstGeom prst="rect">
            <a:avLst/>
          </a:prstGeom>
          <a:noFill/>
        </p:spPr>
        <p:txBody>
          <a:bodyPr wrap="square">
            <a:spAutoFit/>
          </a:bodyPr>
          <a:lstStyle/>
          <a:p>
            <a:pPr algn="ctr"/>
            <a:r>
              <a:rPr lang="en-GB" sz="20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THE GOSPEL ASSURES US THAT WE HAVE HEAVENLY HELP TO OVERCOME IT THROUGH JESUS.</a:t>
            </a:r>
            <a:endParaRPr lang="en-GB"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5353C21-E4D6-4AFF-89BB-F17BE396A066}"/>
              </a:ext>
            </a:extLst>
          </p:cNvPr>
          <p:cNvSpPr txBox="1"/>
          <p:nvPr/>
        </p:nvSpPr>
        <p:spPr>
          <a:xfrm>
            <a:off x="1886724" y="5501971"/>
            <a:ext cx="10602309" cy="830997"/>
          </a:xfrm>
          <a:prstGeom prst="rect">
            <a:avLst/>
          </a:prstGeom>
          <a:noFill/>
        </p:spPr>
        <p:txBody>
          <a:bodyPr wrap="square">
            <a:spAutoFit/>
          </a:bodyPr>
          <a:lstStyle/>
          <a:p>
            <a:pPr algn="ctr"/>
            <a:r>
              <a:rPr lang="en-US" sz="2400" b="1" dirty="0">
                <a:latin typeface="Abadi" panose="020B0604020104020204" pitchFamily="34" charset="0"/>
              </a:rPr>
              <a:t>Each time we offer ourselves to heavenly help and overcome temptations; </a:t>
            </a:r>
          </a:p>
          <a:p>
            <a:pPr algn="ctr"/>
            <a:r>
              <a:rPr lang="en-US" sz="2400" b="1" dirty="0">
                <a:latin typeface="Abadi" panose="020B0604020104020204" pitchFamily="34" charset="0"/>
              </a:rPr>
              <a:t>We get strengthened in spirit ,to proclaim the good news to all.</a:t>
            </a:r>
          </a:p>
        </p:txBody>
      </p:sp>
      <p:pic>
        <p:nvPicPr>
          <p:cNvPr id="20" name="Picture 19">
            <a:extLst>
              <a:ext uri="{FF2B5EF4-FFF2-40B4-BE49-F238E27FC236}">
                <a16:creationId xmlns:a16="http://schemas.microsoft.com/office/drawing/2014/main" id="{055E777C-C3C6-4AA4-AB40-3BA485C2BF6E}"/>
              </a:ext>
            </a:extLst>
          </p:cNvPr>
          <p:cNvPicPr>
            <a:picLocks noChangeAspect="1"/>
          </p:cNvPicPr>
          <p:nvPr/>
        </p:nvPicPr>
        <p:blipFill>
          <a:blip r:embed="rId3"/>
          <a:stretch>
            <a:fillRect/>
          </a:stretch>
        </p:blipFill>
        <p:spPr>
          <a:xfrm>
            <a:off x="780950" y="1027593"/>
            <a:ext cx="2130415" cy="1701472"/>
          </a:xfrm>
          <a:prstGeom prst="rect">
            <a:avLst/>
          </a:prstGeom>
        </p:spPr>
      </p:pic>
      <p:pic>
        <p:nvPicPr>
          <p:cNvPr id="21" name="Picture 20">
            <a:extLst>
              <a:ext uri="{FF2B5EF4-FFF2-40B4-BE49-F238E27FC236}">
                <a16:creationId xmlns:a16="http://schemas.microsoft.com/office/drawing/2014/main" id="{E8DEE550-86A4-4F5E-AC0F-47D9E85DE354}"/>
              </a:ext>
            </a:extLst>
          </p:cNvPr>
          <p:cNvPicPr>
            <a:picLocks noChangeAspect="1"/>
          </p:cNvPicPr>
          <p:nvPr/>
        </p:nvPicPr>
        <p:blipFill>
          <a:blip r:embed="rId4"/>
          <a:stretch>
            <a:fillRect/>
          </a:stretch>
        </p:blipFill>
        <p:spPr>
          <a:xfrm>
            <a:off x="6135624" y="216131"/>
            <a:ext cx="2305502" cy="2023914"/>
          </a:xfrm>
          <a:prstGeom prst="rect">
            <a:avLst/>
          </a:prstGeom>
        </p:spPr>
      </p:pic>
      <p:pic>
        <p:nvPicPr>
          <p:cNvPr id="22" name="Picture 21">
            <a:extLst>
              <a:ext uri="{FF2B5EF4-FFF2-40B4-BE49-F238E27FC236}">
                <a16:creationId xmlns:a16="http://schemas.microsoft.com/office/drawing/2014/main" id="{4EE74DFE-7A97-4747-9B9B-1F253B95A2EA}"/>
              </a:ext>
            </a:extLst>
          </p:cNvPr>
          <p:cNvPicPr>
            <a:picLocks noChangeAspect="1"/>
          </p:cNvPicPr>
          <p:nvPr/>
        </p:nvPicPr>
        <p:blipFill>
          <a:blip r:embed="rId5"/>
          <a:stretch>
            <a:fillRect/>
          </a:stretch>
        </p:blipFill>
        <p:spPr>
          <a:xfrm>
            <a:off x="9598342" y="3271078"/>
            <a:ext cx="2128762" cy="2054069"/>
          </a:xfrm>
          <a:prstGeom prst="rect">
            <a:avLst/>
          </a:prstGeom>
        </p:spPr>
      </p:pic>
      <p:pic>
        <p:nvPicPr>
          <p:cNvPr id="24" name="Picture 23">
            <a:extLst>
              <a:ext uri="{FF2B5EF4-FFF2-40B4-BE49-F238E27FC236}">
                <a16:creationId xmlns:a16="http://schemas.microsoft.com/office/drawing/2014/main" id="{7E627AD0-B1E7-4DFB-8BB6-84C4E2101811}"/>
              </a:ext>
            </a:extLst>
          </p:cNvPr>
          <p:cNvPicPr>
            <a:picLocks noChangeAspect="1"/>
          </p:cNvPicPr>
          <p:nvPr/>
        </p:nvPicPr>
        <p:blipFill>
          <a:blip r:embed="rId6"/>
          <a:stretch>
            <a:fillRect/>
          </a:stretch>
        </p:blipFill>
        <p:spPr>
          <a:xfrm>
            <a:off x="88963" y="3881595"/>
            <a:ext cx="2281100" cy="2528352"/>
          </a:xfrm>
          <a:prstGeom prst="rect">
            <a:avLst/>
          </a:prstGeom>
        </p:spPr>
      </p:pic>
    </p:spTree>
    <p:custDataLst>
      <p:tags r:id="rId1"/>
    </p:custDataLst>
    <p:extLst>
      <p:ext uri="{BB962C8B-B14F-4D97-AF65-F5344CB8AC3E}">
        <p14:creationId xmlns:p14="http://schemas.microsoft.com/office/powerpoint/2010/main" val="2699351589"/>
      </p:ext>
    </p:extLst>
  </p:cSld>
  <p:clrMapOvr>
    <a:masterClrMapping/>
  </p:clrMapOvr>
  <mc:AlternateContent xmlns:mc="http://schemas.openxmlformats.org/markup-compatibility/2006" xmlns:p14="http://schemas.microsoft.com/office/powerpoint/2010/main">
    <mc:Choice Requires="p14">
      <p:transition spd="slow" p14:dur="2000" advTm="42895"/>
    </mc:Choice>
    <mc:Fallback xmlns="">
      <p:transition spd="slow" advTm="42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4" presetClass="entr" presetSubtype="1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4"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070F-78B6-4F44-8016-ACD408D2ECB7}"/>
              </a:ext>
            </a:extLst>
          </p:cNvPr>
          <p:cNvSpPr>
            <a:spLocks noGrp="1"/>
          </p:cNvSpPr>
          <p:nvPr>
            <p:ph type="title"/>
          </p:nvPr>
        </p:nvSpPr>
        <p:spPr>
          <a:xfrm>
            <a:off x="91966" y="92458"/>
            <a:ext cx="3817882" cy="1009651"/>
          </a:xfrm>
        </p:spPr>
        <p:txBody>
          <a:bodyPr>
            <a:normAutofit/>
          </a:bodyPr>
          <a:lstStyle/>
          <a:p>
            <a:r>
              <a:rPr lang="en-US" dirty="0">
                <a:highlight>
                  <a:srgbClr val="C0C0C0"/>
                </a:highlight>
              </a:rPr>
              <a:t>In Gospel Today,</a:t>
            </a:r>
            <a:endParaRPr lang="en-GB" dirty="0">
              <a:highlight>
                <a:srgbClr val="C0C0C0"/>
              </a:highlight>
            </a:endParaRPr>
          </a:p>
        </p:txBody>
      </p:sp>
      <p:sp>
        <p:nvSpPr>
          <p:cNvPr id="4" name="TextBox 3">
            <a:extLst>
              <a:ext uri="{FF2B5EF4-FFF2-40B4-BE49-F238E27FC236}">
                <a16:creationId xmlns:a16="http://schemas.microsoft.com/office/drawing/2014/main" id="{4DB7CB29-64B9-48AC-AA5A-28C7FA42BC05}"/>
              </a:ext>
            </a:extLst>
          </p:cNvPr>
          <p:cNvSpPr txBox="1"/>
          <p:nvPr/>
        </p:nvSpPr>
        <p:spPr>
          <a:xfrm>
            <a:off x="218090" y="1388228"/>
            <a:ext cx="6174826" cy="1200329"/>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Jesus took with him Peter and James and John and led them up a high mountain </a:t>
            </a:r>
          </a:p>
          <a:p>
            <a:r>
              <a:rPr lang="en-US" sz="2400" b="1" i="0" dirty="0">
                <a:solidFill>
                  <a:srgbClr val="000000"/>
                </a:solidFill>
                <a:effectLst/>
                <a:latin typeface="Times New Roman" panose="02020603050405020304" pitchFamily="18" charset="0"/>
              </a:rPr>
              <a:t>where they could be alone by themselves.</a:t>
            </a:r>
            <a:endParaRPr lang="en-GB" sz="2400" b="1" dirty="0"/>
          </a:p>
        </p:txBody>
      </p:sp>
      <p:sp>
        <p:nvSpPr>
          <p:cNvPr id="8" name="TextBox 7">
            <a:extLst>
              <a:ext uri="{FF2B5EF4-FFF2-40B4-BE49-F238E27FC236}">
                <a16:creationId xmlns:a16="http://schemas.microsoft.com/office/drawing/2014/main" id="{8BC9F04E-F09E-408F-BF17-F8804F9D13DF}"/>
              </a:ext>
            </a:extLst>
          </p:cNvPr>
          <p:cNvSpPr txBox="1"/>
          <p:nvPr/>
        </p:nvSpPr>
        <p:spPr>
          <a:xfrm>
            <a:off x="5345828" y="3944086"/>
            <a:ext cx="6174826" cy="461665"/>
          </a:xfrm>
          <a:prstGeom prst="rect">
            <a:avLst/>
          </a:prstGeom>
          <a:noFill/>
        </p:spPr>
        <p:txBody>
          <a:bodyPr wrap="square">
            <a:spAutoFit/>
          </a:bodyPr>
          <a:lstStyle/>
          <a:p>
            <a:r>
              <a:rPr lang="en-US" sz="2400" b="1" i="0" dirty="0">
                <a:solidFill>
                  <a:schemeClr val="accent2">
                    <a:lumMod val="75000"/>
                  </a:schemeClr>
                </a:solidFill>
                <a:effectLst/>
                <a:latin typeface="Times New Roman" panose="02020603050405020304" pitchFamily="18" charset="0"/>
              </a:rPr>
              <a:t>There in their presence he was transfigured</a:t>
            </a:r>
            <a:endParaRPr lang="en-GB" sz="2400" b="1" dirty="0">
              <a:solidFill>
                <a:schemeClr val="accent2">
                  <a:lumMod val="75000"/>
                </a:schemeClr>
              </a:solidFill>
            </a:endParaRPr>
          </a:p>
        </p:txBody>
      </p:sp>
      <p:pic>
        <p:nvPicPr>
          <p:cNvPr id="10" name="Picture 9">
            <a:extLst>
              <a:ext uri="{FF2B5EF4-FFF2-40B4-BE49-F238E27FC236}">
                <a16:creationId xmlns:a16="http://schemas.microsoft.com/office/drawing/2014/main" id="{77FEBEB4-C05F-4318-ACBB-F2358BC32259}"/>
              </a:ext>
            </a:extLst>
          </p:cNvPr>
          <p:cNvPicPr>
            <a:picLocks noChangeAspect="1"/>
          </p:cNvPicPr>
          <p:nvPr/>
        </p:nvPicPr>
        <p:blipFill>
          <a:blip r:embed="rId3"/>
          <a:stretch>
            <a:fillRect/>
          </a:stretch>
        </p:blipFill>
        <p:spPr>
          <a:xfrm>
            <a:off x="597406" y="3073127"/>
            <a:ext cx="4448175" cy="3448050"/>
          </a:xfrm>
          <a:prstGeom prst="rect">
            <a:avLst/>
          </a:prstGeom>
        </p:spPr>
      </p:pic>
      <p:sp>
        <p:nvSpPr>
          <p:cNvPr id="12" name="TextBox 11">
            <a:extLst>
              <a:ext uri="{FF2B5EF4-FFF2-40B4-BE49-F238E27FC236}">
                <a16:creationId xmlns:a16="http://schemas.microsoft.com/office/drawing/2014/main" id="{27F22523-D9AE-4A1B-BE4C-45942EA7D967}"/>
              </a:ext>
            </a:extLst>
          </p:cNvPr>
          <p:cNvSpPr txBox="1"/>
          <p:nvPr/>
        </p:nvSpPr>
        <p:spPr>
          <a:xfrm>
            <a:off x="5304400" y="4638775"/>
            <a:ext cx="6887600" cy="830997"/>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His clothes became dazzlingly white, </a:t>
            </a:r>
          </a:p>
          <a:p>
            <a:r>
              <a:rPr lang="en-US" sz="2400" b="1" i="0" dirty="0">
                <a:solidFill>
                  <a:srgbClr val="000000"/>
                </a:solidFill>
                <a:effectLst/>
                <a:latin typeface="Times New Roman" panose="02020603050405020304" pitchFamily="18" charset="0"/>
              </a:rPr>
              <a:t>whiter than any earthly bleacher could make them.</a:t>
            </a:r>
            <a:endParaRPr lang="en-GB" sz="2400" b="1" dirty="0"/>
          </a:p>
        </p:txBody>
      </p:sp>
      <p:pic>
        <p:nvPicPr>
          <p:cNvPr id="14" name="Picture 13">
            <a:extLst>
              <a:ext uri="{FF2B5EF4-FFF2-40B4-BE49-F238E27FC236}">
                <a16:creationId xmlns:a16="http://schemas.microsoft.com/office/drawing/2014/main" id="{119A983D-0299-4092-8849-2D273E651B62}"/>
              </a:ext>
            </a:extLst>
          </p:cNvPr>
          <p:cNvPicPr>
            <a:picLocks noChangeAspect="1"/>
          </p:cNvPicPr>
          <p:nvPr/>
        </p:nvPicPr>
        <p:blipFill>
          <a:blip r:embed="rId4"/>
          <a:stretch>
            <a:fillRect/>
          </a:stretch>
        </p:blipFill>
        <p:spPr>
          <a:xfrm>
            <a:off x="6837472" y="239767"/>
            <a:ext cx="4276725" cy="3105150"/>
          </a:xfrm>
          <a:prstGeom prst="rect">
            <a:avLst/>
          </a:prstGeom>
        </p:spPr>
      </p:pic>
    </p:spTree>
    <p:custDataLst>
      <p:tags r:id="rId1"/>
    </p:custDataLst>
    <p:extLst>
      <p:ext uri="{BB962C8B-B14F-4D97-AF65-F5344CB8AC3E}">
        <p14:creationId xmlns:p14="http://schemas.microsoft.com/office/powerpoint/2010/main" val="2109102042"/>
      </p:ext>
    </p:extLst>
  </p:cSld>
  <p:clrMapOvr>
    <a:masterClrMapping/>
  </p:clrMapOvr>
  <mc:AlternateContent xmlns:mc="http://schemas.openxmlformats.org/markup-compatibility/2006" xmlns:p14="http://schemas.microsoft.com/office/powerpoint/2010/main">
    <mc:Choice Requires="p14">
      <p:transition spd="slow" p14:dur="2000" advTm="24589"/>
    </mc:Choice>
    <mc:Fallback xmlns="">
      <p:transition spd="slow" advTm="24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9AC108-D191-4963-A2B5-A0ABDCC4C131}"/>
              </a:ext>
            </a:extLst>
          </p:cNvPr>
          <p:cNvSpPr txBox="1"/>
          <p:nvPr/>
        </p:nvSpPr>
        <p:spPr>
          <a:xfrm>
            <a:off x="5782497" y="850239"/>
            <a:ext cx="6096000" cy="954107"/>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Elijah appeared to them with Moses; </a:t>
            </a:r>
          </a:p>
          <a:p>
            <a:r>
              <a:rPr lang="en-US" sz="2800" b="1" i="0" dirty="0">
                <a:solidFill>
                  <a:srgbClr val="000000"/>
                </a:solidFill>
                <a:effectLst/>
                <a:latin typeface="Times New Roman" panose="02020603050405020304" pitchFamily="18" charset="0"/>
              </a:rPr>
              <a:t>and they were talking with Jesus.</a:t>
            </a:r>
            <a:endParaRPr lang="en-GB" sz="2800" b="1" dirty="0"/>
          </a:p>
        </p:txBody>
      </p:sp>
      <p:pic>
        <p:nvPicPr>
          <p:cNvPr id="7" name="Picture 6">
            <a:extLst>
              <a:ext uri="{FF2B5EF4-FFF2-40B4-BE49-F238E27FC236}">
                <a16:creationId xmlns:a16="http://schemas.microsoft.com/office/drawing/2014/main" id="{2D660A5D-4CD2-4670-B03C-5EA7831BAD58}"/>
              </a:ext>
            </a:extLst>
          </p:cNvPr>
          <p:cNvPicPr>
            <a:picLocks noChangeAspect="1"/>
          </p:cNvPicPr>
          <p:nvPr/>
        </p:nvPicPr>
        <p:blipFill>
          <a:blip r:embed="rId3"/>
          <a:stretch>
            <a:fillRect/>
          </a:stretch>
        </p:blipFill>
        <p:spPr>
          <a:xfrm>
            <a:off x="958765" y="205730"/>
            <a:ext cx="4486275" cy="3438525"/>
          </a:xfrm>
          <a:prstGeom prst="rect">
            <a:avLst/>
          </a:prstGeom>
        </p:spPr>
      </p:pic>
      <p:sp>
        <p:nvSpPr>
          <p:cNvPr id="9" name="TextBox 8">
            <a:extLst>
              <a:ext uri="{FF2B5EF4-FFF2-40B4-BE49-F238E27FC236}">
                <a16:creationId xmlns:a16="http://schemas.microsoft.com/office/drawing/2014/main" id="{90424FB9-242A-4099-8310-4E54B56C1049}"/>
              </a:ext>
            </a:extLst>
          </p:cNvPr>
          <p:cNvSpPr txBox="1"/>
          <p:nvPr/>
        </p:nvSpPr>
        <p:spPr>
          <a:xfrm>
            <a:off x="6291943" y="2384362"/>
            <a:ext cx="4637314" cy="461665"/>
          </a:xfrm>
          <a:prstGeom prst="rect">
            <a:avLst/>
          </a:prstGeom>
          <a:noFill/>
        </p:spPr>
        <p:txBody>
          <a:bodyPr wrap="square">
            <a:spAutoFit/>
          </a:bodyPr>
          <a:lstStyle/>
          <a:p>
            <a:r>
              <a:rPr lang="en-US" sz="2400" b="1" i="0" dirty="0">
                <a:solidFill>
                  <a:schemeClr val="accent2">
                    <a:lumMod val="75000"/>
                  </a:schemeClr>
                </a:solidFill>
                <a:effectLst/>
                <a:latin typeface="Times New Roman" panose="02020603050405020304" pitchFamily="18" charset="0"/>
              </a:rPr>
              <a:t>Then Peter spoke to Jesus:</a:t>
            </a:r>
            <a:endParaRPr lang="en-GB" sz="2400" b="1" dirty="0">
              <a:solidFill>
                <a:schemeClr val="accent2">
                  <a:lumMod val="75000"/>
                </a:schemeClr>
              </a:solidFill>
            </a:endParaRPr>
          </a:p>
        </p:txBody>
      </p:sp>
      <p:pic>
        <p:nvPicPr>
          <p:cNvPr id="11" name="Picture 10">
            <a:extLst>
              <a:ext uri="{FF2B5EF4-FFF2-40B4-BE49-F238E27FC236}">
                <a16:creationId xmlns:a16="http://schemas.microsoft.com/office/drawing/2014/main" id="{203AF1D2-58B2-4537-9806-BEC1C99FFD0F}"/>
              </a:ext>
            </a:extLst>
          </p:cNvPr>
          <p:cNvPicPr>
            <a:picLocks noChangeAspect="1"/>
          </p:cNvPicPr>
          <p:nvPr/>
        </p:nvPicPr>
        <p:blipFill>
          <a:blip r:embed="rId4"/>
          <a:stretch>
            <a:fillRect/>
          </a:stretch>
        </p:blipFill>
        <p:spPr>
          <a:xfrm flipH="1">
            <a:off x="6823162" y="3244623"/>
            <a:ext cx="4543425" cy="3286125"/>
          </a:xfrm>
          <a:prstGeom prst="rect">
            <a:avLst/>
          </a:prstGeom>
        </p:spPr>
      </p:pic>
      <p:sp>
        <p:nvSpPr>
          <p:cNvPr id="12" name="Speech Bubble: Rectangle 11">
            <a:extLst>
              <a:ext uri="{FF2B5EF4-FFF2-40B4-BE49-F238E27FC236}">
                <a16:creationId xmlns:a16="http://schemas.microsoft.com/office/drawing/2014/main" id="{2579F0EE-BB7F-48D8-9F03-3E460DC6CBE8}"/>
              </a:ext>
            </a:extLst>
          </p:cNvPr>
          <p:cNvSpPr/>
          <p:nvPr/>
        </p:nvSpPr>
        <p:spPr>
          <a:xfrm>
            <a:off x="1589314" y="3984171"/>
            <a:ext cx="4193183" cy="1752600"/>
          </a:xfrm>
          <a:prstGeom prst="wedgeRectCallout">
            <a:avLst>
              <a:gd name="adj1" fmla="val 116177"/>
              <a:gd name="adj2" fmla="val -5923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i="0" dirty="0">
                <a:solidFill>
                  <a:srgbClr val="000000"/>
                </a:solidFill>
                <a:effectLst/>
                <a:latin typeface="Times New Roman" panose="02020603050405020304" pitchFamily="18" charset="0"/>
              </a:rPr>
              <a:t>‘Rabbi, it is wonderful for us to be here; so, let us make three tents, one for you, one for Moses and one for Elijah.’</a:t>
            </a:r>
            <a:endParaRPr lang="en-GB" sz="2400" b="1" dirty="0"/>
          </a:p>
        </p:txBody>
      </p:sp>
      <p:sp>
        <p:nvSpPr>
          <p:cNvPr id="8" name="TextBox 7">
            <a:extLst>
              <a:ext uri="{FF2B5EF4-FFF2-40B4-BE49-F238E27FC236}">
                <a16:creationId xmlns:a16="http://schemas.microsoft.com/office/drawing/2014/main" id="{4BF31510-A5E6-4905-B6DB-413D6D14F082}"/>
              </a:ext>
            </a:extLst>
          </p:cNvPr>
          <p:cNvSpPr txBox="1"/>
          <p:nvPr/>
        </p:nvSpPr>
        <p:spPr>
          <a:xfrm>
            <a:off x="516955" y="5992604"/>
            <a:ext cx="6096000" cy="400110"/>
          </a:xfrm>
          <a:prstGeom prst="rect">
            <a:avLst/>
          </a:prstGeom>
          <a:noFill/>
        </p:spPr>
        <p:txBody>
          <a:bodyPr wrap="square">
            <a:spAutoFit/>
          </a:bodyPr>
          <a:lstStyle/>
          <a:p>
            <a:r>
              <a:rPr lang="en-US" sz="2000" b="1" i="0" dirty="0">
                <a:solidFill>
                  <a:schemeClr val="accent1">
                    <a:lumMod val="75000"/>
                  </a:schemeClr>
                </a:solidFill>
                <a:effectLst/>
                <a:latin typeface="Times New Roman" panose="02020603050405020304" pitchFamily="18" charset="0"/>
              </a:rPr>
              <a:t>He did not know what to say; they were so frightened.</a:t>
            </a:r>
            <a:endParaRPr lang="en-GB" sz="20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261648167"/>
      </p:ext>
    </p:extLst>
  </p:cSld>
  <p:clrMapOvr>
    <a:masterClrMapping/>
  </p:clrMapOvr>
  <mc:AlternateContent xmlns:mc="http://schemas.openxmlformats.org/markup-compatibility/2006" xmlns:p14="http://schemas.microsoft.com/office/powerpoint/2010/main">
    <mc:Choice Requires="p14">
      <p:transition spd="slow" p14:dur="2000" advTm="23969"/>
    </mc:Choice>
    <mc:Fallback xmlns="">
      <p:transition spd="slow" advTm="23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8F6DD-8A24-4333-B690-9E546AAFA430}"/>
              </a:ext>
            </a:extLst>
          </p:cNvPr>
          <p:cNvPicPr>
            <a:picLocks noChangeAspect="1"/>
          </p:cNvPicPr>
          <p:nvPr/>
        </p:nvPicPr>
        <p:blipFill rotWithShape="1">
          <a:blip r:embed="rId3"/>
          <a:srcRect t="5469" b="17476"/>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CECAC8-8AE2-471E-82EF-6C65AAE0CB1B}"/>
              </a:ext>
            </a:extLst>
          </p:cNvPr>
          <p:cNvSpPr txBox="1"/>
          <p:nvPr/>
        </p:nvSpPr>
        <p:spPr>
          <a:xfrm>
            <a:off x="523875" y="5317240"/>
            <a:ext cx="11210925" cy="744836"/>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2400" b="1" i="0" dirty="0">
                <a:solidFill>
                  <a:schemeClr val="tx1">
                    <a:lumMod val="85000"/>
                    <a:lumOff val="15000"/>
                  </a:schemeClr>
                </a:solidFill>
                <a:effectLst/>
                <a:latin typeface="Abadi" panose="020B0604020104020204" pitchFamily="34" charset="0"/>
                <a:ea typeface="+mj-ea"/>
                <a:cs typeface="+mj-cs"/>
              </a:rPr>
              <a:t>…a cloud came, covering them in shadow; </a:t>
            </a:r>
          </a:p>
          <a:p>
            <a:pPr algn="ctr">
              <a:lnSpc>
                <a:spcPct val="90000"/>
              </a:lnSpc>
              <a:spcBef>
                <a:spcPct val="0"/>
              </a:spcBef>
              <a:spcAft>
                <a:spcPts val="600"/>
              </a:spcAft>
            </a:pPr>
            <a:r>
              <a:rPr lang="en-US" sz="2400" b="1" i="0" dirty="0">
                <a:solidFill>
                  <a:schemeClr val="tx1">
                    <a:lumMod val="85000"/>
                    <a:lumOff val="15000"/>
                  </a:schemeClr>
                </a:solidFill>
                <a:effectLst/>
                <a:latin typeface="Abadi" panose="020B0604020104020204" pitchFamily="34" charset="0"/>
                <a:ea typeface="+mj-ea"/>
                <a:cs typeface="+mj-cs"/>
              </a:rPr>
              <a:t>and there came a voice from the cloud,</a:t>
            </a:r>
            <a:endParaRPr lang="en-US" sz="2400" b="1" dirty="0">
              <a:solidFill>
                <a:schemeClr val="tx1">
                  <a:lumMod val="85000"/>
                  <a:lumOff val="15000"/>
                </a:schemeClr>
              </a:solidFill>
              <a:latin typeface="Abadi" panose="020B0604020104020204" pitchFamily="34" charset="0"/>
              <a:ea typeface="+mj-ea"/>
              <a:cs typeface="+mj-cs"/>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Cloud 7">
            <a:extLst>
              <a:ext uri="{FF2B5EF4-FFF2-40B4-BE49-F238E27FC236}">
                <a16:creationId xmlns:a16="http://schemas.microsoft.com/office/drawing/2014/main" id="{779B47F4-C49E-47F5-B75A-15AAFF6E7BF0}"/>
              </a:ext>
            </a:extLst>
          </p:cNvPr>
          <p:cNvSpPr/>
          <p:nvPr/>
        </p:nvSpPr>
        <p:spPr>
          <a:xfrm>
            <a:off x="8650014" y="-10511"/>
            <a:ext cx="3436883" cy="2722175"/>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i="0" dirty="0">
                <a:solidFill>
                  <a:srgbClr val="000000"/>
                </a:solidFill>
                <a:effectLst/>
                <a:latin typeface="Abadi" panose="020B0604020104020204" pitchFamily="34" charset="0"/>
              </a:rPr>
              <a:t> ‘This is my Son, the Beloved.</a:t>
            </a:r>
          </a:p>
          <a:p>
            <a:pPr algn="ctr"/>
            <a:r>
              <a:rPr lang="en-US" sz="2000" b="1" i="0" dirty="0">
                <a:solidFill>
                  <a:srgbClr val="000000"/>
                </a:solidFill>
                <a:effectLst/>
                <a:latin typeface="Abadi" panose="020B0604020104020204" pitchFamily="34" charset="0"/>
              </a:rPr>
              <a:t> Listen to him.’</a:t>
            </a:r>
            <a:endParaRPr lang="en-GB" sz="20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761350407"/>
      </p:ext>
    </p:extLst>
  </p:cSld>
  <p:clrMapOvr>
    <a:masterClrMapping/>
  </p:clrMapOvr>
  <mc:AlternateContent xmlns:mc="http://schemas.openxmlformats.org/markup-compatibility/2006" xmlns:p14="http://schemas.microsoft.com/office/powerpoint/2010/main">
    <mc:Choice Requires="p14">
      <p:transition spd="slow" p14:dur="2000" advTm="18514"/>
    </mc:Choice>
    <mc:Fallback xmlns="">
      <p:transition spd="slow" advTm="18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DC76B8-CA8A-4AA4-A587-C9CA2EA56C73}"/>
              </a:ext>
            </a:extLst>
          </p:cNvPr>
          <p:cNvSpPr txBox="1"/>
          <p:nvPr/>
        </p:nvSpPr>
        <p:spPr>
          <a:xfrm>
            <a:off x="378372" y="260159"/>
            <a:ext cx="6096000" cy="1200329"/>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Then suddenly, when they looked round,</a:t>
            </a:r>
          </a:p>
          <a:p>
            <a:r>
              <a:rPr lang="en-US" sz="2400" b="1" i="0" dirty="0">
                <a:solidFill>
                  <a:srgbClr val="000000"/>
                </a:solidFill>
                <a:effectLst/>
                <a:latin typeface="Times New Roman" panose="02020603050405020304" pitchFamily="18" charset="0"/>
              </a:rPr>
              <a:t> they saw no one with them anymore but only Jesus.</a:t>
            </a:r>
            <a:endParaRPr lang="en-GB" sz="2400" b="1" dirty="0"/>
          </a:p>
        </p:txBody>
      </p:sp>
      <p:pic>
        <p:nvPicPr>
          <p:cNvPr id="7" name="Picture 6">
            <a:extLst>
              <a:ext uri="{FF2B5EF4-FFF2-40B4-BE49-F238E27FC236}">
                <a16:creationId xmlns:a16="http://schemas.microsoft.com/office/drawing/2014/main" id="{C9B63C97-7998-47C3-B9D2-CC9970FF6E45}"/>
              </a:ext>
            </a:extLst>
          </p:cNvPr>
          <p:cNvPicPr>
            <a:picLocks noChangeAspect="1"/>
          </p:cNvPicPr>
          <p:nvPr/>
        </p:nvPicPr>
        <p:blipFill>
          <a:blip r:embed="rId3"/>
          <a:stretch>
            <a:fillRect/>
          </a:stretch>
        </p:blipFill>
        <p:spPr>
          <a:xfrm>
            <a:off x="6580382" y="101901"/>
            <a:ext cx="3824859" cy="2842907"/>
          </a:xfrm>
          <a:prstGeom prst="rect">
            <a:avLst/>
          </a:prstGeom>
        </p:spPr>
      </p:pic>
      <p:pic>
        <p:nvPicPr>
          <p:cNvPr id="9" name="Picture 8">
            <a:extLst>
              <a:ext uri="{FF2B5EF4-FFF2-40B4-BE49-F238E27FC236}">
                <a16:creationId xmlns:a16="http://schemas.microsoft.com/office/drawing/2014/main" id="{537CBC8D-870E-4283-8445-84ACC9A7054C}"/>
              </a:ext>
            </a:extLst>
          </p:cNvPr>
          <p:cNvPicPr>
            <a:picLocks noChangeAspect="1"/>
          </p:cNvPicPr>
          <p:nvPr/>
        </p:nvPicPr>
        <p:blipFill>
          <a:blip r:embed="rId4"/>
          <a:stretch>
            <a:fillRect/>
          </a:stretch>
        </p:blipFill>
        <p:spPr>
          <a:xfrm flipH="1">
            <a:off x="378372" y="2158364"/>
            <a:ext cx="3924358" cy="2842907"/>
          </a:xfrm>
          <a:prstGeom prst="rect">
            <a:avLst/>
          </a:prstGeom>
        </p:spPr>
      </p:pic>
      <p:sp>
        <p:nvSpPr>
          <p:cNvPr id="13" name="TextBox 12">
            <a:extLst>
              <a:ext uri="{FF2B5EF4-FFF2-40B4-BE49-F238E27FC236}">
                <a16:creationId xmlns:a16="http://schemas.microsoft.com/office/drawing/2014/main" id="{F23794EE-A533-4DC9-9334-E99959B7F693}"/>
              </a:ext>
            </a:extLst>
          </p:cNvPr>
          <p:cNvSpPr txBox="1"/>
          <p:nvPr/>
        </p:nvSpPr>
        <p:spPr>
          <a:xfrm>
            <a:off x="4841272" y="3429000"/>
            <a:ext cx="6096000" cy="1569660"/>
          </a:xfrm>
          <a:prstGeom prst="rect">
            <a:avLst/>
          </a:prstGeom>
          <a:noFill/>
        </p:spPr>
        <p:txBody>
          <a:bodyPr wrap="square">
            <a:spAutoFit/>
          </a:bodyPr>
          <a:lstStyle/>
          <a:p>
            <a:r>
              <a:rPr lang="en-US" sz="2400" b="1" i="0" dirty="0">
                <a:solidFill>
                  <a:schemeClr val="accent2">
                    <a:lumMod val="75000"/>
                  </a:schemeClr>
                </a:solidFill>
                <a:effectLst/>
                <a:latin typeface="Times New Roman" panose="02020603050405020304" pitchFamily="18" charset="0"/>
              </a:rPr>
              <a:t>As they came down from the mountain he warned them to tell no one what they had seen, until after the Son of Man had risen from the dead.</a:t>
            </a:r>
            <a:endParaRPr lang="en-GB" sz="2400" b="1" dirty="0">
              <a:solidFill>
                <a:schemeClr val="accent2">
                  <a:lumMod val="75000"/>
                </a:schemeClr>
              </a:solidFill>
            </a:endParaRPr>
          </a:p>
        </p:txBody>
      </p:sp>
      <p:sp>
        <p:nvSpPr>
          <p:cNvPr id="15" name="TextBox 14">
            <a:extLst>
              <a:ext uri="{FF2B5EF4-FFF2-40B4-BE49-F238E27FC236}">
                <a16:creationId xmlns:a16="http://schemas.microsoft.com/office/drawing/2014/main" id="{5D837B39-B3C7-4C19-95B7-6C22FAB40DC6}"/>
              </a:ext>
            </a:extLst>
          </p:cNvPr>
          <p:cNvSpPr txBox="1"/>
          <p:nvPr/>
        </p:nvSpPr>
        <p:spPr>
          <a:xfrm>
            <a:off x="809297" y="5302409"/>
            <a:ext cx="8902261" cy="830997"/>
          </a:xfrm>
          <a:prstGeom prst="rect">
            <a:avLst/>
          </a:prstGeom>
          <a:noFill/>
        </p:spPr>
        <p:txBody>
          <a:bodyPr wrap="square">
            <a:spAutoFit/>
          </a:bodyPr>
          <a:lstStyle/>
          <a:p>
            <a:r>
              <a:rPr lang="en-US" sz="2400" b="1" i="0" dirty="0">
                <a:solidFill>
                  <a:schemeClr val="accent1">
                    <a:lumMod val="75000"/>
                  </a:schemeClr>
                </a:solidFill>
                <a:effectLst/>
                <a:latin typeface="Times New Roman" panose="02020603050405020304" pitchFamily="18" charset="0"/>
              </a:rPr>
              <a:t>They observed the warning faithfully, though among themselves they discussed what ‘rising from the dead’ could mean.</a:t>
            </a:r>
            <a:endParaRPr lang="en-GB" sz="2400" b="1" dirty="0">
              <a:solidFill>
                <a:schemeClr val="accent1">
                  <a:lumMod val="75000"/>
                </a:schemeClr>
              </a:solidFill>
            </a:endParaRPr>
          </a:p>
        </p:txBody>
      </p:sp>
      <p:sp>
        <p:nvSpPr>
          <p:cNvPr id="18" name="TextBox 17">
            <a:extLst>
              <a:ext uri="{FF2B5EF4-FFF2-40B4-BE49-F238E27FC236}">
                <a16:creationId xmlns:a16="http://schemas.microsoft.com/office/drawing/2014/main" id="{F56ECF5C-55B0-43AF-B380-6CA4BA0CE6BD}"/>
              </a:ext>
            </a:extLst>
          </p:cNvPr>
          <p:cNvSpPr txBox="1"/>
          <p:nvPr/>
        </p:nvSpPr>
        <p:spPr>
          <a:xfrm>
            <a:off x="387203" y="6417583"/>
            <a:ext cx="3638259" cy="369332"/>
          </a:xfrm>
          <a:prstGeom prst="rect">
            <a:avLst/>
          </a:prstGeom>
          <a:solidFill>
            <a:schemeClr val="bg2"/>
          </a:solidFill>
        </p:spPr>
        <p:txBody>
          <a:bodyPr wrap="square">
            <a:spAutoFit/>
          </a:bodyPr>
          <a:lstStyle/>
          <a:p>
            <a:r>
              <a:rPr lang="en-US" sz="1800" b="1" i="0" dirty="0">
                <a:solidFill>
                  <a:srgbClr val="000000"/>
                </a:solidFill>
                <a:effectLst/>
                <a:latin typeface="Abadi" panose="020B0604020104020204" pitchFamily="34" charset="0"/>
              </a:rPr>
              <a:t>THIS IS THE GOSPEL OF THE LORD.</a:t>
            </a:r>
            <a:endParaRPr lang="en-GB" dirty="0"/>
          </a:p>
        </p:txBody>
      </p:sp>
      <p:sp>
        <p:nvSpPr>
          <p:cNvPr id="19" name="TextBox 18">
            <a:extLst>
              <a:ext uri="{FF2B5EF4-FFF2-40B4-BE49-F238E27FC236}">
                <a16:creationId xmlns:a16="http://schemas.microsoft.com/office/drawing/2014/main" id="{1591D8EA-9D44-4457-B3C4-367FA2550D02}"/>
              </a:ext>
            </a:extLst>
          </p:cNvPr>
          <p:cNvSpPr txBox="1"/>
          <p:nvPr/>
        </p:nvSpPr>
        <p:spPr>
          <a:xfrm>
            <a:off x="6408016" y="6358758"/>
            <a:ext cx="5113645" cy="369332"/>
          </a:xfrm>
          <a:prstGeom prst="rect">
            <a:avLst/>
          </a:prstGeom>
          <a:solidFill>
            <a:schemeClr val="bg2"/>
          </a:solidFill>
        </p:spPr>
        <p:txBody>
          <a:bodyPr wrap="square">
            <a:spAutoFit/>
          </a:bodyPr>
          <a:lstStyle/>
          <a:p>
            <a:r>
              <a:rPr lang="en-US" sz="1800" b="1" i="0" dirty="0">
                <a:solidFill>
                  <a:srgbClr val="FF0000"/>
                </a:solidFill>
                <a:effectLst/>
                <a:latin typeface="Abadi" panose="020B0604020104020204" pitchFamily="34" charset="0"/>
              </a:rPr>
              <a:t>RESPONSE: </a:t>
            </a:r>
            <a:r>
              <a:rPr lang="en-US" sz="1800" b="1" i="0" dirty="0">
                <a:solidFill>
                  <a:srgbClr val="000000"/>
                </a:solidFill>
                <a:effectLst/>
                <a:latin typeface="Abadi" panose="020B0604020104020204" pitchFamily="34" charset="0"/>
              </a:rPr>
              <a:t>PRAISE TO YOU LORD JESUS CHRIST</a:t>
            </a:r>
            <a:endParaRPr lang="en-GB" dirty="0"/>
          </a:p>
        </p:txBody>
      </p:sp>
    </p:spTree>
    <p:custDataLst>
      <p:tags r:id="rId1"/>
    </p:custDataLst>
    <p:extLst>
      <p:ext uri="{BB962C8B-B14F-4D97-AF65-F5344CB8AC3E}">
        <p14:creationId xmlns:p14="http://schemas.microsoft.com/office/powerpoint/2010/main" val="2668221943"/>
      </p:ext>
    </p:extLst>
  </p:cSld>
  <p:clrMapOvr>
    <a:masterClrMapping/>
  </p:clrMapOvr>
  <mc:AlternateContent xmlns:mc="http://schemas.openxmlformats.org/markup-compatibility/2006" xmlns:p14="http://schemas.microsoft.com/office/powerpoint/2010/main">
    <mc:Choice Requires="p14">
      <p:transition spd="slow" p14:dur="2000" advTm="34644"/>
    </mc:Choice>
    <mc:Fallback xmlns="">
      <p:transition spd="slow" advTm="34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33D-B759-4803-8B3F-2DC3A1419142}"/>
              </a:ext>
            </a:extLst>
          </p:cNvPr>
          <p:cNvSpPr>
            <a:spLocks noGrp="1"/>
          </p:cNvSpPr>
          <p:nvPr>
            <p:ph type="title"/>
          </p:nvPr>
        </p:nvSpPr>
        <p:spPr>
          <a:xfrm>
            <a:off x="0" y="115614"/>
            <a:ext cx="3050628" cy="786798"/>
          </a:xfrm>
        </p:spPr>
        <p:txBody>
          <a:bodyPr/>
          <a:lstStyle/>
          <a:p>
            <a:r>
              <a:rPr lang="en-US" dirty="0">
                <a:highlight>
                  <a:srgbClr val="C0C0C0"/>
                </a:highlight>
              </a:rPr>
              <a:t>Reflection:</a:t>
            </a:r>
            <a:endParaRPr lang="en-GB" dirty="0">
              <a:highlight>
                <a:srgbClr val="C0C0C0"/>
              </a:highlight>
            </a:endParaRPr>
          </a:p>
        </p:txBody>
      </p:sp>
      <p:sp>
        <p:nvSpPr>
          <p:cNvPr id="5" name="TextBox 4">
            <a:extLst>
              <a:ext uri="{FF2B5EF4-FFF2-40B4-BE49-F238E27FC236}">
                <a16:creationId xmlns:a16="http://schemas.microsoft.com/office/drawing/2014/main" id="{57D0FC6B-9C75-4A02-9454-3418B2CC2589}"/>
              </a:ext>
            </a:extLst>
          </p:cNvPr>
          <p:cNvSpPr txBox="1"/>
          <p:nvPr/>
        </p:nvSpPr>
        <p:spPr>
          <a:xfrm>
            <a:off x="2827283" y="232361"/>
            <a:ext cx="8650014" cy="461665"/>
          </a:xfrm>
          <a:prstGeom prst="rect">
            <a:avLst/>
          </a:prstGeom>
          <a:noFill/>
        </p:spPr>
        <p:txBody>
          <a:bodyPr wrap="square">
            <a:spAutoFit/>
          </a:bodyPr>
          <a:lstStyle/>
          <a:p>
            <a:pPr algn="ctr"/>
            <a:r>
              <a:rPr lang="en-US" sz="2400" b="1" i="0" dirty="0">
                <a:solidFill>
                  <a:schemeClr val="accent1">
                    <a:lumMod val="75000"/>
                  </a:schemeClr>
                </a:solidFill>
                <a:effectLst/>
                <a:latin typeface="Times New Roman" panose="02020603050405020304" pitchFamily="18" charset="0"/>
              </a:rPr>
              <a:t>Jesus led them up a high mountain where they could be alone.</a:t>
            </a:r>
            <a:endParaRPr lang="en-GB" sz="2400" b="1" dirty="0">
              <a:solidFill>
                <a:schemeClr val="accent1">
                  <a:lumMod val="75000"/>
                </a:schemeClr>
              </a:solidFill>
            </a:endParaRPr>
          </a:p>
        </p:txBody>
      </p:sp>
      <p:sp>
        <p:nvSpPr>
          <p:cNvPr id="7" name="TextBox 6">
            <a:extLst>
              <a:ext uri="{FF2B5EF4-FFF2-40B4-BE49-F238E27FC236}">
                <a16:creationId xmlns:a16="http://schemas.microsoft.com/office/drawing/2014/main" id="{2E569B10-368C-4E6B-95F4-9F925DEEC06A}"/>
              </a:ext>
            </a:extLst>
          </p:cNvPr>
          <p:cNvSpPr txBox="1"/>
          <p:nvPr/>
        </p:nvSpPr>
        <p:spPr>
          <a:xfrm>
            <a:off x="3050628" y="731909"/>
            <a:ext cx="8605344" cy="469744"/>
          </a:xfrm>
          <a:prstGeom prst="rect">
            <a:avLst/>
          </a:prstGeom>
          <a:noFill/>
        </p:spPr>
        <p:txBody>
          <a:bodyPr wrap="square">
            <a:spAutoFit/>
          </a:bodyPr>
          <a:lstStyle/>
          <a:p>
            <a:pPr algn="ctr">
              <a:lnSpc>
                <a:spcPct val="107000"/>
              </a:lnSpc>
              <a:spcAft>
                <a:spcPts val="800"/>
              </a:spcAft>
            </a:pP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Have you been to mountains? How do you feel in this place?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5EE55B5-BDA1-4964-AE0E-0A9E7F64D3B3}"/>
              </a:ext>
            </a:extLst>
          </p:cNvPr>
          <p:cNvPicPr>
            <a:picLocks noChangeAspect="1"/>
          </p:cNvPicPr>
          <p:nvPr/>
        </p:nvPicPr>
        <p:blipFill>
          <a:blip r:embed="rId3"/>
          <a:stretch>
            <a:fillRect/>
          </a:stretch>
        </p:blipFill>
        <p:spPr>
          <a:xfrm>
            <a:off x="536028" y="1327145"/>
            <a:ext cx="3130711" cy="2521080"/>
          </a:xfrm>
          <a:prstGeom prst="rect">
            <a:avLst/>
          </a:prstGeom>
        </p:spPr>
      </p:pic>
      <p:sp>
        <p:nvSpPr>
          <p:cNvPr id="11" name="TextBox 10">
            <a:extLst>
              <a:ext uri="{FF2B5EF4-FFF2-40B4-BE49-F238E27FC236}">
                <a16:creationId xmlns:a16="http://schemas.microsoft.com/office/drawing/2014/main" id="{85021BD7-D53E-400F-AC81-DA3C9DAFF37E}"/>
              </a:ext>
            </a:extLst>
          </p:cNvPr>
          <p:cNvSpPr txBox="1"/>
          <p:nvPr/>
        </p:nvSpPr>
        <p:spPr>
          <a:xfrm>
            <a:off x="5139559" y="1345214"/>
            <a:ext cx="1135117" cy="523220"/>
          </a:xfrm>
          <a:prstGeom prst="rect">
            <a:avLst/>
          </a:prstGeom>
          <a:noFill/>
        </p:spPr>
        <p:txBody>
          <a:bodyPr wrap="square">
            <a:spAutoFit/>
          </a:bodyPr>
          <a:lstStyle/>
          <a:p>
            <a:r>
              <a:rPr lang="en-GB" sz="28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calm,</a:t>
            </a:r>
            <a:endParaRPr lang="en-GB" sz="2800" dirty="0">
              <a:solidFill>
                <a:schemeClr val="accent2">
                  <a:lumMod val="75000"/>
                </a:schemeClr>
              </a:solidFill>
            </a:endParaRPr>
          </a:p>
        </p:txBody>
      </p:sp>
      <p:sp>
        <p:nvSpPr>
          <p:cNvPr id="13" name="TextBox 12">
            <a:extLst>
              <a:ext uri="{FF2B5EF4-FFF2-40B4-BE49-F238E27FC236}">
                <a16:creationId xmlns:a16="http://schemas.microsoft.com/office/drawing/2014/main" id="{611F9FC9-2FC8-4C74-A4C0-CA87A7A78232}"/>
              </a:ext>
            </a:extLst>
          </p:cNvPr>
          <p:cNvSpPr txBox="1"/>
          <p:nvPr/>
        </p:nvSpPr>
        <p:spPr>
          <a:xfrm>
            <a:off x="4007068" y="2043931"/>
            <a:ext cx="6968360" cy="461665"/>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way from the distractions and chaos of this world.</a:t>
            </a:r>
            <a:endParaRPr lang="en-GB" sz="2400" dirty="0"/>
          </a:p>
        </p:txBody>
      </p:sp>
      <p:sp>
        <p:nvSpPr>
          <p:cNvPr id="15" name="TextBox 14">
            <a:extLst>
              <a:ext uri="{FF2B5EF4-FFF2-40B4-BE49-F238E27FC236}">
                <a16:creationId xmlns:a16="http://schemas.microsoft.com/office/drawing/2014/main" id="{FCC225A3-2945-4EB1-8B53-EB9473BAB1AE}"/>
              </a:ext>
            </a:extLst>
          </p:cNvPr>
          <p:cNvSpPr txBox="1"/>
          <p:nvPr/>
        </p:nvSpPr>
        <p:spPr>
          <a:xfrm>
            <a:off x="3677249" y="2624611"/>
            <a:ext cx="6222124" cy="461665"/>
          </a:xfrm>
          <a:prstGeom prst="rect">
            <a:avLst/>
          </a:prstGeom>
          <a:noFill/>
        </p:spPr>
        <p:txBody>
          <a:bodyPr wrap="square">
            <a:spAutoFit/>
          </a:bodyPr>
          <a:lstStyle/>
          <a:p>
            <a:r>
              <a:rPr lang="en-GB" sz="24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In today’s Gospel,</a:t>
            </a:r>
            <a:endParaRPr lang="en-GB" sz="2400" dirty="0">
              <a:solidFill>
                <a:srgbClr val="7030A0"/>
              </a:solidFill>
            </a:endParaRPr>
          </a:p>
        </p:txBody>
      </p:sp>
      <p:sp>
        <p:nvSpPr>
          <p:cNvPr id="17" name="TextBox 16">
            <a:extLst>
              <a:ext uri="{FF2B5EF4-FFF2-40B4-BE49-F238E27FC236}">
                <a16:creationId xmlns:a16="http://schemas.microsoft.com/office/drawing/2014/main" id="{7380C303-7BA5-42D5-A108-EC066E5D50A9}"/>
              </a:ext>
            </a:extLst>
          </p:cNvPr>
          <p:cNvSpPr txBox="1"/>
          <p:nvPr/>
        </p:nvSpPr>
        <p:spPr>
          <a:xfrm>
            <a:off x="3846097" y="3665056"/>
            <a:ext cx="6222124" cy="461665"/>
          </a:xfrm>
          <a:prstGeom prst="rect">
            <a:avLst/>
          </a:prstGeom>
          <a:noFill/>
        </p:spPr>
        <p:txBody>
          <a:bodyPr wrap="square">
            <a:spAutoFit/>
          </a:bodyPr>
          <a:lstStyle/>
          <a:p>
            <a:r>
              <a:rPr lang="en-GB" sz="24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To be with them alone.</a:t>
            </a:r>
            <a:endParaRPr lang="en-GB" dirty="0"/>
          </a:p>
        </p:txBody>
      </p:sp>
      <p:sp>
        <p:nvSpPr>
          <p:cNvPr id="19" name="TextBox 18">
            <a:extLst>
              <a:ext uri="{FF2B5EF4-FFF2-40B4-BE49-F238E27FC236}">
                <a16:creationId xmlns:a16="http://schemas.microsoft.com/office/drawing/2014/main" id="{099444DF-27F8-4DD8-B052-C1EE01940A83}"/>
              </a:ext>
            </a:extLst>
          </p:cNvPr>
          <p:cNvSpPr txBox="1"/>
          <p:nvPr/>
        </p:nvSpPr>
        <p:spPr>
          <a:xfrm>
            <a:off x="451257" y="4321826"/>
            <a:ext cx="6874453" cy="830997"/>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a:t>
            </a:r>
            <a:r>
              <a:rPr lang="en-GB" sz="24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 TRANSFIGURED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revealing to them His Divine and Holy nature.</a:t>
            </a:r>
            <a:endParaRPr lang="en-GB" sz="2400" dirty="0"/>
          </a:p>
        </p:txBody>
      </p:sp>
      <p:sp>
        <p:nvSpPr>
          <p:cNvPr id="21" name="TextBox 20">
            <a:extLst>
              <a:ext uri="{FF2B5EF4-FFF2-40B4-BE49-F238E27FC236}">
                <a16:creationId xmlns:a16="http://schemas.microsoft.com/office/drawing/2014/main" id="{A7E3FA5E-D14B-41E2-A25A-4D31E4A16CFB}"/>
              </a:ext>
            </a:extLst>
          </p:cNvPr>
          <p:cNvSpPr txBox="1"/>
          <p:nvPr/>
        </p:nvSpPr>
        <p:spPr>
          <a:xfrm>
            <a:off x="451257" y="5277263"/>
            <a:ext cx="6789681" cy="1200329"/>
          </a:xfrm>
          <a:prstGeom prst="rect">
            <a:avLst/>
          </a:prstGeom>
          <a:noFill/>
        </p:spPr>
        <p:txBody>
          <a:bodyPr wrap="square">
            <a:spAutoFit/>
          </a:bodyPr>
          <a:lstStyle/>
          <a:p>
            <a:pPr algn="ctr"/>
            <a:r>
              <a:rPr lang="en-GB" sz="2400" b="1" dirty="0">
                <a:solidFill>
                  <a:schemeClr val="accent4">
                    <a:lumMod val="50000"/>
                  </a:schemeClr>
                </a:solidFill>
                <a:effectLst/>
                <a:latin typeface="Abadi" panose="020B0604020104020204" pitchFamily="34" charset="0"/>
                <a:ea typeface="Calibri" panose="020F0502020204030204" pitchFamily="34" charset="0"/>
                <a:cs typeface="Times New Roman" panose="02020603050405020304" pitchFamily="18" charset="0"/>
              </a:rPr>
              <a:t>He lighte</a:t>
            </a:r>
            <a:r>
              <a:rPr lang="en-GB" sz="2400" b="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d up the hope of </a:t>
            </a:r>
            <a:r>
              <a:rPr lang="en-GB" sz="2400" b="1" dirty="0">
                <a:solidFill>
                  <a:srgbClr val="FF0000"/>
                </a:solidFill>
                <a:latin typeface="Abadi" panose="020B0604020104020204" pitchFamily="34" charset="0"/>
                <a:ea typeface="Calibri" panose="020F0502020204030204" pitchFamily="34" charset="0"/>
                <a:cs typeface="Times New Roman" panose="02020603050405020304" pitchFamily="18" charset="0"/>
              </a:rPr>
              <a:t>ETERNAL LIFE </a:t>
            </a:r>
            <a:r>
              <a:rPr lang="en-GB" sz="2400" b="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in them by opening their eyes to see </a:t>
            </a:r>
          </a:p>
          <a:p>
            <a:pPr algn="ctr"/>
            <a:r>
              <a:rPr lang="en-GB" sz="2400" b="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Moses and Elijah living.</a:t>
            </a:r>
            <a:endParaRPr lang="en-GB" sz="2400" dirty="0">
              <a:solidFill>
                <a:schemeClr val="accent4">
                  <a:lumMod val="50000"/>
                </a:schemeClr>
              </a:solidFill>
            </a:endParaRPr>
          </a:p>
        </p:txBody>
      </p:sp>
      <p:pic>
        <p:nvPicPr>
          <p:cNvPr id="24" name="Picture 23">
            <a:extLst>
              <a:ext uri="{FF2B5EF4-FFF2-40B4-BE49-F238E27FC236}">
                <a16:creationId xmlns:a16="http://schemas.microsoft.com/office/drawing/2014/main" id="{00100CE6-914A-4CA0-86FF-EACDD0F976CC}"/>
              </a:ext>
            </a:extLst>
          </p:cNvPr>
          <p:cNvPicPr>
            <a:picLocks noChangeAspect="1"/>
          </p:cNvPicPr>
          <p:nvPr/>
        </p:nvPicPr>
        <p:blipFill>
          <a:blip r:embed="rId4"/>
          <a:stretch>
            <a:fillRect/>
          </a:stretch>
        </p:blipFill>
        <p:spPr>
          <a:xfrm>
            <a:off x="7683061" y="4194629"/>
            <a:ext cx="2392475" cy="2330867"/>
          </a:xfrm>
          <a:prstGeom prst="rect">
            <a:avLst/>
          </a:prstGeom>
        </p:spPr>
      </p:pic>
      <p:sp>
        <p:nvSpPr>
          <p:cNvPr id="26" name="TextBox 25">
            <a:extLst>
              <a:ext uri="{FF2B5EF4-FFF2-40B4-BE49-F238E27FC236}">
                <a16:creationId xmlns:a16="http://schemas.microsoft.com/office/drawing/2014/main" id="{3B5CA397-A6E2-4124-B9C9-46670969914A}"/>
              </a:ext>
            </a:extLst>
          </p:cNvPr>
          <p:cNvSpPr txBox="1"/>
          <p:nvPr/>
        </p:nvSpPr>
        <p:spPr>
          <a:xfrm>
            <a:off x="6484883" y="1361182"/>
            <a:ext cx="1502979" cy="523220"/>
          </a:xfrm>
          <a:prstGeom prst="rect">
            <a:avLst/>
          </a:prstGeom>
          <a:noFill/>
        </p:spPr>
        <p:txBody>
          <a:bodyPr wrap="square">
            <a:spAutoFit/>
          </a:bodyPr>
          <a:lstStyle/>
          <a:p>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peaceful, </a:t>
            </a:r>
            <a:endParaRPr lang="en-GB" sz="2800" dirty="0">
              <a:solidFill>
                <a:schemeClr val="accent6">
                  <a:lumMod val="75000"/>
                </a:schemeClr>
              </a:solidFill>
            </a:endParaRPr>
          </a:p>
        </p:txBody>
      </p:sp>
      <p:sp>
        <p:nvSpPr>
          <p:cNvPr id="28" name="TextBox 27">
            <a:extLst>
              <a:ext uri="{FF2B5EF4-FFF2-40B4-BE49-F238E27FC236}">
                <a16:creationId xmlns:a16="http://schemas.microsoft.com/office/drawing/2014/main" id="{EF57B12B-930F-41D3-BC95-4898CBC82FAC}"/>
              </a:ext>
            </a:extLst>
          </p:cNvPr>
          <p:cNvSpPr txBox="1"/>
          <p:nvPr/>
        </p:nvSpPr>
        <p:spPr>
          <a:xfrm>
            <a:off x="8282152" y="1357000"/>
            <a:ext cx="2144110" cy="523220"/>
          </a:xfrm>
          <a:prstGeom prst="rect">
            <a:avLst/>
          </a:prstGeom>
          <a:noFill/>
        </p:spPr>
        <p:txBody>
          <a:bodyPr wrap="square">
            <a:spAutoFit/>
          </a:bodyPr>
          <a:lstStyle/>
          <a:p>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 </a:t>
            </a: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serene</a:t>
            </a:r>
            <a:endParaRPr lang="en-GB" dirty="0">
              <a:solidFill>
                <a:srgbClr val="C00000"/>
              </a:solidFill>
            </a:endParaRPr>
          </a:p>
        </p:txBody>
      </p:sp>
      <p:sp>
        <p:nvSpPr>
          <p:cNvPr id="30" name="TextBox 29">
            <a:extLst>
              <a:ext uri="{FF2B5EF4-FFF2-40B4-BE49-F238E27FC236}">
                <a16:creationId xmlns:a16="http://schemas.microsoft.com/office/drawing/2014/main" id="{E7BA7A33-E0BD-4CAD-AE79-8B266EFC9065}"/>
              </a:ext>
            </a:extLst>
          </p:cNvPr>
          <p:cNvSpPr txBox="1"/>
          <p:nvPr/>
        </p:nvSpPr>
        <p:spPr>
          <a:xfrm>
            <a:off x="4319750" y="3117041"/>
            <a:ext cx="7756635" cy="461665"/>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we see Jesus leading His three friends to the mountain. </a:t>
            </a:r>
            <a:endParaRPr lang="en-GB" sz="2400" dirty="0"/>
          </a:p>
        </p:txBody>
      </p:sp>
      <p:sp>
        <p:nvSpPr>
          <p:cNvPr id="32" name="TextBox 31">
            <a:extLst>
              <a:ext uri="{FF2B5EF4-FFF2-40B4-BE49-F238E27FC236}">
                <a16:creationId xmlns:a16="http://schemas.microsoft.com/office/drawing/2014/main" id="{64DB2F78-0734-442D-A49E-7CF001FBE2D4}"/>
              </a:ext>
            </a:extLst>
          </p:cNvPr>
          <p:cNvSpPr txBox="1"/>
          <p:nvPr/>
        </p:nvSpPr>
        <p:spPr>
          <a:xfrm>
            <a:off x="7013028" y="3657443"/>
            <a:ext cx="4955628" cy="461665"/>
          </a:xfrm>
          <a:prstGeom prst="rect">
            <a:avLst/>
          </a:prstGeom>
          <a:noFill/>
        </p:spPr>
        <p:txBody>
          <a:bodyPr wrap="square">
            <a:spAutoFit/>
          </a:bodyPr>
          <a:lstStyle/>
          <a:p>
            <a:r>
              <a:rPr lang="en-GB" sz="24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To reveal about Him more to them.</a:t>
            </a:r>
            <a:endParaRPr lang="en-GB" sz="2400" dirty="0">
              <a:solidFill>
                <a:srgbClr val="0070C0"/>
              </a:solidFill>
            </a:endParaRPr>
          </a:p>
        </p:txBody>
      </p:sp>
    </p:spTree>
    <p:custDataLst>
      <p:tags r:id="rId1"/>
    </p:custDataLst>
    <p:extLst>
      <p:ext uri="{BB962C8B-B14F-4D97-AF65-F5344CB8AC3E}">
        <p14:creationId xmlns:p14="http://schemas.microsoft.com/office/powerpoint/2010/main" val="1964889666"/>
      </p:ext>
    </p:extLst>
  </p:cSld>
  <p:clrMapOvr>
    <a:masterClrMapping/>
  </p:clrMapOvr>
  <mc:AlternateContent xmlns:mc="http://schemas.openxmlformats.org/markup-compatibility/2006" xmlns:p14="http://schemas.microsoft.com/office/powerpoint/2010/main">
    <mc:Choice Requires="p14">
      <p:transition spd="slow" p14:dur="2000" advTm="79388"/>
    </mc:Choice>
    <mc:Fallback xmlns="">
      <p:transition spd="slow" advTm="79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randombar(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arn(inVertical)">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p:bldP spid="15" grpId="0"/>
      <p:bldP spid="17" grpId="0"/>
      <p:bldP spid="19" grpId="0"/>
      <p:bldP spid="21" grpId="0"/>
      <p:bldP spid="26" grpId="0"/>
      <p:bldP spid="28"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A86D5-D716-4654-A8DA-32DE30BA2DB5}"/>
              </a:ext>
            </a:extLst>
          </p:cNvPr>
          <p:cNvPicPr>
            <a:picLocks noChangeAspect="1"/>
          </p:cNvPicPr>
          <p:nvPr/>
        </p:nvPicPr>
        <p:blipFill>
          <a:blip r:embed="rId3"/>
          <a:stretch>
            <a:fillRect/>
          </a:stretch>
        </p:blipFill>
        <p:spPr>
          <a:xfrm>
            <a:off x="3107022" y="307162"/>
            <a:ext cx="8122067" cy="6343976"/>
          </a:xfrm>
          <a:prstGeom prst="rect">
            <a:avLst/>
          </a:prstGeom>
        </p:spPr>
      </p:pic>
      <p:pic>
        <p:nvPicPr>
          <p:cNvPr id="8" name="Picture 7">
            <a:extLst>
              <a:ext uri="{FF2B5EF4-FFF2-40B4-BE49-F238E27FC236}">
                <a16:creationId xmlns:a16="http://schemas.microsoft.com/office/drawing/2014/main" id="{80A793CD-1C53-496D-A4F3-3E4C0FED666C}"/>
              </a:ext>
            </a:extLst>
          </p:cNvPr>
          <p:cNvPicPr>
            <a:picLocks noChangeAspect="1"/>
          </p:cNvPicPr>
          <p:nvPr/>
        </p:nvPicPr>
        <p:blipFill>
          <a:blip r:embed="rId4"/>
          <a:stretch>
            <a:fillRect/>
          </a:stretch>
        </p:blipFill>
        <p:spPr>
          <a:xfrm>
            <a:off x="827781" y="2582263"/>
            <a:ext cx="1200716" cy="2390990"/>
          </a:xfrm>
          <a:prstGeom prst="rect">
            <a:avLst/>
          </a:prstGeom>
        </p:spPr>
      </p:pic>
      <p:sp>
        <p:nvSpPr>
          <p:cNvPr id="9" name="Thought Bubble: Cloud 8">
            <a:extLst>
              <a:ext uri="{FF2B5EF4-FFF2-40B4-BE49-F238E27FC236}">
                <a16:creationId xmlns:a16="http://schemas.microsoft.com/office/drawing/2014/main" id="{A8DB7729-B774-470C-871B-6A878B4EBA63}"/>
              </a:ext>
            </a:extLst>
          </p:cNvPr>
          <p:cNvSpPr/>
          <p:nvPr/>
        </p:nvSpPr>
        <p:spPr>
          <a:xfrm>
            <a:off x="672663" y="307162"/>
            <a:ext cx="2144110" cy="1629103"/>
          </a:xfrm>
          <a:prstGeom prst="cloudCallout">
            <a:avLst>
              <a:gd name="adj1" fmla="val -24607"/>
              <a:gd name="adj2" fmla="val 8637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Do you know who is Moses and Elijah?</a:t>
            </a:r>
            <a:endParaRPr lang="en-GB" dirty="0"/>
          </a:p>
        </p:txBody>
      </p:sp>
    </p:spTree>
    <p:custDataLst>
      <p:tags r:id="rId1"/>
    </p:custDataLst>
    <p:extLst>
      <p:ext uri="{BB962C8B-B14F-4D97-AF65-F5344CB8AC3E}">
        <p14:creationId xmlns:p14="http://schemas.microsoft.com/office/powerpoint/2010/main" val="3173420598"/>
      </p:ext>
    </p:extLst>
  </p:cSld>
  <p:clrMapOvr>
    <a:masterClrMapping/>
  </p:clrMapOvr>
  <mc:AlternateContent xmlns:mc="http://schemas.openxmlformats.org/markup-compatibility/2006" xmlns:p14="http://schemas.microsoft.com/office/powerpoint/2010/main">
    <mc:Choice Requires="p14">
      <p:transition spd="slow" p14:dur="2000" advTm="32415"/>
    </mc:Choice>
    <mc:Fallback xmlns="">
      <p:transition spd="slow" advTm="324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2A99C7-0A48-4200-88D5-592599736B10}"/>
              </a:ext>
            </a:extLst>
          </p:cNvPr>
          <p:cNvPicPr>
            <a:picLocks noChangeAspect="1"/>
          </p:cNvPicPr>
          <p:nvPr/>
        </p:nvPicPr>
        <p:blipFill>
          <a:blip r:embed="rId3"/>
          <a:stretch>
            <a:fillRect/>
          </a:stretch>
        </p:blipFill>
        <p:spPr>
          <a:xfrm>
            <a:off x="8137030" y="-126573"/>
            <a:ext cx="3979375" cy="2374494"/>
          </a:xfrm>
          <a:prstGeom prst="rect">
            <a:avLst/>
          </a:prstGeom>
        </p:spPr>
      </p:pic>
      <p:sp>
        <p:nvSpPr>
          <p:cNvPr id="5" name="TextBox 4">
            <a:extLst>
              <a:ext uri="{FF2B5EF4-FFF2-40B4-BE49-F238E27FC236}">
                <a16:creationId xmlns:a16="http://schemas.microsoft.com/office/drawing/2014/main" id="{FE11C3D0-AD7A-4A86-ADB7-123B906A48AE}"/>
              </a:ext>
            </a:extLst>
          </p:cNvPr>
          <p:cNvSpPr txBox="1"/>
          <p:nvPr/>
        </p:nvSpPr>
        <p:spPr>
          <a:xfrm>
            <a:off x="75595" y="327045"/>
            <a:ext cx="9217571" cy="523220"/>
          </a:xfrm>
          <a:prstGeom prst="rect">
            <a:avLst/>
          </a:prstGeom>
          <a:noFill/>
        </p:spPr>
        <p:txBody>
          <a:bodyPr wrap="square">
            <a:spAutoFit/>
          </a:bodyPr>
          <a:lstStyle/>
          <a:p>
            <a:pPr algn="ctr"/>
            <a:r>
              <a:rPr lang="en-GB" sz="2800" b="1" dirty="0">
                <a:solidFill>
                  <a:schemeClr val="accent4">
                    <a:lumMod val="50000"/>
                  </a:schemeClr>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Jesus is inviting us to the high mountains of PRAYER .</a:t>
            </a:r>
            <a:endParaRPr lang="en-GB" sz="2800" dirty="0">
              <a:solidFill>
                <a:schemeClr val="accent4">
                  <a:lumMod val="50000"/>
                </a:schemeClr>
              </a:solidFill>
              <a:highlight>
                <a:srgbClr val="C0C0C0"/>
              </a:highlight>
            </a:endParaRPr>
          </a:p>
        </p:txBody>
      </p:sp>
      <p:sp>
        <p:nvSpPr>
          <p:cNvPr id="7" name="TextBox 6">
            <a:extLst>
              <a:ext uri="{FF2B5EF4-FFF2-40B4-BE49-F238E27FC236}">
                <a16:creationId xmlns:a16="http://schemas.microsoft.com/office/drawing/2014/main" id="{55391E1C-03B1-48E7-A277-726109ABE8BE}"/>
              </a:ext>
            </a:extLst>
          </p:cNvPr>
          <p:cNvSpPr txBox="1"/>
          <p:nvPr/>
        </p:nvSpPr>
        <p:spPr>
          <a:xfrm>
            <a:off x="328883" y="6215104"/>
            <a:ext cx="11508828" cy="469744"/>
          </a:xfrm>
          <a:prstGeom prst="rect">
            <a:avLst/>
          </a:prstGeom>
          <a:noFill/>
        </p:spPr>
        <p:txBody>
          <a:bodyPr wrap="square">
            <a:spAutoFit/>
          </a:bodyPr>
          <a:lstStyle/>
          <a:p>
            <a:pPr algn="ctr">
              <a:lnSpc>
                <a:spcPct val="107000"/>
              </a:lnSpc>
              <a:spcAft>
                <a:spcPts val="800"/>
              </a:spcAft>
            </a:pPr>
            <a:r>
              <a:rPr lang="en-GB" sz="2400" b="1" dirty="0">
                <a:solidFill>
                  <a:schemeClr val="accent2">
                    <a:lumMod val="75000"/>
                  </a:schemeClr>
                </a:solidFill>
                <a:effectLst/>
                <a:latin typeface="Abadi" panose="020B0604020104020204" pitchFamily="34" charset="0"/>
                <a:ea typeface="Calibri" panose="020F0502020204030204" pitchFamily="34" charset="0"/>
                <a:cs typeface="Times New Roman" panose="02020603050405020304" pitchFamily="18" charset="0"/>
              </a:rPr>
              <a:t>ARE WE READY TO  FOLLOW JESUS WHEN HE CALLS US TO HIGH PLACES OF PRAYER?</a:t>
            </a:r>
            <a:endParaRPr lang="en-GB"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E84846-E070-42F2-926C-FF1BADB108BF}"/>
              </a:ext>
            </a:extLst>
          </p:cNvPr>
          <p:cNvSpPr txBox="1"/>
          <p:nvPr/>
        </p:nvSpPr>
        <p:spPr>
          <a:xfrm>
            <a:off x="2328040" y="985547"/>
            <a:ext cx="6096000" cy="954107"/>
          </a:xfrm>
          <a:prstGeom prst="rect">
            <a:avLst/>
          </a:prstGeom>
          <a:noFill/>
        </p:spPr>
        <p:txBody>
          <a:bodyPr wrap="square">
            <a:spAutoFit/>
          </a:bodyPr>
          <a:lstStyle/>
          <a:p>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He wishes to have us alone with Him, </a:t>
            </a:r>
          </a:p>
          <a:p>
            <a:r>
              <a:rPr lang="en-GB" sz="28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away from worlds distractions.</a:t>
            </a:r>
            <a:endParaRPr lang="en-GB" sz="2800" dirty="0">
              <a:solidFill>
                <a:schemeClr val="accent6">
                  <a:lumMod val="75000"/>
                </a:schemeClr>
              </a:solidFill>
            </a:endParaRPr>
          </a:p>
        </p:txBody>
      </p:sp>
      <p:sp>
        <p:nvSpPr>
          <p:cNvPr id="11" name="TextBox 10">
            <a:extLst>
              <a:ext uri="{FF2B5EF4-FFF2-40B4-BE49-F238E27FC236}">
                <a16:creationId xmlns:a16="http://schemas.microsoft.com/office/drawing/2014/main" id="{42E3E0BD-C844-4790-8F3D-823A11F572B4}"/>
              </a:ext>
            </a:extLst>
          </p:cNvPr>
          <p:cNvSpPr txBox="1"/>
          <p:nvPr/>
        </p:nvSpPr>
        <p:spPr>
          <a:xfrm>
            <a:off x="1996965" y="2332004"/>
            <a:ext cx="10195035" cy="523220"/>
          </a:xfrm>
          <a:prstGeom prst="rect">
            <a:avLst/>
          </a:prstGeom>
          <a:noFill/>
        </p:spPr>
        <p:txBody>
          <a:bodyPr wrap="square">
            <a:spAutoFit/>
          </a:bodyPr>
          <a:lstStyle/>
          <a:p>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He desperately wishes to talk to us and reveal to us many things.</a:t>
            </a:r>
            <a:endParaRPr lang="en-GB" sz="2800" dirty="0">
              <a:solidFill>
                <a:srgbClr val="C00000"/>
              </a:solidFill>
            </a:endParaRPr>
          </a:p>
        </p:txBody>
      </p:sp>
      <p:sp>
        <p:nvSpPr>
          <p:cNvPr id="13" name="TextBox 12">
            <a:extLst>
              <a:ext uri="{FF2B5EF4-FFF2-40B4-BE49-F238E27FC236}">
                <a16:creationId xmlns:a16="http://schemas.microsoft.com/office/drawing/2014/main" id="{D5550D7B-1CFC-4115-9ED0-E813BD9D81F8}"/>
              </a:ext>
            </a:extLst>
          </p:cNvPr>
          <p:cNvSpPr txBox="1"/>
          <p:nvPr/>
        </p:nvSpPr>
        <p:spPr>
          <a:xfrm>
            <a:off x="2853557" y="3047489"/>
            <a:ext cx="7493876" cy="954107"/>
          </a:xfrm>
          <a:prstGeom prst="rect">
            <a:avLst/>
          </a:prstGeom>
          <a:noFill/>
        </p:spPr>
        <p:txBody>
          <a:bodyPr wrap="square">
            <a:spAutoFit/>
          </a:bodyPr>
          <a:lstStyle/>
          <a:p>
            <a:pPr algn="ct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PRAYER FILLS US WITH WISDOM AND </a:t>
            </a:r>
          </a:p>
          <a:p>
            <a:pPr algn="ct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STRENGTH IN LOVE OF GOD</a:t>
            </a:r>
            <a:endParaRPr lang="en-GB" sz="2800" dirty="0">
              <a:solidFill>
                <a:schemeClr val="accent1">
                  <a:lumMod val="75000"/>
                </a:schemeClr>
              </a:solidFill>
            </a:endParaRPr>
          </a:p>
        </p:txBody>
      </p:sp>
      <p:sp>
        <p:nvSpPr>
          <p:cNvPr id="15" name="TextBox 14">
            <a:extLst>
              <a:ext uri="{FF2B5EF4-FFF2-40B4-BE49-F238E27FC236}">
                <a16:creationId xmlns:a16="http://schemas.microsoft.com/office/drawing/2014/main" id="{E21C0460-42D1-48E1-9054-5D2DC0DFE804}"/>
              </a:ext>
            </a:extLst>
          </p:cNvPr>
          <p:cNvSpPr txBox="1"/>
          <p:nvPr/>
        </p:nvSpPr>
        <p:spPr>
          <a:xfrm>
            <a:off x="3288415" y="3995992"/>
            <a:ext cx="8753096" cy="492443"/>
          </a:xfrm>
          <a:prstGeom prst="rect">
            <a:avLst/>
          </a:prstGeom>
          <a:noFill/>
        </p:spPr>
        <p:txBody>
          <a:bodyPr wrap="square">
            <a:spAutoFit/>
          </a:bodyPr>
          <a:lstStyle/>
          <a:p>
            <a:r>
              <a:rPr lang="en-GB" sz="26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In our prayer times, Jesus reveals to us to know Him more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B52FA21-84B7-481C-B7B6-D8393BA5AB4B}"/>
              </a:ext>
            </a:extLst>
          </p:cNvPr>
          <p:cNvSpPr txBox="1"/>
          <p:nvPr/>
        </p:nvSpPr>
        <p:spPr>
          <a:xfrm>
            <a:off x="4329600" y="4814219"/>
            <a:ext cx="6096000" cy="830997"/>
          </a:xfrm>
          <a:prstGeom prst="rect">
            <a:avLst/>
          </a:prstGeom>
          <a:noFill/>
        </p:spPr>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 opens to us the heavenly truths and about the real state of eternity that we must reach. </a:t>
            </a:r>
            <a:endParaRPr lang="en-GB" sz="2400" dirty="0"/>
          </a:p>
        </p:txBody>
      </p:sp>
      <p:pic>
        <p:nvPicPr>
          <p:cNvPr id="14" name="Picture 13">
            <a:extLst>
              <a:ext uri="{FF2B5EF4-FFF2-40B4-BE49-F238E27FC236}">
                <a16:creationId xmlns:a16="http://schemas.microsoft.com/office/drawing/2014/main" id="{F36A50DF-C9CB-4917-AC02-2964B706EAFC}"/>
              </a:ext>
            </a:extLst>
          </p:cNvPr>
          <p:cNvPicPr>
            <a:picLocks noChangeAspect="1"/>
          </p:cNvPicPr>
          <p:nvPr/>
        </p:nvPicPr>
        <p:blipFill>
          <a:blip r:embed="rId4"/>
          <a:stretch>
            <a:fillRect/>
          </a:stretch>
        </p:blipFill>
        <p:spPr>
          <a:xfrm>
            <a:off x="246122" y="909008"/>
            <a:ext cx="1883076" cy="2363861"/>
          </a:xfrm>
          <a:prstGeom prst="ellipse">
            <a:avLst/>
          </a:prstGeom>
          <a:ln>
            <a:noFill/>
          </a:ln>
          <a:effectLst>
            <a:softEdge rad="112500"/>
          </a:effectLst>
        </p:spPr>
      </p:pic>
      <p:pic>
        <p:nvPicPr>
          <p:cNvPr id="18" name="Picture 17">
            <a:extLst>
              <a:ext uri="{FF2B5EF4-FFF2-40B4-BE49-F238E27FC236}">
                <a16:creationId xmlns:a16="http://schemas.microsoft.com/office/drawing/2014/main" id="{E52AFAD4-5EBF-4930-9E5F-2013FC2AE0A9}"/>
              </a:ext>
            </a:extLst>
          </p:cNvPr>
          <p:cNvPicPr>
            <a:picLocks noChangeAspect="1"/>
          </p:cNvPicPr>
          <p:nvPr/>
        </p:nvPicPr>
        <p:blipFill>
          <a:blip r:embed="rId5"/>
          <a:stretch>
            <a:fillRect/>
          </a:stretch>
        </p:blipFill>
        <p:spPr>
          <a:xfrm>
            <a:off x="328883" y="3367092"/>
            <a:ext cx="2959532" cy="2869653"/>
          </a:xfrm>
          <a:prstGeom prst="rect">
            <a:avLst/>
          </a:prstGeom>
        </p:spPr>
      </p:pic>
    </p:spTree>
    <p:custDataLst>
      <p:tags r:id="rId1"/>
    </p:custDataLst>
    <p:extLst>
      <p:ext uri="{BB962C8B-B14F-4D97-AF65-F5344CB8AC3E}">
        <p14:creationId xmlns:p14="http://schemas.microsoft.com/office/powerpoint/2010/main" val="12561186"/>
      </p:ext>
    </p:extLst>
  </p:cSld>
  <p:clrMapOvr>
    <a:masterClrMapping/>
  </p:clrMapOvr>
  <mc:AlternateContent xmlns:mc="http://schemas.openxmlformats.org/markup-compatibility/2006" xmlns:p14="http://schemas.microsoft.com/office/powerpoint/2010/main">
    <mc:Choice Requires="p14">
      <p:transition spd="slow" p14:dur="2000" advTm="62727"/>
    </mc:Choice>
    <mc:Fallback xmlns="">
      <p:transition spd="slow" advTm="62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2.8|5.2|7|4|3.6|6.9"/>
</p:tagLst>
</file>

<file path=ppt/tags/tag10.xml><?xml version="1.0" encoding="utf-8"?>
<p:tagLst xmlns:a="http://schemas.openxmlformats.org/drawingml/2006/main" xmlns:r="http://schemas.openxmlformats.org/officeDocument/2006/relationships" xmlns:p="http://schemas.openxmlformats.org/presentationml/2006/main">
  <p:tag name="TIMING" val="|0.5|5.6|6.4|2.8|11.9|12.4"/>
</p:tagLst>
</file>

<file path=ppt/tags/tag11.xml><?xml version="1.0" encoding="utf-8"?>
<p:tagLst xmlns:a="http://schemas.openxmlformats.org/drawingml/2006/main" xmlns:r="http://schemas.openxmlformats.org/officeDocument/2006/relationships" xmlns:p="http://schemas.openxmlformats.org/presentationml/2006/main">
  <p:tag name="TIMING" val="|0.6|4.7|7.3|3.2|4.4|5|2.4|2.9|7|9.4|11.3"/>
</p:tagLst>
</file>

<file path=ppt/tags/tag12.xml><?xml version="1.0" encoding="utf-8"?>
<p:tagLst xmlns:a="http://schemas.openxmlformats.org/drawingml/2006/main" xmlns:r="http://schemas.openxmlformats.org/officeDocument/2006/relationships" xmlns:p="http://schemas.openxmlformats.org/presentationml/2006/main">
  <p:tag name="TIMING" val="|0.5|1.8|16.9"/>
</p:tagLst>
</file>

<file path=ppt/tags/tag13.xml><?xml version="1.0" encoding="utf-8"?>
<p:tagLst xmlns:a="http://schemas.openxmlformats.org/drawingml/2006/main" xmlns:r="http://schemas.openxmlformats.org/officeDocument/2006/relationships" xmlns:p="http://schemas.openxmlformats.org/presentationml/2006/main">
  <p:tag name="TIMING" val="|0.5|3.1"/>
</p:tagLst>
</file>

<file path=ppt/tags/tag14.xml><?xml version="1.0" encoding="utf-8"?>
<p:tagLst xmlns:a="http://schemas.openxmlformats.org/drawingml/2006/main" xmlns:r="http://schemas.openxmlformats.org/officeDocument/2006/relationships" xmlns:p="http://schemas.openxmlformats.org/presentationml/2006/main">
  <p:tag name="TIMING" val="|0.8|2.7|2.7|5.7|1.1|1.3|2"/>
</p:tagLst>
</file>

<file path=ppt/tags/tag2.xml><?xml version="1.0" encoding="utf-8"?>
<p:tagLst xmlns:a="http://schemas.openxmlformats.org/drawingml/2006/main" xmlns:r="http://schemas.openxmlformats.org/officeDocument/2006/relationships" xmlns:p="http://schemas.openxmlformats.org/presentationml/2006/main">
  <p:tag name="TIMING" val="|0.4|1.5|9.4|6.5"/>
</p:tagLst>
</file>

<file path=ppt/tags/tag3.xml><?xml version="1.0" encoding="utf-8"?>
<p:tagLst xmlns:a="http://schemas.openxmlformats.org/drawingml/2006/main" xmlns:r="http://schemas.openxmlformats.org/officeDocument/2006/relationships" xmlns:p="http://schemas.openxmlformats.org/presentationml/2006/main">
  <p:tag name="TIMING" val="|1.3|5.8|4.4|9.2"/>
</p:tagLst>
</file>

<file path=ppt/tags/tag4.xml><?xml version="1.0" encoding="utf-8"?>
<p:tagLst xmlns:a="http://schemas.openxmlformats.org/drawingml/2006/main" xmlns:r="http://schemas.openxmlformats.org/officeDocument/2006/relationships" xmlns:p="http://schemas.openxmlformats.org/presentationml/2006/main">
  <p:tag name="TIMING" val="|1.2|6"/>
</p:tagLst>
</file>

<file path=ppt/tags/tag5.xml><?xml version="1.0" encoding="utf-8"?>
<p:tagLst xmlns:a="http://schemas.openxmlformats.org/drawingml/2006/main" xmlns:r="http://schemas.openxmlformats.org/officeDocument/2006/relationships" xmlns:p="http://schemas.openxmlformats.org/presentationml/2006/main">
  <p:tag name="TIMING" val="|0.5|5.3|3.9|18.1|1.6"/>
</p:tagLst>
</file>

<file path=ppt/tags/tag6.xml><?xml version="1.0" encoding="utf-8"?>
<p:tagLst xmlns:a="http://schemas.openxmlformats.org/drawingml/2006/main" xmlns:r="http://schemas.openxmlformats.org/officeDocument/2006/relationships" xmlns:p="http://schemas.openxmlformats.org/presentationml/2006/main">
  <p:tag name="TIMING" val="|0.6|1.6|3.7|4.9|1.5|2.2|3|7.4|2.1|5.8|4.1|6.6|5.3|7.5"/>
</p:tagLst>
</file>

<file path=ppt/tags/tag7.xml><?xml version="1.0" encoding="utf-8"?>
<p:tagLst xmlns:a="http://schemas.openxmlformats.org/drawingml/2006/main" xmlns:r="http://schemas.openxmlformats.org/officeDocument/2006/relationships" xmlns:p="http://schemas.openxmlformats.org/presentationml/2006/main">
  <p:tag name="TIMING" val="|0.5|4.2"/>
</p:tagLst>
</file>

<file path=ppt/tags/tag8.xml><?xml version="1.0" encoding="utf-8"?>
<p:tagLst xmlns:a="http://schemas.openxmlformats.org/drawingml/2006/main" xmlns:r="http://schemas.openxmlformats.org/officeDocument/2006/relationships" xmlns:p="http://schemas.openxmlformats.org/presentationml/2006/main">
  <p:tag name="TIMING" val="|0.5|4.1|1.2|7|4.5|6|6|10.4|8.4"/>
</p:tagLst>
</file>

<file path=ppt/tags/tag9.xml><?xml version="1.0" encoding="utf-8"?>
<p:tagLst xmlns:a="http://schemas.openxmlformats.org/drawingml/2006/main" xmlns:r="http://schemas.openxmlformats.org/officeDocument/2006/relationships" xmlns:p="http://schemas.openxmlformats.org/presentationml/2006/main">
  <p:tag name="TIMING" val="|0.5|3|9.7|5.9|11|9.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1020</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vt:lpstr>
      <vt:lpstr>Arial</vt:lpstr>
      <vt:lpstr>Calibri</vt:lpstr>
      <vt:lpstr>Calibri Light</vt:lpstr>
      <vt:lpstr>Times New Roman</vt:lpstr>
      <vt:lpstr>Wingdings</vt:lpstr>
      <vt:lpstr>Office Theme</vt:lpstr>
      <vt:lpstr>‘This is my Son,  the Beloved.  Listen to him.’</vt:lpstr>
      <vt:lpstr>In the Gospel last week,</vt:lpstr>
      <vt:lpstr>In Gospel Today,</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Let us pray,</vt:lpstr>
      <vt:lpstr>VERSE FOR THE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Son, the Beloved. Listen to him.’</dc:title>
  <dc:creator>Sajin Cheruvathoor</dc:creator>
  <cp:lastModifiedBy>Sajin Cheruvathoor</cp:lastModifiedBy>
  <cp:revision>164</cp:revision>
  <dcterms:created xsi:type="dcterms:W3CDTF">2021-02-25T15:42:30Z</dcterms:created>
  <dcterms:modified xsi:type="dcterms:W3CDTF">2021-02-27T22:56:09Z</dcterms:modified>
</cp:coreProperties>
</file>