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70" r:id="rId6"/>
    <p:sldId id="265" r:id="rId7"/>
    <p:sldId id="272" r:id="rId8"/>
    <p:sldId id="262" r:id="rId9"/>
    <p:sldId id="263"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4" autoAdjust="0"/>
    <p:restoredTop sz="94660"/>
  </p:normalViewPr>
  <p:slideViewPr>
    <p:cSldViewPr snapToGrid="0">
      <p:cViewPr varScale="1">
        <p:scale>
          <a:sx n="61" d="100"/>
          <a:sy n="61" d="100"/>
        </p:scale>
        <p:origin x="1208"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CCE12-9CC9-4145-B108-E6887FD561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0F9581-AB57-497C-8E76-5CBBC6FA02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07949D-5419-40C5-B756-F7FB930186FD}"/>
              </a:ext>
            </a:extLst>
          </p:cNvPr>
          <p:cNvSpPr>
            <a:spLocks noGrp="1"/>
          </p:cNvSpPr>
          <p:nvPr>
            <p:ph type="dt" sz="half" idx="10"/>
          </p:nvPr>
        </p:nvSpPr>
        <p:spPr/>
        <p:txBody>
          <a:bodyPr/>
          <a:lstStyle/>
          <a:p>
            <a:fld id="{52283FFB-AB70-4B19-8D66-C1602C2078CB}" type="datetimeFigureOut">
              <a:rPr lang="en-GB" smtClean="0"/>
              <a:t>24/10/2020</a:t>
            </a:fld>
            <a:endParaRPr lang="en-GB"/>
          </a:p>
        </p:txBody>
      </p:sp>
      <p:sp>
        <p:nvSpPr>
          <p:cNvPr id="5" name="Footer Placeholder 4">
            <a:extLst>
              <a:ext uri="{FF2B5EF4-FFF2-40B4-BE49-F238E27FC236}">
                <a16:creationId xmlns:a16="http://schemas.microsoft.com/office/drawing/2014/main" id="{B12E2808-D5EA-493A-9E19-9CD6698F62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555CCA-B4C0-45F5-AB62-4C6C8F17372A}"/>
              </a:ext>
            </a:extLst>
          </p:cNvPr>
          <p:cNvSpPr>
            <a:spLocks noGrp="1"/>
          </p:cNvSpPr>
          <p:nvPr>
            <p:ph type="sldNum" sz="quarter" idx="12"/>
          </p:nvPr>
        </p:nvSpPr>
        <p:spPr/>
        <p:txBody>
          <a:bodyPr/>
          <a:lstStyle/>
          <a:p>
            <a:fld id="{BBDE9CFF-AE50-4312-B45D-319176FAEF74}" type="slidenum">
              <a:rPr lang="en-GB" smtClean="0"/>
              <a:t>‹#›</a:t>
            </a:fld>
            <a:endParaRPr lang="en-GB"/>
          </a:p>
        </p:txBody>
      </p:sp>
    </p:spTree>
    <p:extLst>
      <p:ext uri="{BB962C8B-B14F-4D97-AF65-F5344CB8AC3E}">
        <p14:creationId xmlns:p14="http://schemas.microsoft.com/office/powerpoint/2010/main" val="270484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F15C-16EC-4031-B7EF-CDC3FC02A4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CBE9BA-9298-4EDB-B4F5-94A0CEFD72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FDF0BC-0ABA-4745-A354-7E1EA9A63273}"/>
              </a:ext>
            </a:extLst>
          </p:cNvPr>
          <p:cNvSpPr>
            <a:spLocks noGrp="1"/>
          </p:cNvSpPr>
          <p:nvPr>
            <p:ph type="dt" sz="half" idx="10"/>
          </p:nvPr>
        </p:nvSpPr>
        <p:spPr/>
        <p:txBody>
          <a:bodyPr/>
          <a:lstStyle/>
          <a:p>
            <a:fld id="{52283FFB-AB70-4B19-8D66-C1602C2078CB}" type="datetimeFigureOut">
              <a:rPr lang="en-GB" smtClean="0"/>
              <a:t>24/10/2020</a:t>
            </a:fld>
            <a:endParaRPr lang="en-GB"/>
          </a:p>
        </p:txBody>
      </p:sp>
      <p:sp>
        <p:nvSpPr>
          <p:cNvPr id="5" name="Footer Placeholder 4">
            <a:extLst>
              <a:ext uri="{FF2B5EF4-FFF2-40B4-BE49-F238E27FC236}">
                <a16:creationId xmlns:a16="http://schemas.microsoft.com/office/drawing/2014/main" id="{E5B6F46B-F08A-42CA-994E-8A3335C534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DD1992-890D-49A2-B5F8-31BB3D12A03D}"/>
              </a:ext>
            </a:extLst>
          </p:cNvPr>
          <p:cNvSpPr>
            <a:spLocks noGrp="1"/>
          </p:cNvSpPr>
          <p:nvPr>
            <p:ph type="sldNum" sz="quarter" idx="12"/>
          </p:nvPr>
        </p:nvSpPr>
        <p:spPr/>
        <p:txBody>
          <a:bodyPr/>
          <a:lstStyle/>
          <a:p>
            <a:fld id="{BBDE9CFF-AE50-4312-B45D-319176FAEF74}" type="slidenum">
              <a:rPr lang="en-GB" smtClean="0"/>
              <a:t>‹#›</a:t>
            </a:fld>
            <a:endParaRPr lang="en-GB"/>
          </a:p>
        </p:txBody>
      </p:sp>
    </p:spTree>
    <p:extLst>
      <p:ext uri="{BB962C8B-B14F-4D97-AF65-F5344CB8AC3E}">
        <p14:creationId xmlns:p14="http://schemas.microsoft.com/office/powerpoint/2010/main" val="132082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65AA7E-2543-490F-A4DD-73463EEF1A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E70F86-94AD-4AEB-AEDA-A7F8E85543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C77998-4B23-4DE3-B437-B7B8ED7BA926}"/>
              </a:ext>
            </a:extLst>
          </p:cNvPr>
          <p:cNvSpPr>
            <a:spLocks noGrp="1"/>
          </p:cNvSpPr>
          <p:nvPr>
            <p:ph type="dt" sz="half" idx="10"/>
          </p:nvPr>
        </p:nvSpPr>
        <p:spPr/>
        <p:txBody>
          <a:bodyPr/>
          <a:lstStyle/>
          <a:p>
            <a:fld id="{52283FFB-AB70-4B19-8D66-C1602C2078CB}" type="datetimeFigureOut">
              <a:rPr lang="en-GB" smtClean="0"/>
              <a:t>24/10/2020</a:t>
            </a:fld>
            <a:endParaRPr lang="en-GB"/>
          </a:p>
        </p:txBody>
      </p:sp>
      <p:sp>
        <p:nvSpPr>
          <p:cNvPr id="5" name="Footer Placeholder 4">
            <a:extLst>
              <a:ext uri="{FF2B5EF4-FFF2-40B4-BE49-F238E27FC236}">
                <a16:creationId xmlns:a16="http://schemas.microsoft.com/office/drawing/2014/main" id="{369FE3E3-8661-429E-96DD-2A9FFF4ECE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F63E93-D71B-41FB-979A-C24AA36BE851}"/>
              </a:ext>
            </a:extLst>
          </p:cNvPr>
          <p:cNvSpPr>
            <a:spLocks noGrp="1"/>
          </p:cNvSpPr>
          <p:nvPr>
            <p:ph type="sldNum" sz="quarter" idx="12"/>
          </p:nvPr>
        </p:nvSpPr>
        <p:spPr/>
        <p:txBody>
          <a:bodyPr/>
          <a:lstStyle/>
          <a:p>
            <a:fld id="{BBDE9CFF-AE50-4312-B45D-319176FAEF74}" type="slidenum">
              <a:rPr lang="en-GB" smtClean="0"/>
              <a:t>‹#›</a:t>
            </a:fld>
            <a:endParaRPr lang="en-GB"/>
          </a:p>
        </p:txBody>
      </p:sp>
    </p:spTree>
    <p:extLst>
      <p:ext uri="{BB962C8B-B14F-4D97-AF65-F5344CB8AC3E}">
        <p14:creationId xmlns:p14="http://schemas.microsoft.com/office/powerpoint/2010/main" val="168540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999B-CCB7-44E9-B8CC-C993B5A245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77B667-A767-4FF2-9995-9F4A21731E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8307F3-BD16-442E-85F3-A42963922C16}"/>
              </a:ext>
            </a:extLst>
          </p:cNvPr>
          <p:cNvSpPr>
            <a:spLocks noGrp="1"/>
          </p:cNvSpPr>
          <p:nvPr>
            <p:ph type="dt" sz="half" idx="10"/>
          </p:nvPr>
        </p:nvSpPr>
        <p:spPr/>
        <p:txBody>
          <a:bodyPr/>
          <a:lstStyle/>
          <a:p>
            <a:fld id="{52283FFB-AB70-4B19-8D66-C1602C2078CB}" type="datetimeFigureOut">
              <a:rPr lang="en-GB" smtClean="0"/>
              <a:t>24/10/2020</a:t>
            </a:fld>
            <a:endParaRPr lang="en-GB"/>
          </a:p>
        </p:txBody>
      </p:sp>
      <p:sp>
        <p:nvSpPr>
          <p:cNvPr id="5" name="Footer Placeholder 4">
            <a:extLst>
              <a:ext uri="{FF2B5EF4-FFF2-40B4-BE49-F238E27FC236}">
                <a16:creationId xmlns:a16="http://schemas.microsoft.com/office/drawing/2014/main" id="{5088A7EE-3A6F-4050-9295-20BF462AFA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E200DB-6364-4ED0-A650-C68590F3586C}"/>
              </a:ext>
            </a:extLst>
          </p:cNvPr>
          <p:cNvSpPr>
            <a:spLocks noGrp="1"/>
          </p:cNvSpPr>
          <p:nvPr>
            <p:ph type="sldNum" sz="quarter" idx="12"/>
          </p:nvPr>
        </p:nvSpPr>
        <p:spPr/>
        <p:txBody>
          <a:bodyPr/>
          <a:lstStyle/>
          <a:p>
            <a:fld id="{BBDE9CFF-AE50-4312-B45D-319176FAEF74}" type="slidenum">
              <a:rPr lang="en-GB" smtClean="0"/>
              <a:t>‹#›</a:t>
            </a:fld>
            <a:endParaRPr lang="en-GB"/>
          </a:p>
        </p:txBody>
      </p:sp>
    </p:spTree>
    <p:extLst>
      <p:ext uri="{BB962C8B-B14F-4D97-AF65-F5344CB8AC3E}">
        <p14:creationId xmlns:p14="http://schemas.microsoft.com/office/powerpoint/2010/main" val="211800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910BE-FF8C-46FD-9901-03F0B31EC3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572EFE-F3BD-406A-92A6-DC54E22998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2327B8-7FF8-4A5D-8356-53359402941A}"/>
              </a:ext>
            </a:extLst>
          </p:cNvPr>
          <p:cNvSpPr>
            <a:spLocks noGrp="1"/>
          </p:cNvSpPr>
          <p:nvPr>
            <p:ph type="dt" sz="half" idx="10"/>
          </p:nvPr>
        </p:nvSpPr>
        <p:spPr/>
        <p:txBody>
          <a:bodyPr/>
          <a:lstStyle/>
          <a:p>
            <a:fld id="{52283FFB-AB70-4B19-8D66-C1602C2078CB}" type="datetimeFigureOut">
              <a:rPr lang="en-GB" smtClean="0"/>
              <a:t>24/10/2020</a:t>
            </a:fld>
            <a:endParaRPr lang="en-GB"/>
          </a:p>
        </p:txBody>
      </p:sp>
      <p:sp>
        <p:nvSpPr>
          <p:cNvPr id="5" name="Footer Placeholder 4">
            <a:extLst>
              <a:ext uri="{FF2B5EF4-FFF2-40B4-BE49-F238E27FC236}">
                <a16:creationId xmlns:a16="http://schemas.microsoft.com/office/drawing/2014/main" id="{C9BBD800-68E2-4773-9B27-4B21DC13D3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53846-F647-483C-86F1-DCEDDC99EF8C}"/>
              </a:ext>
            </a:extLst>
          </p:cNvPr>
          <p:cNvSpPr>
            <a:spLocks noGrp="1"/>
          </p:cNvSpPr>
          <p:nvPr>
            <p:ph type="sldNum" sz="quarter" idx="12"/>
          </p:nvPr>
        </p:nvSpPr>
        <p:spPr/>
        <p:txBody>
          <a:bodyPr/>
          <a:lstStyle/>
          <a:p>
            <a:fld id="{BBDE9CFF-AE50-4312-B45D-319176FAEF74}" type="slidenum">
              <a:rPr lang="en-GB" smtClean="0"/>
              <a:t>‹#›</a:t>
            </a:fld>
            <a:endParaRPr lang="en-GB"/>
          </a:p>
        </p:txBody>
      </p:sp>
    </p:spTree>
    <p:extLst>
      <p:ext uri="{BB962C8B-B14F-4D97-AF65-F5344CB8AC3E}">
        <p14:creationId xmlns:p14="http://schemas.microsoft.com/office/powerpoint/2010/main" val="409270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6717-20AB-45B4-A5FD-527FA60396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A6FD4A-5C2B-4715-96D9-4EF1EAAE9E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AA0C38-FFA9-4F39-82EE-1206049B4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F5E946-702C-4BA3-A4E2-5726CC1A6F2C}"/>
              </a:ext>
            </a:extLst>
          </p:cNvPr>
          <p:cNvSpPr>
            <a:spLocks noGrp="1"/>
          </p:cNvSpPr>
          <p:nvPr>
            <p:ph type="dt" sz="half" idx="10"/>
          </p:nvPr>
        </p:nvSpPr>
        <p:spPr/>
        <p:txBody>
          <a:bodyPr/>
          <a:lstStyle/>
          <a:p>
            <a:fld id="{52283FFB-AB70-4B19-8D66-C1602C2078CB}" type="datetimeFigureOut">
              <a:rPr lang="en-GB" smtClean="0"/>
              <a:t>24/10/2020</a:t>
            </a:fld>
            <a:endParaRPr lang="en-GB"/>
          </a:p>
        </p:txBody>
      </p:sp>
      <p:sp>
        <p:nvSpPr>
          <p:cNvPr id="6" name="Footer Placeholder 5">
            <a:extLst>
              <a:ext uri="{FF2B5EF4-FFF2-40B4-BE49-F238E27FC236}">
                <a16:creationId xmlns:a16="http://schemas.microsoft.com/office/drawing/2014/main" id="{A3AB5B05-9F79-428D-B4CD-A40BD5B8B9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DF445-FCD4-495A-BA39-72F42BB5EB66}"/>
              </a:ext>
            </a:extLst>
          </p:cNvPr>
          <p:cNvSpPr>
            <a:spLocks noGrp="1"/>
          </p:cNvSpPr>
          <p:nvPr>
            <p:ph type="sldNum" sz="quarter" idx="12"/>
          </p:nvPr>
        </p:nvSpPr>
        <p:spPr/>
        <p:txBody>
          <a:bodyPr/>
          <a:lstStyle/>
          <a:p>
            <a:fld id="{BBDE9CFF-AE50-4312-B45D-319176FAEF74}" type="slidenum">
              <a:rPr lang="en-GB" smtClean="0"/>
              <a:t>‹#›</a:t>
            </a:fld>
            <a:endParaRPr lang="en-GB"/>
          </a:p>
        </p:txBody>
      </p:sp>
    </p:spTree>
    <p:extLst>
      <p:ext uri="{BB962C8B-B14F-4D97-AF65-F5344CB8AC3E}">
        <p14:creationId xmlns:p14="http://schemas.microsoft.com/office/powerpoint/2010/main" val="403327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8EA5-0AC0-4B4D-A12C-56E989B4D2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956E75-B993-47C7-8805-AC27D271AB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3E71B-80FF-4BFE-A618-705B7B89B5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C0EEC3-1D39-441A-829C-0FFDDE66CB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C3665-3C7A-45E8-82CF-CE1604C203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BAF7F9-78D0-48CE-89C9-1C673FA5C706}"/>
              </a:ext>
            </a:extLst>
          </p:cNvPr>
          <p:cNvSpPr>
            <a:spLocks noGrp="1"/>
          </p:cNvSpPr>
          <p:nvPr>
            <p:ph type="dt" sz="half" idx="10"/>
          </p:nvPr>
        </p:nvSpPr>
        <p:spPr/>
        <p:txBody>
          <a:bodyPr/>
          <a:lstStyle/>
          <a:p>
            <a:fld id="{52283FFB-AB70-4B19-8D66-C1602C2078CB}" type="datetimeFigureOut">
              <a:rPr lang="en-GB" smtClean="0"/>
              <a:t>24/10/2020</a:t>
            </a:fld>
            <a:endParaRPr lang="en-GB"/>
          </a:p>
        </p:txBody>
      </p:sp>
      <p:sp>
        <p:nvSpPr>
          <p:cNvPr id="8" name="Footer Placeholder 7">
            <a:extLst>
              <a:ext uri="{FF2B5EF4-FFF2-40B4-BE49-F238E27FC236}">
                <a16:creationId xmlns:a16="http://schemas.microsoft.com/office/drawing/2014/main" id="{7303CB6A-0BCC-45F3-BBC4-2B9441765A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5C108A-8657-4034-9C76-7D9E5094B662}"/>
              </a:ext>
            </a:extLst>
          </p:cNvPr>
          <p:cNvSpPr>
            <a:spLocks noGrp="1"/>
          </p:cNvSpPr>
          <p:nvPr>
            <p:ph type="sldNum" sz="quarter" idx="12"/>
          </p:nvPr>
        </p:nvSpPr>
        <p:spPr/>
        <p:txBody>
          <a:bodyPr/>
          <a:lstStyle/>
          <a:p>
            <a:fld id="{BBDE9CFF-AE50-4312-B45D-319176FAEF74}" type="slidenum">
              <a:rPr lang="en-GB" smtClean="0"/>
              <a:t>‹#›</a:t>
            </a:fld>
            <a:endParaRPr lang="en-GB"/>
          </a:p>
        </p:txBody>
      </p:sp>
    </p:spTree>
    <p:extLst>
      <p:ext uri="{BB962C8B-B14F-4D97-AF65-F5344CB8AC3E}">
        <p14:creationId xmlns:p14="http://schemas.microsoft.com/office/powerpoint/2010/main" val="68596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66E7-81B1-4AE7-95A4-10A3499DDF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A79021-3653-4E1D-903D-8C44874CF6C1}"/>
              </a:ext>
            </a:extLst>
          </p:cNvPr>
          <p:cNvSpPr>
            <a:spLocks noGrp="1"/>
          </p:cNvSpPr>
          <p:nvPr>
            <p:ph type="dt" sz="half" idx="10"/>
          </p:nvPr>
        </p:nvSpPr>
        <p:spPr/>
        <p:txBody>
          <a:bodyPr/>
          <a:lstStyle/>
          <a:p>
            <a:fld id="{52283FFB-AB70-4B19-8D66-C1602C2078CB}" type="datetimeFigureOut">
              <a:rPr lang="en-GB" smtClean="0"/>
              <a:t>24/10/2020</a:t>
            </a:fld>
            <a:endParaRPr lang="en-GB"/>
          </a:p>
        </p:txBody>
      </p:sp>
      <p:sp>
        <p:nvSpPr>
          <p:cNvPr id="4" name="Footer Placeholder 3">
            <a:extLst>
              <a:ext uri="{FF2B5EF4-FFF2-40B4-BE49-F238E27FC236}">
                <a16:creationId xmlns:a16="http://schemas.microsoft.com/office/drawing/2014/main" id="{A0107DA4-ABCC-4B8B-8031-BB9E2EE24B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D38366-8A09-42F8-982E-6C8334BD7D04}"/>
              </a:ext>
            </a:extLst>
          </p:cNvPr>
          <p:cNvSpPr>
            <a:spLocks noGrp="1"/>
          </p:cNvSpPr>
          <p:nvPr>
            <p:ph type="sldNum" sz="quarter" idx="12"/>
          </p:nvPr>
        </p:nvSpPr>
        <p:spPr/>
        <p:txBody>
          <a:bodyPr/>
          <a:lstStyle/>
          <a:p>
            <a:fld id="{BBDE9CFF-AE50-4312-B45D-319176FAEF74}" type="slidenum">
              <a:rPr lang="en-GB" smtClean="0"/>
              <a:t>‹#›</a:t>
            </a:fld>
            <a:endParaRPr lang="en-GB"/>
          </a:p>
        </p:txBody>
      </p:sp>
    </p:spTree>
    <p:extLst>
      <p:ext uri="{BB962C8B-B14F-4D97-AF65-F5344CB8AC3E}">
        <p14:creationId xmlns:p14="http://schemas.microsoft.com/office/powerpoint/2010/main" val="313375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BCD70-99BB-43C9-9FF6-6734193D05B0}"/>
              </a:ext>
            </a:extLst>
          </p:cNvPr>
          <p:cNvSpPr>
            <a:spLocks noGrp="1"/>
          </p:cNvSpPr>
          <p:nvPr>
            <p:ph type="dt" sz="half" idx="10"/>
          </p:nvPr>
        </p:nvSpPr>
        <p:spPr/>
        <p:txBody>
          <a:bodyPr/>
          <a:lstStyle/>
          <a:p>
            <a:fld id="{52283FFB-AB70-4B19-8D66-C1602C2078CB}" type="datetimeFigureOut">
              <a:rPr lang="en-GB" smtClean="0"/>
              <a:t>24/10/2020</a:t>
            </a:fld>
            <a:endParaRPr lang="en-GB"/>
          </a:p>
        </p:txBody>
      </p:sp>
      <p:sp>
        <p:nvSpPr>
          <p:cNvPr id="3" name="Footer Placeholder 2">
            <a:extLst>
              <a:ext uri="{FF2B5EF4-FFF2-40B4-BE49-F238E27FC236}">
                <a16:creationId xmlns:a16="http://schemas.microsoft.com/office/drawing/2014/main" id="{1A5D8D87-8A4C-456A-A667-D803A50264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CFBB5E-3FCD-4D15-94ED-26C8684ECC85}"/>
              </a:ext>
            </a:extLst>
          </p:cNvPr>
          <p:cNvSpPr>
            <a:spLocks noGrp="1"/>
          </p:cNvSpPr>
          <p:nvPr>
            <p:ph type="sldNum" sz="quarter" idx="12"/>
          </p:nvPr>
        </p:nvSpPr>
        <p:spPr/>
        <p:txBody>
          <a:bodyPr/>
          <a:lstStyle/>
          <a:p>
            <a:fld id="{BBDE9CFF-AE50-4312-B45D-319176FAEF74}" type="slidenum">
              <a:rPr lang="en-GB" smtClean="0"/>
              <a:t>‹#›</a:t>
            </a:fld>
            <a:endParaRPr lang="en-GB"/>
          </a:p>
        </p:txBody>
      </p:sp>
    </p:spTree>
    <p:extLst>
      <p:ext uri="{BB962C8B-B14F-4D97-AF65-F5344CB8AC3E}">
        <p14:creationId xmlns:p14="http://schemas.microsoft.com/office/powerpoint/2010/main" val="133516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CC23-6626-4352-830A-F5BBB700A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01525E-6D1D-4A52-8477-AE2669503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7073A8-7425-4745-B6F2-0EE5D1BEF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AE2F9-3039-4111-94D5-6A2A4A73A26D}"/>
              </a:ext>
            </a:extLst>
          </p:cNvPr>
          <p:cNvSpPr>
            <a:spLocks noGrp="1"/>
          </p:cNvSpPr>
          <p:nvPr>
            <p:ph type="dt" sz="half" idx="10"/>
          </p:nvPr>
        </p:nvSpPr>
        <p:spPr/>
        <p:txBody>
          <a:bodyPr/>
          <a:lstStyle/>
          <a:p>
            <a:fld id="{52283FFB-AB70-4B19-8D66-C1602C2078CB}" type="datetimeFigureOut">
              <a:rPr lang="en-GB" smtClean="0"/>
              <a:t>24/10/2020</a:t>
            </a:fld>
            <a:endParaRPr lang="en-GB"/>
          </a:p>
        </p:txBody>
      </p:sp>
      <p:sp>
        <p:nvSpPr>
          <p:cNvPr id="6" name="Footer Placeholder 5">
            <a:extLst>
              <a:ext uri="{FF2B5EF4-FFF2-40B4-BE49-F238E27FC236}">
                <a16:creationId xmlns:a16="http://schemas.microsoft.com/office/drawing/2014/main" id="{575B281E-AE08-4A84-8F93-A2E93DC843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2D660C-6702-4B2E-BCD4-90E967237FAA}"/>
              </a:ext>
            </a:extLst>
          </p:cNvPr>
          <p:cNvSpPr>
            <a:spLocks noGrp="1"/>
          </p:cNvSpPr>
          <p:nvPr>
            <p:ph type="sldNum" sz="quarter" idx="12"/>
          </p:nvPr>
        </p:nvSpPr>
        <p:spPr/>
        <p:txBody>
          <a:bodyPr/>
          <a:lstStyle/>
          <a:p>
            <a:fld id="{BBDE9CFF-AE50-4312-B45D-319176FAEF74}" type="slidenum">
              <a:rPr lang="en-GB" smtClean="0"/>
              <a:t>‹#›</a:t>
            </a:fld>
            <a:endParaRPr lang="en-GB"/>
          </a:p>
        </p:txBody>
      </p:sp>
    </p:spTree>
    <p:extLst>
      <p:ext uri="{BB962C8B-B14F-4D97-AF65-F5344CB8AC3E}">
        <p14:creationId xmlns:p14="http://schemas.microsoft.com/office/powerpoint/2010/main" val="2534352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7E34D-5D29-4E73-96F6-5626AB4BD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35C394-9DB8-40EC-B1EB-C1678BD22E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93A2135-11A3-4EE1-8B28-C6FFC1E3A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9980B-622F-417A-99EE-B7EF86F467BD}"/>
              </a:ext>
            </a:extLst>
          </p:cNvPr>
          <p:cNvSpPr>
            <a:spLocks noGrp="1"/>
          </p:cNvSpPr>
          <p:nvPr>
            <p:ph type="dt" sz="half" idx="10"/>
          </p:nvPr>
        </p:nvSpPr>
        <p:spPr/>
        <p:txBody>
          <a:bodyPr/>
          <a:lstStyle/>
          <a:p>
            <a:fld id="{52283FFB-AB70-4B19-8D66-C1602C2078CB}" type="datetimeFigureOut">
              <a:rPr lang="en-GB" smtClean="0"/>
              <a:t>24/10/2020</a:t>
            </a:fld>
            <a:endParaRPr lang="en-GB"/>
          </a:p>
        </p:txBody>
      </p:sp>
      <p:sp>
        <p:nvSpPr>
          <p:cNvPr id="6" name="Footer Placeholder 5">
            <a:extLst>
              <a:ext uri="{FF2B5EF4-FFF2-40B4-BE49-F238E27FC236}">
                <a16:creationId xmlns:a16="http://schemas.microsoft.com/office/drawing/2014/main" id="{BDCAD6EC-A675-4E75-B67A-52D055B7AB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006137-9AC7-4DC9-B90A-342A0A4D14AE}"/>
              </a:ext>
            </a:extLst>
          </p:cNvPr>
          <p:cNvSpPr>
            <a:spLocks noGrp="1"/>
          </p:cNvSpPr>
          <p:nvPr>
            <p:ph type="sldNum" sz="quarter" idx="12"/>
          </p:nvPr>
        </p:nvSpPr>
        <p:spPr/>
        <p:txBody>
          <a:bodyPr/>
          <a:lstStyle/>
          <a:p>
            <a:fld id="{BBDE9CFF-AE50-4312-B45D-319176FAEF74}" type="slidenum">
              <a:rPr lang="en-GB" smtClean="0"/>
              <a:t>‹#›</a:t>
            </a:fld>
            <a:endParaRPr lang="en-GB"/>
          </a:p>
        </p:txBody>
      </p:sp>
    </p:spTree>
    <p:extLst>
      <p:ext uri="{BB962C8B-B14F-4D97-AF65-F5344CB8AC3E}">
        <p14:creationId xmlns:p14="http://schemas.microsoft.com/office/powerpoint/2010/main" val="332154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79AEA5-89CB-4E54-AD3B-C8F8B032E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5DCEF8-882E-48B1-AE43-E7F7F81C9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0EF9B3-4F8E-47DB-9CD1-FE047B6B77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3FFB-AB70-4B19-8D66-C1602C2078CB}" type="datetimeFigureOut">
              <a:rPr lang="en-GB" smtClean="0"/>
              <a:t>24/10/2020</a:t>
            </a:fld>
            <a:endParaRPr lang="en-GB"/>
          </a:p>
        </p:txBody>
      </p:sp>
      <p:sp>
        <p:nvSpPr>
          <p:cNvPr id="5" name="Footer Placeholder 4">
            <a:extLst>
              <a:ext uri="{FF2B5EF4-FFF2-40B4-BE49-F238E27FC236}">
                <a16:creationId xmlns:a16="http://schemas.microsoft.com/office/drawing/2014/main" id="{FA0B298E-85BA-40F4-8897-0501BF7E6C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EDEE5A-E3D1-4750-A048-9FD518269A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E9CFF-AE50-4312-B45D-319176FAEF74}" type="slidenum">
              <a:rPr lang="en-GB" smtClean="0"/>
              <a:t>‹#›</a:t>
            </a:fld>
            <a:endParaRPr lang="en-GB"/>
          </a:p>
        </p:txBody>
      </p:sp>
    </p:spTree>
    <p:extLst>
      <p:ext uri="{BB962C8B-B14F-4D97-AF65-F5344CB8AC3E}">
        <p14:creationId xmlns:p14="http://schemas.microsoft.com/office/powerpoint/2010/main" val="3351410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82BAF2A8-A3B4-4030-A57D-4C7DE92CCBF4}"/>
              </a:ext>
            </a:extLst>
          </p:cNvPr>
          <p:cNvSpPr>
            <a:spLocks noGrp="1"/>
          </p:cNvSpPr>
          <p:nvPr>
            <p:ph type="title"/>
          </p:nvPr>
        </p:nvSpPr>
        <p:spPr>
          <a:xfrm>
            <a:off x="1528517" y="2083122"/>
            <a:ext cx="9144000" cy="1563687"/>
          </a:xfrm>
        </p:spPr>
        <p:txBody>
          <a:bodyPr>
            <a:normAutofit/>
          </a:bodyPr>
          <a:lstStyle/>
          <a:p>
            <a:pPr algn="ctr"/>
            <a:r>
              <a:rPr lang="en-US" sz="4800" b="1" dirty="0">
                <a:latin typeface="Abadi" panose="020B0604020104020204" pitchFamily="34" charset="0"/>
              </a:rPr>
              <a:t>LOVE FULFILLS ALL LAWS</a:t>
            </a:r>
            <a:endParaRPr lang="en-GB" sz="4800" b="1" dirty="0">
              <a:latin typeface="Abadi" panose="020B0604020104020204" pitchFamily="34" charset="0"/>
            </a:endParaRPr>
          </a:p>
        </p:txBody>
      </p:sp>
      <p:sp>
        <p:nvSpPr>
          <p:cNvPr id="20" name="Subtitle 2">
            <a:extLst>
              <a:ext uri="{FF2B5EF4-FFF2-40B4-BE49-F238E27FC236}">
                <a16:creationId xmlns:a16="http://schemas.microsoft.com/office/drawing/2014/main" id="{FFE29F66-FCF7-4EC8-B192-90FBE74E25EC}"/>
              </a:ext>
            </a:extLst>
          </p:cNvPr>
          <p:cNvSpPr txBox="1">
            <a:spLocks/>
          </p:cNvSpPr>
          <p:nvPr/>
        </p:nvSpPr>
        <p:spPr>
          <a:xfrm>
            <a:off x="1470280" y="3251994"/>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CHILDREN’S LITURGY OCTOBER 25</a:t>
            </a:r>
            <a:r>
              <a:rPr lang="en-US" b="1" baseline="30000" dirty="0"/>
              <a:t>TH</a:t>
            </a:r>
            <a:r>
              <a:rPr lang="en-US" b="1" dirty="0"/>
              <a:t> 2020</a:t>
            </a:r>
            <a:endParaRPr lang="en-GB" b="1" dirty="0"/>
          </a:p>
        </p:txBody>
      </p:sp>
      <p:sp>
        <p:nvSpPr>
          <p:cNvPr id="4" name="Subtitle 2">
            <a:extLst>
              <a:ext uri="{FF2B5EF4-FFF2-40B4-BE49-F238E27FC236}">
                <a16:creationId xmlns:a16="http://schemas.microsoft.com/office/drawing/2014/main" id="{53F8F2FE-0A2B-40A8-992D-918A565C86B8}"/>
              </a:ext>
            </a:extLst>
          </p:cNvPr>
          <p:cNvSpPr txBox="1">
            <a:spLocks/>
          </p:cNvSpPr>
          <p:nvPr/>
        </p:nvSpPr>
        <p:spPr>
          <a:xfrm>
            <a:off x="1550707" y="3855039"/>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accent5">
                    <a:lumMod val="50000"/>
                  </a:schemeClr>
                </a:solidFill>
              </a:rPr>
              <a:t>GOSPEL: MATTHEW 22:34-40</a:t>
            </a:r>
            <a:endParaRPr lang="en-GB" sz="2800" b="1" dirty="0">
              <a:solidFill>
                <a:schemeClr val="accent5">
                  <a:lumMod val="50000"/>
                </a:schemeClr>
              </a:solidFill>
            </a:endParaRPr>
          </a:p>
        </p:txBody>
      </p:sp>
    </p:spTree>
    <p:extLst>
      <p:ext uri="{BB962C8B-B14F-4D97-AF65-F5344CB8AC3E}">
        <p14:creationId xmlns:p14="http://schemas.microsoft.com/office/powerpoint/2010/main" val="1558576521"/>
      </p:ext>
    </p:extLst>
  </p:cSld>
  <p:clrMapOvr>
    <a:masterClrMapping/>
  </p:clrMapOvr>
  <mc:AlternateContent xmlns:mc="http://schemas.openxmlformats.org/markup-compatibility/2006" xmlns:p14="http://schemas.microsoft.com/office/powerpoint/2010/main">
    <mc:Choice Requires="p14">
      <p:transition spd="slow" p14:dur="2000" advTm="12778"/>
    </mc:Choice>
    <mc:Fallback xmlns="">
      <p:transition spd="slow" advTm="12778"/>
    </mc:Fallback>
  </mc:AlternateContent>
  <p:extLst>
    <p:ext uri="{E180D4A7-C9FB-4DFB-919C-405C955672EB}">
      <p14:showEvtLst xmlns:p14="http://schemas.microsoft.com/office/powerpoint/2010/main">
        <p14:playEvt time="0"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233B-75BA-40DF-8E64-0362268DEADF}"/>
              </a:ext>
            </a:extLst>
          </p:cNvPr>
          <p:cNvSpPr>
            <a:spLocks noGrp="1"/>
          </p:cNvSpPr>
          <p:nvPr>
            <p:ph type="title"/>
          </p:nvPr>
        </p:nvSpPr>
        <p:spPr>
          <a:xfrm>
            <a:off x="838200" y="281042"/>
            <a:ext cx="6505575" cy="1325563"/>
          </a:xfrm>
        </p:spPr>
        <p:txBody>
          <a:bodyPr>
            <a:normAutofit/>
          </a:bodyPr>
          <a:lstStyle/>
          <a:p>
            <a:r>
              <a:rPr lang="en-GB" b="1"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LET US PRAY,</a:t>
            </a:r>
            <a:r>
              <a:rPr lang="en-GB" b="1"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solidFill>
                <a:schemeClr val="tx2"/>
              </a:solidFill>
            </a:endParaRPr>
          </a:p>
        </p:txBody>
      </p:sp>
      <p:pic>
        <p:nvPicPr>
          <p:cNvPr id="5" name="Picture 4">
            <a:extLst>
              <a:ext uri="{FF2B5EF4-FFF2-40B4-BE49-F238E27FC236}">
                <a16:creationId xmlns:a16="http://schemas.microsoft.com/office/drawing/2014/main" id="{4FDA6C27-4D9D-443A-9A6D-7C86EEE6EC79}"/>
              </a:ext>
            </a:extLst>
          </p:cNvPr>
          <p:cNvPicPr>
            <a:picLocks noChangeAspect="1"/>
          </p:cNvPicPr>
          <p:nvPr/>
        </p:nvPicPr>
        <p:blipFill rotWithShape="1">
          <a:blip r:embed="rId3"/>
          <a:srcRect l="7702" r="36099" b="1"/>
          <a:stretch/>
        </p:blipFill>
        <p:spPr>
          <a:xfrm>
            <a:off x="10300138" y="4953586"/>
            <a:ext cx="992702" cy="1914925"/>
          </a:xfrm>
          <a:prstGeom prst="rect">
            <a:avLst/>
          </a:prstGeom>
        </p:spPr>
      </p:pic>
      <p:sp>
        <p:nvSpPr>
          <p:cNvPr id="10" name="Rectangle 9">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ontent Placeholder 2">
            <a:extLst>
              <a:ext uri="{FF2B5EF4-FFF2-40B4-BE49-F238E27FC236}">
                <a16:creationId xmlns:a16="http://schemas.microsoft.com/office/drawing/2014/main" id="{3211689A-9E3C-4FD7-A04A-FB2D73A224D3}"/>
              </a:ext>
            </a:extLst>
          </p:cNvPr>
          <p:cNvSpPr>
            <a:spLocks noGrp="1"/>
          </p:cNvSpPr>
          <p:nvPr>
            <p:ph idx="1"/>
          </p:nvPr>
        </p:nvSpPr>
        <p:spPr>
          <a:xfrm>
            <a:off x="536029" y="1253331"/>
            <a:ext cx="9942786" cy="4558890"/>
          </a:xfrm>
        </p:spPr>
        <p:txBody>
          <a:bodyPr>
            <a:noAutofit/>
          </a:bodyPr>
          <a:lstStyle/>
          <a:p>
            <a:pPr marL="0" indent="0">
              <a:buNone/>
            </a:pPr>
            <a:endParaRPr lang="en-GB" sz="3200" b="1"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gn="ctr">
              <a:buNone/>
            </a:pPr>
            <a:r>
              <a:rPr lang="en-GB" sz="3200" b="1" dirty="0">
                <a:solidFill>
                  <a:schemeClr val="accent5">
                    <a:lumMod val="50000"/>
                  </a:schemeClr>
                </a:solidFill>
                <a:latin typeface="Comic Sans MS" panose="030F0702030302020204" pitchFamily="66" charset="0"/>
                <a:ea typeface="Calibri" panose="020F0502020204030204" pitchFamily="34" charset="0"/>
                <a:cs typeface="Times New Roman" panose="02020603050405020304" pitchFamily="18" charset="0"/>
              </a:rPr>
              <a:t>Dear Lord, thank you for loving us unconditionally. Give us power to know more of the love of Christ; so that we may be filled with the fullness of God. Pour your love into our hearts through your Holy Spirit to love our neighbours as ourselves, as you are loving us. </a:t>
            </a:r>
          </a:p>
          <a:p>
            <a:pPr marL="0" indent="0" algn="ctr">
              <a:buNone/>
            </a:pPr>
            <a:r>
              <a:rPr lang="en-US" sz="3200" b="1" dirty="0">
                <a:solidFill>
                  <a:schemeClr val="accent5">
                    <a:lumMod val="50000"/>
                  </a:schemeClr>
                </a:solidFill>
                <a:latin typeface="Comic Sans MS" panose="030F0702030302020204" pitchFamily="66" charset="0"/>
                <a:ea typeface="Calibri" panose="020F0502020204030204" pitchFamily="34" charset="0"/>
                <a:cs typeface="Times New Roman" panose="02020603050405020304" pitchFamily="18" charset="0"/>
              </a:rPr>
              <a:t>In Jesus’ name we pray, Amen</a:t>
            </a:r>
            <a:endParaRPr lang="en-GB" sz="3200" b="1" dirty="0">
              <a:solidFill>
                <a:schemeClr val="accent5">
                  <a:lumMod val="50000"/>
                </a:schemeClr>
              </a:solidFill>
              <a:latin typeface="Comic Sans MS" panose="030F0702030302020204" pitchFamily="66"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14078164"/>
      </p:ext>
    </p:extLst>
  </p:cSld>
  <p:clrMapOvr>
    <a:masterClrMapping/>
  </p:clrMapOvr>
  <mc:AlternateContent xmlns:mc="http://schemas.openxmlformats.org/markup-compatibility/2006" xmlns:p14="http://schemas.microsoft.com/office/powerpoint/2010/main">
    <mc:Choice Requires="p14">
      <p:transition spd="slow" p14:dur="2000" advTm="43353"/>
    </mc:Choice>
    <mc:Fallback xmlns="">
      <p:transition spd="slow" advTm="433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C6C47-0659-47FC-ACCB-CF85EBD70795}"/>
              </a:ext>
            </a:extLst>
          </p:cNvPr>
          <p:cNvSpPr>
            <a:spLocks noGrp="1"/>
          </p:cNvSpPr>
          <p:nvPr>
            <p:ph type="title"/>
          </p:nvPr>
        </p:nvSpPr>
        <p:spPr>
          <a:xfrm>
            <a:off x="1075767" y="1188637"/>
            <a:ext cx="2988234" cy="4480726"/>
          </a:xfrm>
        </p:spPr>
        <p:txBody>
          <a:bodyPr>
            <a:normAutofit/>
          </a:bodyPr>
          <a:lstStyle/>
          <a:p>
            <a:pPr algn="r"/>
            <a:r>
              <a:rPr lang="en-US" sz="6600" b="1" dirty="0">
                <a:latin typeface="Abadi" panose="020B0604020104020204" pitchFamily="34" charset="0"/>
              </a:rPr>
              <a:t>VERSE FOR THE WEEK</a:t>
            </a:r>
            <a:endParaRPr lang="en-GB" sz="6600" b="1" dirty="0">
              <a:latin typeface="Abadi" panose="020B0604020104020204" pitchFamily="34" charset="0"/>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C6B4AA-D167-46AC-930C-00E34F81E14D}"/>
              </a:ext>
            </a:extLst>
          </p:cNvPr>
          <p:cNvSpPr>
            <a:spLocks noGrp="1"/>
          </p:cNvSpPr>
          <p:nvPr>
            <p:ph idx="1"/>
          </p:nvPr>
        </p:nvSpPr>
        <p:spPr>
          <a:xfrm>
            <a:off x="5174402" y="1248936"/>
            <a:ext cx="5023845" cy="4173861"/>
          </a:xfrm>
        </p:spPr>
        <p:txBody>
          <a:bodyPr anchor="ctr">
            <a:normAutofit/>
          </a:bodyPr>
          <a:lstStyle/>
          <a:p>
            <a:pPr marL="0" indent="0" algn="ctr">
              <a:buNone/>
            </a:pPr>
            <a:r>
              <a:rPr lang="en-US" sz="3200" b="1" i="0" dirty="0">
                <a:effectLst/>
                <a:latin typeface="Roboto" panose="02000000000000000000" pitchFamily="2" charset="0"/>
              </a:rPr>
              <a:t>‘You shall love the Lord, your God,</a:t>
            </a:r>
            <a:br>
              <a:rPr lang="en-US" sz="3200" b="1" dirty="0"/>
            </a:br>
            <a:r>
              <a:rPr lang="en-US" sz="3200" b="1" i="0" dirty="0">
                <a:effectLst/>
                <a:latin typeface="Roboto" panose="02000000000000000000" pitchFamily="2" charset="0"/>
              </a:rPr>
              <a:t>with all your heart,</a:t>
            </a:r>
            <a:br>
              <a:rPr lang="en-US" sz="3200" b="1" dirty="0"/>
            </a:br>
            <a:r>
              <a:rPr lang="en-US" sz="3200" b="1" i="0" dirty="0">
                <a:effectLst/>
                <a:latin typeface="Roboto" panose="02000000000000000000" pitchFamily="2" charset="0"/>
              </a:rPr>
              <a:t>with all your soul,</a:t>
            </a:r>
            <a:br>
              <a:rPr lang="en-US" sz="3200" b="1" dirty="0"/>
            </a:br>
            <a:r>
              <a:rPr lang="en-US" sz="3200" b="1" i="0" dirty="0">
                <a:effectLst/>
                <a:latin typeface="Roboto" panose="02000000000000000000" pitchFamily="2" charset="0"/>
              </a:rPr>
              <a:t>and with all your mind.</a:t>
            </a:r>
          </a:p>
          <a:p>
            <a:pPr marL="0" indent="0" algn="ctr">
              <a:buNone/>
            </a:pPr>
            <a:r>
              <a:rPr lang="en-US" sz="3200" b="1" i="0" dirty="0">
                <a:effectLst/>
                <a:latin typeface="Roboto" panose="02000000000000000000" pitchFamily="2" charset="0"/>
              </a:rPr>
              <a:t>You shall love your neighbor as yourself. </a:t>
            </a:r>
            <a:r>
              <a:rPr lang="en-US" sz="3200" b="1" dirty="0">
                <a:latin typeface="Roboto" panose="02000000000000000000" pitchFamily="2" charset="0"/>
              </a:rPr>
              <a:t>’</a:t>
            </a:r>
          </a:p>
          <a:p>
            <a:pPr marL="0" indent="0" algn="ctr">
              <a:buNone/>
            </a:pPr>
            <a:r>
              <a:rPr lang="en-US" sz="3200" b="1" dirty="0">
                <a:latin typeface="Roboto" panose="02000000000000000000" pitchFamily="2" charset="0"/>
              </a:rPr>
              <a:t>-Matthew 22:37-39</a:t>
            </a:r>
            <a:endParaRPr lang="en-GB" sz="3200" b="1" dirty="0"/>
          </a:p>
        </p:txBody>
      </p:sp>
    </p:spTree>
    <p:custDataLst>
      <p:tags r:id="rId1"/>
    </p:custDataLst>
    <p:extLst>
      <p:ext uri="{BB962C8B-B14F-4D97-AF65-F5344CB8AC3E}">
        <p14:creationId xmlns:p14="http://schemas.microsoft.com/office/powerpoint/2010/main" val="843074486"/>
      </p:ext>
    </p:extLst>
  </p:cSld>
  <p:clrMapOvr>
    <a:masterClrMapping/>
  </p:clrMapOvr>
  <mc:AlternateContent xmlns:mc="http://schemas.openxmlformats.org/markup-compatibility/2006" xmlns:p14="http://schemas.microsoft.com/office/powerpoint/2010/main">
    <mc:Choice Requires="p14">
      <p:transition spd="slow" p14:dur="2000" advTm="26599"/>
    </mc:Choice>
    <mc:Fallback xmlns="">
      <p:transition spd="slow" advTm="265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9773754-426A-431C-85F0-0B7E38C86C52}"/>
              </a:ext>
            </a:extLst>
          </p:cNvPr>
          <p:cNvSpPr>
            <a:spLocks noGrp="1"/>
          </p:cNvSpPr>
          <p:nvPr>
            <p:ph type="title"/>
          </p:nvPr>
        </p:nvSpPr>
        <p:spPr>
          <a:xfrm>
            <a:off x="975303" y="401622"/>
            <a:ext cx="4925511" cy="3593570"/>
          </a:xfrm>
        </p:spPr>
        <p:txBody>
          <a:bodyPr vert="horz" lIns="91440" tIns="45720" rIns="91440" bIns="45720" rtlCol="0" anchor="ctr">
            <a:normAutofit fontScale="90000"/>
          </a:bodyPr>
          <a:lstStyle/>
          <a:p>
            <a:pPr algn="ctr"/>
            <a:r>
              <a:rPr lang="en-US" sz="6600" b="1" kern="1200" dirty="0">
                <a:solidFill>
                  <a:schemeClr val="tx1">
                    <a:lumMod val="75000"/>
                    <a:lumOff val="25000"/>
                  </a:schemeClr>
                </a:solidFill>
                <a:latin typeface="+mj-lt"/>
                <a:ea typeface="+mj-ea"/>
                <a:cs typeface="+mj-cs"/>
              </a:rPr>
              <a:t>THANK YOU AND GOD BLESS  YOU  ALL</a:t>
            </a:r>
          </a:p>
        </p:txBody>
      </p:sp>
      <p:sp>
        <p:nvSpPr>
          <p:cNvPr id="8" name="TextBox 7">
            <a:extLst>
              <a:ext uri="{FF2B5EF4-FFF2-40B4-BE49-F238E27FC236}">
                <a16:creationId xmlns:a16="http://schemas.microsoft.com/office/drawing/2014/main" id="{F12BC326-C04D-453A-840A-825B11C76C27}"/>
              </a:ext>
            </a:extLst>
          </p:cNvPr>
          <p:cNvSpPr txBox="1"/>
          <p:nvPr/>
        </p:nvSpPr>
        <p:spPr>
          <a:xfrm>
            <a:off x="6295836" y="881253"/>
            <a:ext cx="5171754" cy="306471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000" b="1" dirty="0"/>
              <a:t>FOR MORE IDEAS , PLEASE VISIT</a:t>
            </a:r>
            <a:r>
              <a:rPr lang="en-US" sz="1900" b="1" dirty="0"/>
              <a:t>:</a:t>
            </a:r>
          </a:p>
          <a:p>
            <a:pPr marL="0" indent="-228600">
              <a:lnSpc>
                <a:spcPct val="90000"/>
              </a:lnSpc>
              <a:spcAft>
                <a:spcPts val="600"/>
              </a:spcAft>
              <a:buFont typeface="Arial" panose="020B0604020202020204" pitchFamily="34" charset="0"/>
              <a:buChar char="•"/>
            </a:pPr>
            <a:endParaRPr lang="en-US" sz="1900" b="1" dirty="0"/>
          </a:p>
          <a:p>
            <a:pPr indent="-228600">
              <a:lnSpc>
                <a:spcPct val="90000"/>
              </a:lnSpc>
              <a:spcAft>
                <a:spcPts val="600"/>
              </a:spcAft>
              <a:buFont typeface="Arial" panose="020B0604020202020204" pitchFamily="34" charset="0"/>
              <a:buChar char="•"/>
            </a:pPr>
            <a:r>
              <a:rPr lang="en-US" sz="1900" b="1" dirty="0"/>
              <a:t>WEBSITE: </a:t>
            </a:r>
            <a:r>
              <a:rPr lang="en-US" sz="1900" b="1" dirty="0">
                <a:hlinkClick r:id="rId3">
                  <a:extLst>
                    <a:ext uri="{A12FA001-AC4F-418D-AE19-62706E023703}">
                      <ahyp:hlinkClr xmlns:ahyp="http://schemas.microsoft.com/office/drawing/2018/hyperlinkcolor" val="tx"/>
                    </a:ext>
                  </a:extLst>
                </a:hlinkClick>
              </a:rPr>
              <a:t>http://littleevangelist.com/childrens_liturgy.php</a:t>
            </a:r>
            <a:endParaRPr lang="en-US" sz="1900" b="1" dirty="0"/>
          </a:p>
          <a:p>
            <a:pPr indent="-228600">
              <a:lnSpc>
                <a:spcPct val="90000"/>
              </a:lnSpc>
              <a:spcAft>
                <a:spcPts val="600"/>
              </a:spcAft>
              <a:buFont typeface="Arial" panose="020B0604020202020204" pitchFamily="34" charset="0"/>
              <a:buChar char="•"/>
            </a:pPr>
            <a:endParaRPr lang="en-US" sz="1900" b="1" dirty="0"/>
          </a:p>
          <a:p>
            <a:pPr indent="-228600">
              <a:lnSpc>
                <a:spcPct val="90000"/>
              </a:lnSpc>
              <a:spcAft>
                <a:spcPts val="600"/>
              </a:spcAft>
              <a:buFont typeface="Arial" panose="020B0604020202020204" pitchFamily="34" charset="0"/>
              <a:buChar char="•"/>
            </a:pPr>
            <a:r>
              <a:rPr lang="en-US" sz="1900" b="1" dirty="0"/>
              <a:t>YOUTUBE CHANNEL:</a:t>
            </a:r>
          </a:p>
          <a:p>
            <a:pPr>
              <a:lnSpc>
                <a:spcPct val="90000"/>
              </a:lnSpc>
              <a:spcAft>
                <a:spcPts val="600"/>
              </a:spcAft>
            </a:pPr>
            <a:r>
              <a:rPr lang="en-US" sz="1900" b="1" dirty="0">
                <a:hlinkClick r:id="rId4">
                  <a:extLst>
                    <a:ext uri="{A12FA001-AC4F-418D-AE19-62706E023703}">
                      <ahyp:hlinkClr xmlns:ahyp="http://schemas.microsoft.com/office/drawing/2018/hyperlinkcolor" val="tx"/>
                    </a:ext>
                  </a:extLst>
                </a:hlinkClick>
              </a:rPr>
              <a:t>https://www.youtube.com/channel/UCndM2GK0dnpWg5ECUscdDcA</a:t>
            </a:r>
            <a:endParaRPr lang="en-US" sz="1900" b="1" dirty="0"/>
          </a:p>
        </p:txBody>
      </p:sp>
      <p:sp>
        <p:nvSpPr>
          <p:cNvPr id="7" name="TextBox 6">
            <a:extLst>
              <a:ext uri="{FF2B5EF4-FFF2-40B4-BE49-F238E27FC236}">
                <a16:creationId xmlns:a16="http://schemas.microsoft.com/office/drawing/2014/main" id="{3090075B-CEC3-4BA9-B252-9CDDA531FE50}"/>
              </a:ext>
            </a:extLst>
          </p:cNvPr>
          <p:cNvSpPr txBox="1"/>
          <p:nvPr/>
        </p:nvSpPr>
        <p:spPr>
          <a:xfrm>
            <a:off x="1419036" y="4029222"/>
            <a:ext cx="4209621" cy="1569660"/>
          </a:xfrm>
          <a:prstGeom prst="rect">
            <a:avLst/>
          </a:prstGeom>
          <a:noFill/>
        </p:spPr>
        <p:txBody>
          <a:bodyPr wrap="square">
            <a:spAutoFit/>
          </a:bodyPr>
          <a:lstStyle/>
          <a:p>
            <a:pPr algn="ctr">
              <a:spcAft>
                <a:spcPts val="600"/>
              </a:spcAft>
            </a:pPr>
            <a:r>
              <a:rPr lang="en-US" sz="3200" b="1" dirty="0">
                <a:solidFill>
                  <a:schemeClr val="accent1">
                    <a:lumMod val="75000"/>
                  </a:schemeClr>
                </a:solidFill>
                <a:effectLst>
                  <a:outerShdw blurRad="38100" dist="38100" dir="2700000" algn="tl">
                    <a:srgbClr val="000000">
                      <a:alpha val="43137"/>
                    </a:srgbClr>
                  </a:outerShdw>
                </a:effectLst>
              </a:rPr>
              <a:t>PLEASE KEEP LITTLE EVANGELISTS IN YOUR SPECIAL PRAYERS</a:t>
            </a:r>
          </a:p>
        </p:txBody>
      </p:sp>
    </p:spTree>
    <p:custDataLst>
      <p:tags r:id="rId1"/>
    </p:custDataLst>
    <p:extLst>
      <p:ext uri="{BB962C8B-B14F-4D97-AF65-F5344CB8AC3E}">
        <p14:creationId xmlns:p14="http://schemas.microsoft.com/office/powerpoint/2010/main" val="4019637943"/>
      </p:ext>
    </p:extLst>
  </p:cSld>
  <p:clrMapOvr>
    <a:masterClrMapping/>
  </p:clrMapOvr>
  <mc:AlternateContent xmlns:mc="http://schemas.openxmlformats.org/markup-compatibility/2006" xmlns:p14="http://schemas.microsoft.com/office/powerpoint/2010/main">
    <mc:Choice Requires="p14">
      <p:transition spd="slow" p14:dur="2000" advTm="32699"/>
    </mc:Choice>
    <mc:Fallback xmlns="">
      <p:transition spd="slow" advTm="326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56E85784-E749-47B3-8751-F8EAF89D706F}"/>
              </a:ext>
            </a:extLst>
          </p:cNvPr>
          <p:cNvSpPr txBox="1"/>
          <p:nvPr/>
        </p:nvSpPr>
        <p:spPr>
          <a:xfrm>
            <a:off x="-147145" y="5827835"/>
            <a:ext cx="9743090" cy="1200329"/>
          </a:xfrm>
          <a:prstGeom prst="rect">
            <a:avLst/>
          </a:prstGeom>
          <a:noFill/>
        </p:spPr>
        <p:txBody>
          <a:bodyPr wrap="square">
            <a:spAutoFit/>
          </a:bodyPr>
          <a:lstStyle/>
          <a:p>
            <a:pPr algn="ctr"/>
            <a:r>
              <a:rPr lang="en-US" sz="2400" b="1" dirty="0">
                <a:solidFill>
                  <a:schemeClr val="accent1">
                    <a:lumMod val="75000"/>
                  </a:schemeClr>
                </a:solidFill>
                <a:latin typeface="Abadi" panose="020B0604020104020204" pitchFamily="34" charset="0"/>
                <a:cs typeface="Aharoni" panose="02010803020104030203" pitchFamily="2" charset="-79"/>
              </a:rPr>
              <a:t>LIVE IN THE HOLY SPIRIT, DOING EVERYTHING IN WISDOM OF GOD,</a:t>
            </a:r>
          </a:p>
          <a:p>
            <a:pPr algn="ctr"/>
            <a:r>
              <a:rPr lang="en-US" sz="2400" b="1" dirty="0">
                <a:solidFill>
                  <a:schemeClr val="accent1">
                    <a:lumMod val="75000"/>
                  </a:schemeClr>
                </a:solidFill>
                <a:latin typeface="Abadi" panose="020B0604020104020204" pitchFamily="34" charset="0"/>
                <a:cs typeface="Aharoni" panose="02010803020104030203" pitchFamily="2" charset="-79"/>
              </a:rPr>
              <a:t> </a:t>
            </a:r>
            <a:r>
              <a:rPr lang="en-US" sz="2400" b="1" i="0" dirty="0">
                <a:solidFill>
                  <a:schemeClr val="accent1">
                    <a:lumMod val="75000"/>
                  </a:schemeClr>
                </a:solidFill>
                <a:effectLst/>
                <a:latin typeface="Abadi" panose="020B0604020104020204" pitchFamily="34" charset="0"/>
                <a:cs typeface="Aharoni" panose="02010803020104030203" pitchFamily="2" charset="-79"/>
              </a:rPr>
              <a:t>AS JESUS LIVED IN THIS WORLD, </a:t>
            </a:r>
            <a:r>
              <a:rPr lang="en-US" sz="2400" b="1" dirty="0">
                <a:solidFill>
                  <a:schemeClr val="accent1">
                    <a:lumMod val="75000"/>
                  </a:schemeClr>
                </a:solidFill>
                <a:latin typeface="Abadi" panose="020B0604020104020204" pitchFamily="34" charset="0"/>
                <a:cs typeface="Aharoni" panose="02010803020104030203" pitchFamily="2" charset="-79"/>
              </a:rPr>
              <a:t>GLORIFYING THE LORD BY OUR LIVES</a:t>
            </a:r>
            <a:r>
              <a:rPr lang="en-US" sz="2400" b="1" i="0" dirty="0">
                <a:solidFill>
                  <a:schemeClr val="accent1">
                    <a:lumMod val="75000"/>
                  </a:schemeClr>
                </a:solidFill>
                <a:effectLst/>
                <a:latin typeface="Abadi" panose="020B0604020104020204" pitchFamily="34" charset="0"/>
                <a:cs typeface="Aharoni" panose="02010803020104030203" pitchFamily="2" charset="-79"/>
              </a:rPr>
              <a:t>. </a:t>
            </a:r>
          </a:p>
          <a:p>
            <a:pPr algn="ctr"/>
            <a:endParaRPr lang="en-GB" sz="2400" dirty="0">
              <a:solidFill>
                <a:schemeClr val="accent1">
                  <a:lumMod val="50000"/>
                </a:schemeClr>
              </a:solidFill>
            </a:endParaRPr>
          </a:p>
        </p:txBody>
      </p:sp>
      <p:sp>
        <p:nvSpPr>
          <p:cNvPr id="13" name="TextBox 12">
            <a:extLst>
              <a:ext uri="{FF2B5EF4-FFF2-40B4-BE49-F238E27FC236}">
                <a16:creationId xmlns:a16="http://schemas.microsoft.com/office/drawing/2014/main" id="{90AF1F0D-D088-46EE-B23C-143DCFF00175}"/>
              </a:ext>
            </a:extLst>
          </p:cNvPr>
          <p:cNvSpPr txBox="1"/>
          <p:nvPr/>
        </p:nvSpPr>
        <p:spPr>
          <a:xfrm>
            <a:off x="2784315" y="2408781"/>
            <a:ext cx="7966841" cy="1231106"/>
          </a:xfrm>
          <a:prstGeom prst="rect">
            <a:avLst/>
          </a:prstGeom>
          <a:noFill/>
        </p:spPr>
        <p:txBody>
          <a:bodyPr wrap="square">
            <a:spAutoFit/>
          </a:bodyPr>
          <a:lstStyle/>
          <a:p>
            <a:pPr algn="ctr"/>
            <a:r>
              <a:rPr lang="en-US" sz="1800" b="1" dirty="0">
                <a:solidFill>
                  <a:schemeClr val="accent1">
                    <a:lumMod val="50000"/>
                  </a:schemeClr>
                </a:solidFill>
                <a:latin typeface="system-ui"/>
              </a:rPr>
              <a:t>JESUS ANSWERED TO THEM IN WISDOM,</a:t>
            </a:r>
          </a:p>
          <a:p>
            <a:pPr algn="ctr"/>
            <a:r>
              <a:rPr lang="en-US" sz="2800" b="1" dirty="0">
                <a:solidFill>
                  <a:schemeClr val="accent6">
                    <a:lumMod val="50000"/>
                  </a:schemeClr>
                </a:solidFill>
                <a:latin typeface="Algerian" panose="04020705040A02060702" pitchFamily="82" charset="0"/>
              </a:rPr>
              <a:t>‘TO GIVE GOD WHAT WE BELONGS TO GOD AND</a:t>
            </a:r>
          </a:p>
          <a:p>
            <a:pPr algn="ctr"/>
            <a:r>
              <a:rPr lang="en-US" sz="2800" b="1" dirty="0">
                <a:solidFill>
                  <a:schemeClr val="accent6">
                    <a:lumMod val="50000"/>
                  </a:schemeClr>
                </a:solidFill>
                <a:latin typeface="Algerian" panose="04020705040A02060702" pitchFamily="82" charset="0"/>
              </a:rPr>
              <a:t>TO THE WORLD WHAT BELONGED TO WORLD’</a:t>
            </a:r>
          </a:p>
        </p:txBody>
      </p:sp>
      <p:sp>
        <p:nvSpPr>
          <p:cNvPr id="14" name="TextBox 13">
            <a:extLst>
              <a:ext uri="{FF2B5EF4-FFF2-40B4-BE49-F238E27FC236}">
                <a16:creationId xmlns:a16="http://schemas.microsoft.com/office/drawing/2014/main" id="{D5AC3370-2F10-4E54-9CC7-B19B8BEE57B5}"/>
              </a:ext>
            </a:extLst>
          </p:cNvPr>
          <p:cNvSpPr txBox="1"/>
          <p:nvPr/>
        </p:nvSpPr>
        <p:spPr>
          <a:xfrm>
            <a:off x="4582151" y="3993283"/>
            <a:ext cx="6306206" cy="1200329"/>
          </a:xfrm>
          <a:prstGeom prst="rect">
            <a:avLst/>
          </a:prstGeom>
          <a:noFill/>
        </p:spPr>
        <p:txBody>
          <a:bodyPr wrap="square">
            <a:spAutoFit/>
          </a:bodyPr>
          <a:lstStyle/>
          <a:p>
            <a:pPr algn="ctr"/>
            <a:r>
              <a:rPr lang="en-US" sz="2400" b="1" dirty="0">
                <a:solidFill>
                  <a:schemeClr val="accent1">
                    <a:lumMod val="50000"/>
                  </a:schemeClr>
                </a:solidFill>
                <a:latin typeface="system-ui"/>
              </a:rPr>
              <a:t>EVERYTHING ON EARTH BELONG TO GOD</a:t>
            </a:r>
          </a:p>
          <a:p>
            <a:pPr algn="ctr"/>
            <a:r>
              <a:rPr lang="en-US" sz="2400" b="1" dirty="0">
                <a:solidFill>
                  <a:schemeClr val="accent1">
                    <a:lumMod val="50000"/>
                  </a:schemeClr>
                </a:solidFill>
                <a:latin typeface="system-ui"/>
              </a:rPr>
              <a:t>IN EVERYTHING , GIVE GOD THE GLORY.</a:t>
            </a:r>
          </a:p>
          <a:p>
            <a:pPr algn="ctr"/>
            <a:endParaRPr lang="en-US" sz="2400" b="1" dirty="0">
              <a:solidFill>
                <a:schemeClr val="accent1">
                  <a:lumMod val="50000"/>
                </a:schemeClr>
              </a:solidFill>
              <a:latin typeface="system-ui"/>
            </a:endParaRPr>
          </a:p>
        </p:txBody>
      </p:sp>
      <p:pic>
        <p:nvPicPr>
          <p:cNvPr id="15" name="Picture 14">
            <a:extLst>
              <a:ext uri="{FF2B5EF4-FFF2-40B4-BE49-F238E27FC236}">
                <a16:creationId xmlns:a16="http://schemas.microsoft.com/office/drawing/2014/main" id="{5BC7A67D-97A2-4CF5-99C0-F56FF0EEFDEF}"/>
              </a:ext>
            </a:extLst>
          </p:cNvPr>
          <p:cNvPicPr>
            <a:picLocks noChangeAspect="1"/>
          </p:cNvPicPr>
          <p:nvPr/>
        </p:nvPicPr>
        <p:blipFill>
          <a:blip r:embed="rId3"/>
          <a:stretch>
            <a:fillRect/>
          </a:stretch>
        </p:blipFill>
        <p:spPr>
          <a:xfrm>
            <a:off x="342349" y="3674416"/>
            <a:ext cx="4479064" cy="2043189"/>
          </a:xfrm>
          <a:prstGeom prst="rect">
            <a:avLst/>
          </a:prstGeom>
        </p:spPr>
      </p:pic>
      <p:pic>
        <p:nvPicPr>
          <p:cNvPr id="16" name="Picture 15">
            <a:extLst>
              <a:ext uri="{FF2B5EF4-FFF2-40B4-BE49-F238E27FC236}">
                <a16:creationId xmlns:a16="http://schemas.microsoft.com/office/drawing/2014/main" id="{C3B665A8-2FC4-4847-8908-DF036013B30A}"/>
              </a:ext>
            </a:extLst>
          </p:cNvPr>
          <p:cNvPicPr>
            <a:picLocks noChangeAspect="1"/>
          </p:cNvPicPr>
          <p:nvPr/>
        </p:nvPicPr>
        <p:blipFill>
          <a:blip r:embed="rId4"/>
          <a:stretch>
            <a:fillRect/>
          </a:stretch>
        </p:blipFill>
        <p:spPr>
          <a:xfrm>
            <a:off x="9428090" y="4807670"/>
            <a:ext cx="2646131" cy="1694514"/>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525AC8DF-7DFE-486C-9CEF-6D051EC4DA09}"/>
              </a:ext>
            </a:extLst>
          </p:cNvPr>
          <p:cNvPicPr>
            <a:picLocks noChangeAspect="1"/>
          </p:cNvPicPr>
          <p:nvPr/>
        </p:nvPicPr>
        <p:blipFill>
          <a:blip r:embed="rId5"/>
          <a:stretch>
            <a:fillRect/>
          </a:stretch>
        </p:blipFill>
        <p:spPr>
          <a:xfrm>
            <a:off x="6691639" y="233007"/>
            <a:ext cx="2843976" cy="2132982"/>
          </a:xfrm>
          <a:prstGeom prst="rect">
            <a:avLst/>
          </a:prstGeom>
        </p:spPr>
      </p:pic>
      <p:pic>
        <p:nvPicPr>
          <p:cNvPr id="7" name="Picture 6">
            <a:extLst>
              <a:ext uri="{FF2B5EF4-FFF2-40B4-BE49-F238E27FC236}">
                <a16:creationId xmlns:a16="http://schemas.microsoft.com/office/drawing/2014/main" id="{5BE5DED4-5490-4986-A8FE-E4BE80949BB9}"/>
              </a:ext>
            </a:extLst>
          </p:cNvPr>
          <p:cNvPicPr>
            <a:picLocks noChangeAspect="1"/>
          </p:cNvPicPr>
          <p:nvPr/>
        </p:nvPicPr>
        <p:blipFill>
          <a:blip r:embed="rId6"/>
          <a:stretch>
            <a:fillRect/>
          </a:stretch>
        </p:blipFill>
        <p:spPr>
          <a:xfrm>
            <a:off x="1440844" y="-5427"/>
            <a:ext cx="2295525" cy="2609850"/>
          </a:xfrm>
          <a:prstGeom prst="ellipse">
            <a:avLst/>
          </a:prstGeom>
          <a:ln>
            <a:noFill/>
          </a:ln>
          <a:effectLst>
            <a:softEdge rad="112500"/>
          </a:effectLst>
        </p:spPr>
      </p:pic>
      <p:sp>
        <p:nvSpPr>
          <p:cNvPr id="18" name="Speech Bubble: Oval 17">
            <a:extLst>
              <a:ext uri="{FF2B5EF4-FFF2-40B4-BE49-F238E27FC236}">
                <a16:creationId xmlns:a16="http://schemas.microsoft.com/office/drawing/2014/main" id="{3E9C4636-0013-4560-A447-360642109942}"/>
              </a:ext>
            </a:extLst>
          </p:cNvPr>
          <p:cNvSpPr/>
          <p:nvPr/>
        </p:nvSpPr>
        <p:spPr>
          <a:xfrm>
            <a:off x="3708050" y="16626"/>
            <a:ext cx="2640198" cy="1504850"/>
          </a:xfrm>
          <a:prstGeom prst="wedgeEllipseCallout">
            <a:avLst>
              <a:gd name="adj1" fmla="val -68687"/>
              <a:gd name="adj2" fmla="val 1056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n>
                  <a:solidFill>
                    <a:schemeClr val="tx1"/>
                  </a:solidFill>
                  <a:prstDash val="solid"/>
                </a:ln>
                <a:latin typeface="Comic Sans MS" panose="030F0702030302020204" pitchFamily="66" charset="0"/>
              </a:rPr>
              <a:t>DO YOU REMEMBER LAST WEEK’S GOSPEL?</a:t>
            </a:r>
            <a:endParaRPr lang="en-GB" dirty="0">
              <a:ln>
                <a:solidFill>
                  <a:schemeClr val="tx1"/>
                </a:solidFill>
                <a:prstDash val="solid"/>
              </a:ln>
              <a:latin typeface="Comic Sans MS" panose="030F0702030302020204" pitchFamily="66" charset="0"/>
            </a:endParaRPr>
          </a:p>
        </p:txBody>
      </p:sp>
      <p:sp>
        <p:nvSpPr>
          <p:cNvPr id="22" name="TextBox 21">
            <a:extLst>
              <a:ext uri="{FF2B5EF4-FFF2-40B4-BE49-F238E27FC236}">
                <a16:creationId xmlns:a16="http://schemas.microsoft.com/office/drawing/2014/main" id="{1B8E18DF-6018-4847-8679-540E643B67CE}"/>
              </a:ext>
            </a:extLst>
          </p:cNvPr>
          <p:cNvSpPr txBox="1"/>
          <p:nvPr/>
        </p:nvSpPr>
        <p:spPr>
          <a:xfrm>
            <a:off x="9595945" y="317441"/>
            <a:ext cx="2478276" cy="1323439"/>
          </a:xfrm>
          <a:prstGeom prst="rect">
            <a:avLst/>
          </a:prstGeom>
          <a:noFill/>
        </p:spPr>
        <p:txBody>
          <a:bodyPr wrap="square">
            <a:spAutoFit/>
          </a:bodyPr>
          <a:lstStyle/>
          <a:p>
            <a:pPr marL="0" indent="0">
              <a:buNone/>
            </a:pPr>
            <a:r>
              <a:rPr lang="en-US" sz="2000" dirty="0">
                <a:solidFill>
                  <a:srgbClr val="002060"/>
                </a:solidFill>
              </a:rPr>
              <a:t>THE </a:t>
            </a:r>
            <a:r>
              <a:rPr lang="en-US" sz="2000" b="1" i="0" dirty="0">
                <a:solidFill>
                  <a:srgbClr val="002060"/>
                </a:solidFill>
                <a:effectLst/>
                <a:latin typeface="Abadi" panose="020B0604020104020204" pitchFamily="34" charset="0"/>
              </a:rPr>
              <a:t>PHARISEES AND HERODIANS WERE PLOTTING PLANS TO TRAP JESUS.</a:t>
            </a:r>
          </a:p>
        </p:txBody>
      </p:sp>
    </p:spTree>
    <p:custDataLst>
      <p:tags r:id="rId1"/>
    </p:custDataLst>
    <p:extLst>
      <p:ext uri="{BB962C8B-B14F-4D97-AF65-F5344CB8AC3E}">
        <p14:creationId xmlns:p14="http://schemas.microsoft.com/office/powerpoint/2010/main" val="215051743"/>
      </p:ext>
    </p:extLst>
  </p:cSld>
  <p:clrMapOvr>
    <a:masterClrMapping/>
  </p:clrMapOvr>
  <mc:AlternateContent xmlns:mc="http://schemas.openxmlformats.org/markup-compatibility/2006" xmlns:p14="http://schemas.microsoft.com/office/powerpoint/2010/main">
    <mc:Choice Requires="p14">
      <p:transition spd="slow" p14:dur="2000" advTm="58507"/>
    </mc:Choice>
    <mc:Fallback xmlns="">
      <p:transition spd="slow" advTm="585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barn(inVertical)">
                                      <p:cBhvr>
                                        <p:cTn id="28" dur="500"/>
                                        <p:tgtEl>
                                          <p:spTgt spid="13">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barn(inVertical)">
                                      <p:cBhvr>
                                        <p:cTn id="31" dur="500"/>
                                        <p:tgtEl>
                                          <p:spTgt spid="1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8"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37CE3-BD9B-4539-A06C-08AE75B80BF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TODAY IN THE GOSPEL</a:t>
            </a:r>
          </a:p>
        </p:txBody>
      </p:sp>
      <p:sp>
        <p:nvSpPr>
          <p:cNvPr id="15" name="TextBox 14">
            <a:extLst>
              <a:ext uri="{FF2B5EF4-FFF2-40B4-BE49-F238E27FC236}">
                <a16:creationId xmlns:a16="http://schemas.microsoft.com/office/drawing/2014/main" id="{32B986B3-8400-41DD-93CB-CC1B287DA649}"/>
              </a:ext>
            </a:extLst>
          </p:cNvPr>
          <p:cNvSpPr txBox="1"/>
          <p:nvPr/>
        </p:nvSpPr>
        <p:spPr>
          <a:xfrm>
            <a:off x="674237" y="4170501"/>
            <a:ext cx="3657600" cy="1525597"/>
          </a:xfrm>
          <a:prstGeom prst="rect">
            <a:avLst/>
          </a:prstGeom>
        </p:spPr>
        <p:txBody>
          <a:bodyPr vert="horz" lIns="91440" tIns="45720" rIns="91440" bIns="45720" rtlCol="0">
            <a:normAutofit/>
          </a:bodyPr>
          <a:lstStyle/>
          <a:p>
            <a:pPr algn="ctr">
              <a:lnSpc>
                <a:spcPct val="90000"/>
              </a:lnSpc>
              <a:spcBef>
                <a:spcPts val="1000"/>
              </a:spcBef>
            </a:pPr>
            <a:r>
              <a:rPr lang="en-US" sz="2000" b="1" kern="1200" dirty="0">
                <a:solidFill>
                  <a:srgbClr val="FFFFFF"/>
                </a:solidFill>
                <a:latin typeface="+mn-lt"/>
                <a:ea typeface="+mn-ea"/>
                <a:cs typeface="+mn-cs"/>
              </a:rPr>
              <a:t>A SCHOLAR OF THE LAW IS TESTING</a:t>
            </a:r>
            <a:r>
              <a:rPr lang="en-US" sz="2000" b="1" i="0" kern="1200" dirty="0">
                <a:solidFill>
                  <a:srgbClr val="FFFFFF"/>
                </a:solidFill>
                <a:effectLst/>
                <a:latin typeface="+mn-lt"/>
                <a:ea typeface="+mn-ea"/>
                <a:cs typeface="+mn-cs"/>
              </a:rPr>
              <a:t> </a:t>
            </a:r>
            <a:r>
              <a:rPr lang="en-US" sz="2000" b="1" kern="1200" dirty="0">
                <a:solidFill>
                  <a:srgbClr val="FFFFFF"/>
                </a:solidFill>
                <a:latin typeface="+mn-lt"/>
                <a:ea typeface="+mn-ea"/>
                <a:cs typeface="+mn-cs"/>
              </a:rPr>
              <a:t>JESUS.</a:t>
            </a:r>
            <a:r>
              <a:rPr lang="en-US" sz="2000" b="1" i="0" kern="1200" dirty="0">
                <a:solidFill>
                  <a:srgbClr val="FFFFFF"/>
                </a:solidFill>
                <a:effectLst/>
                <a:latin typeface="+mn-lt"/>
                <a:ea typeface="+mn-ea"/>
                <a:cs typeface="+mn-cs"/>
              </a:rPr>
              <a:t> </a:t>
            </a:r>
            <a:endParaRPr lang="en-US" sz="2000" b="1" kern="1200" dirty="0">
              <a:solidFill>
                <a:srgbClr val="FFFFFF"/>
              </a:solidFill>
              <a:latin typeface="+mn-lt"/>
              <a:ea typeface="+mn-ea"/>
              <a:cs typeface="+mn-cs"/>
            </a:endParaRPr>
          </a:p>
        </p:txBody>
      </p:sp>
      <p:cxnSp>
        <p:nvCxnSpPr>
          <p:cNvPr id="38" name="Straight Connector 37">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E304914-2762-4D6D-ABA6-3965D83A7AE8}"/>
              </a:ext>
            </a:extLst>
          </p:cNvPr>
          <p:cNvPicPr>
            <a:picLocks noChangeAspect="1"/>
          </p:cNvPicPr>
          <p:nvPr/>
        </p:nvPicPr>
        <p:blipFill>
          <a:blip r:embed="rId3"/>
          <a:stretch>
            <a:fillRect/>
          </a:stretch>
        </p:blipFill>
        <p:spPr>
          <a:xfrm>
            <a:off x="5480575" y="2380864"/>
            <a:ext cx="5520299" cy="4154024"/>
          </a:xfrm>
          <a:prstGeom prst="rect">
            <a:avLst/>
          </a:prstGeom>
          <a:ln>
            <a:noFill/>
          </a:ln>
          <a:effectLst>
            <a:outerShdw blurRad="292100" dist="139700" dir="2700000" algn="tl" rotWithShape="0">
              <a:srgbClr val="333333">
                <a:alpha val="65000"/>
              </a:srgbClr>
            </a:outerShdw>
          </a:effectLst>
        </p:spPr>
      </p:pic>
      <p:sp>
        <p:nvSpPr>
          <p:cNvPr id="6" name="Speech Bubble: Rectangle 5">
            <a:extLst>
              <a:ext uri="{FF2B5EF4-FFF2-40B4-BE49-F238E27FC236}">
                <a16:creationId xmlns:a16="http://schemas.microsoft.com/office/drawing/2014/main" id="{363FE5BE-FD2C-4289-9577-68372E9CD5D4}"/>
              </a:ext>
            </a:extLst>
          </p:cNvPr>
          <p:cNvSpPr/>
          <p:nvPr/>
        </p:nvSpPr>
        <p:spPr>
          <a:xfrm>
            <a:off x="5602013" y="199697"/>
            <a:ext cx="5398861" cy="1912882"/>
          </a:xfrm>
          <a:prstGeom prst="wedgeRectCallout">
            <a:avLst>
              <a:gd name="adj1" fmla="val -34687"/>
              <a:gd name="adj2" fmla="val 15265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i="0" dirty="0">
                <a:solidFill>
                  <a:srgbClr val="363936"/>
                </a:solidFill>
                <a:effectLst/>
                <a:latin typeface="Abadi" panose="020B0604020104020204" pitchFamily="34" charset="0"/>
              </a:rPr>
              <a:t>"TEACHER, WHICH COMMANDMENT IN THE LAW IS THE GREATEST?"</a:t>
            </a:r>
            <a:endParaRPr lang="en-GB" sz="2400" b="1" dirty="0">
              <a:latin typeface="Abadi" panose="020B0604020104020204" pitchFamily="34" charset="0"/>
            </a:endParaRPr>
          </a:p>
        </p:txBody>
      </p:sp>
    </p:spTree>
    <p:custDataLst>
      <p:tags r:id="rId1"/>
    </p:custDataLst>
    <p:extLst>
      <p:ext uri="{BB962C8B-B14F-4D97-AF65-F5344CB8AC3E}">
        <p14:creationId xmlns:p14="http://schemas.microsoft.com/office/powerpoint/2010/main" val="560947416"/>
      </p:ext>
    </p:extLst>
  </p:cSld>
  <p:clrMapOvr>
    <a:masterClrMapping/>
  </p:clrMapOvr>
  <mc:AlternateContent xmlns:mc="http://schemas.openxmlformats.org/markup-compatibility/2006" xmlns:p14="http://schemas.microsoft.com/office/powerpoint/2010/main">
    <mc:Choice Requires="p14">
      <p:transition spd="slow" p14:dur="2000" advTm="21443"/>
    </mc:Choice>
    <mc:Fallback xmlns="">
      <p:transition spd="slow" advTm="214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3DF30-5EB7-4053-A634-3826B1283D3E}"/>
              </a:ext>
            </a:extLst>
          </p:cNvPr>
          <p:cNvSpPr>
            <a:spLocks noGrp="1"/>
          </p:cNvSpPr>
          <p:nvPr>
            <p:ph type="title"/>
          </p:nvPr>
        </p:nvSpPr>
        <p:spPr>
          <a:xfrm>
            <a:off x="699290" y="939408"/>
            <a:ext cx="4687614" cy="945931"/>
          </a:xfrm>
        </p:spPr>
        <p:txBody>
          <a:bodyPr/>
          <a:lstStyle/>
          <a:p>
            <a:r>
              <a:rPr lang="en-US" b="1" dirty="0">
                <a:solidFill>
                  <a:schemeClr val="accent6">
                    <a:lumMod val="50000"/>
                  </a:schemeClr>
                </a:solidFill>
                <a:latin typeface="Abadi" panose="020B0604020104020204" pitchFamily="34" charset="0"/>
              </a:rPr>
              <a:t>JESUS ANSWERED,</a:t>
            </a:r>
            <a:endParaRPr lang="en-GB" b="1" dirty="0">
              <a:solidFill>
                <a:schemeClr val="accent6">
                  <a:lumMod val="50000"/>
                </a:schemeClr>
              </a:solidFill>
              <a:latin typeface="Abadi" panose="020B0604020104020204" pitchFamily="34" charset="0"/>
            </a:endParaRPr>
          </a:p>
        </p:txBody>
      </p:sp>
      <p:pic>
        <p:nvPicPr>
          <p:cNvPr id="4" name="Picture 3">
            <a:extLst>
              <a:ext uri="{FF2B5EF4-FFF2-40B4-BE49-F238E27FC236}">
                <a16:creationId xmlns:a16="http://schemas.microsoft.com/office/drawing/2014/main" id="{123B0948-793F-44F0-AABE-DF318C1D4A43}"/>
              </a:ext>
            </a:extLst>
          </p:cNvPr>
          <p:cNvPicPr>
            <a:picLocks noChangeAspect="1"/>
          </p:cNvPicPr>
          <p:nvPr/>
        </p:nvPicPr>
        <p:blipFill>
          <a:blip r:embed="rId3"/>
          <a:stretch>
            <a:fillRect/>
          </a:stretch>
        </p:blipFill>
        <p:spPr>
          <a:xfrm>
            <a:off x="6096000" y="2613091"/>
            <a:ext cx="5169166" cy="4051736"/>
          </a:xfrm>
          <a:prstGeom prst="rect">
            <a:avLst/>
          </a:prstGeom>
        </p:spPr>
      </p:pic>
      <p:sp>
        <p:nvSpPr>
          <p:cNvPr id="6" name="Speech Bubble: Rectangle 5">
            <a:extLst>
              <a:ext uri="{FF2B5EF4-FFF2-40B4-BE49-F238E27FC236}">
                <a16:creationId xmlns:a16="http://schemas.microsoft.com/office/drawing/2014/main" id="{774059B1-1D97-4099-8CC3-D26051467F0E}"/>
              </a:ext>
            </a:extLst>
          </p:cNvPr>
          <p:cNvSpPr/>
          <p:nvPr/>
        </p:nvSpPr>
        <p:spPr>
          <a:xfrm>
            <a:off x="5930110" y="193173"/>
            <a:ext cx="5562600" cy="2017986"/>
          </a:xfrm>
          <a:prstGeom prst="wedgeRectCallout">
            <a:avLst>
              <a:gd name="adj1" fmla="val -31981"/>
              <a:gd name="adj2" fmla="val 745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i="0" dirty="0">
                <a:solidFill>
                  <a:schemeClr val="accent1"/>
                </a:solidFill>
                <a:effectLst/>
                <a:latin typeface="Roboto" panose="02000000000000000000" pitchFamily="2" charset="0"/>
              </a:rPr>
              <a:t>"You shall love the Lord, your God,</a:t>
            </a:r>
            <a:br>
              <a:rPr lang="en-US" sz="2400" b="1" dirty="0">
                <a:solidFill>
                  <a:schemeClr val="accent1"/>
                </a:solidFill>
              </a:rPr>
            </a:br>
            <a:r>
              <a:rPr lang="en-US" sz="2400" b="1" i="0" dirty="0">
                <a:solidFill>
                  <a:schemeClr val="accent1"/>
                </a:solidFill>
                <a:effectLst/>
                <a:latin typeface="Roboto" panose="02000000000000000000" pitchFamily="2" charset="0"/>
              </a:rPr>
              <a:t>with all your heart, with all your soul,</a:t>
            </a:r>
            <a:br>
              <a:rPr lang="en-US" sz="2400" b="1" dirty="0">
                <a:solidFill>
                  <a:schemeClr val="accent1"/>
                </a:solidFill>
              </a:rPr>
            </a:br>
            <a:r>
              <a:rPr lang="en-US" sz="2400" b="1" i="0" dirty="0">
                <a:solidFill>
                  <a:schemeClr val="accent1"/>
                </a:solidFill>
                <a:effectLst/>
                <a:latin typeface="Roboto" panose="02000000000000000000" pitchFamily="2" charset="0"/>
              </a:rPr>
              <a:t>and with all your mind.</a:t>
            </a:r>
            <a:br>
              <a:rPr lang="en-US" sz="2400" b="1" dirty="0">
                <a:solidFill>
                  <a:schemeClr val="accent1"/>
                </a:solidFill>
              </a:rPr>
            </a:br>
            <a:r>
              <a:rPr lang="en-US" sz="2400" b="1" i="0" dirty="0">
                <a:solidFill>
                  <a:srgbClr val="C00000"/>
                </a:solidFill>
                <a:effectLst/>
                <a:latin typeface="Roboto" panose="02000000000000000000" pitchFamily="2" charset="0"/>
              </a:rPr>
              <a:t>THIS IS THE GREATEST AND THE FIRST COMMANDMENT.</a:t>
            </a:r>
            <a:endParaRPr lang="en-GB" sz="2400" b="1" dirty="0">
              <a:solidFill>
                <a:srgbClr val="C00000"/>
              </a:solidFill>
              <a:latin typeface="Abadi" panose="020B0604020104020204" pitchFamily="34" charset="0"/>
            </a:endParaRPr>
          </a:p>
        </p:txBody>
      </p:sp>
      <p:sp>
        <p:nvSpPr>
          <p:cNvPr id="12" name="Speech Bubble: Rectangle 11">
            <a:extLst>
              <a:ext uri="{FF2B5EF4-FFF2-40B4-BE49-F238E27FC236}">
                <a16:creationId xmlns:a16="http://schemas.microsoft.com/office/drawing/2014/main" id="{35092608-BA0C-4727-81D0-3B79C22F5206}"/>
              </a:ext>
            </a:extLst>
          </p:cNvPr>
          <p:cNvSpPr/>
          <p:nvPr/>
        </p:nvSpPr>
        <p:spPr>
          <a:xfrm>
            <a:off x="699290" y="2501462"/>
            <a:ext cx="4929352" cy="1460938"/>
          </a:xfrm>
          <a:prstGeom prst="wedgeRectCallout">
            <a:avLst>
              <a:gd name="adj1" fmla="val 67111"/>
              <a:gd name="adj2" fmla="val -2270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i="0" dirty="0">
                <a:solidFill>
                  <a:srgbClr val="C00000"/>
                </a:solidFill>
                <a:effectLst/>
                <a:latin typeface="Roboto" panose="02000000000000000000" pitchFamily="2" charset="0"/>
              </a:rPr>
              <a:t>THE SECOND IS LIKE </a:t>
            </a:r>
            <a:r>
              <a:rPr lang="en-US" sz="2400" b="1" dirty="0">
                <a:solidFill>
                  <a:srgbClr val="C00000"/>
                </a:solidFill>
                <a:latin typeface="Roboto" panose="02000000000000000000" pitchFamily="2" charset="0"/>
              </a:rPr>
              <a:t>THIS</a:t>
            </a:r>
            <a:r>
              <a:rPr lang="en-US" sz="2400" b="1" i="0" dirty="0">
                <a:solidFill>
                  <a:srgbClr val="C00000"/>
                </a:solidFill>
                <a:effectLst/>
                <a:latin typeface="Roboto" panose="02000000000000000000" pitchFamily="2" charset="0"/>
              </a:rPr>
              <a:t>:</a:t>
            </a:r>
            <a:br>
              <a:rPr lang="en-US" sz="2400" b="1" dirty="0">
                <a:solidFill>
                  <a:srgbClr val="C00000"/>
                </a:solidFill>
              </a:rPr>
            </a:br>
            <a:r>
              <a:rPr lang="en-US" sz="2400" b="1" i="0" dirty="0">
                <a:solidFill>
                  <a:schemeClr val="accent1">
                    <a:lumMod val="75000"/>
                  </a:schemeClr>
                </a:solidFill>
                <a:effectLst/>
                <a:latin typeface="Roboto" panose="02000000000000000000" pitchFamily="2" charset="0"/>
              </a:rPr>
              <a:t>You shall love your neighbor as yourself. </a:t>
            </a:r>
            <a:br>
              <a:rPr lang="en-US" sz="2400" dirty="0"/>
            </a:br>
            <a:endParaRPr lang="en-GB" sz="2400" b="1" dirty="0">
              <a:solidFill>
                <a:srgbClr val="C00000"/>
              </a:solidFill>
              <a:latin typeface="Abadi" panose="020B0604020104020204" pitchFamily="34" charset="0"/>
            </a:endParaRPr>
          </a:p>
        </p:txBody>
      </p:sp>
      <p:sp>
        <p:nvSpPr>
          <p:cNvPr id="14" name="TextBox 13">
            <a:extLst>
              <a:ext uri="{FF2B5EF4-FFF2-40B4-BE49-F238E27FC236}">
                <a16:creationId xmlns:a16="http://schemas.microsoft.com/office/drawing/2014/main" id="{F963FA3E-0FD6-457D-96E9-709BC4C369FD}"/>
              </a:ext>
            </a:extLst>
          </p:cNvPr>
          <p:cNvSpPr txBox="1"/>
          <p:nvPr/>
        </p:nvSpPr>
        <p:spPr>
          <a:xfrm>
            <a:off x="1324656" y="4455054"/>
            <a:ext cx="4377558" cy="2062103"/>
          </a:xfrm>
          <a:prstGeom prst="rect">
            <a:avLst/>
          </a:prstGeom>
          <a:noFill/>
        </p:spPr>
        <p:txBody>
          <a:bodyPr wrap="square">
            <a:spAutoFit/>
          </a:bodyPr>
          <a:lstStyle/>
          <a:p>
            <a:pPr algn="ctr"/>
            <a:r>
              <a:rPr lang="en-US" sz="3200" b="1" i="0" dirty="0">
                <a:solidFill>
                  <a:schemeClr val="accent4">
                    <a:lumMod val="50000"/>
                  </a:schemeClr>
                </a:solidFill>
                <a:effectLst/>
                <a:latin typeface="Aharoni" panose="02010803020104030203" pitchFamily="2" charset="-79"/>
                <a:cs typeface="Aharoni" panose="02010803020104030203" pitchFamily="2" charset="-79"/>
              </a:rPr>
              <a:t>‘The whole law and the prophets depend on these two commandments."</a:t>
            </a:r>
            <a:endParaRPr lang="en-GB" sz="3200" b="1" dirty="0">
              <a:solidFill>
                <a:schemeClr val="accent4">
                  <a:lumMod val="50000"/>
                </a:schemeClr>
              </a:solidFill>
              <a:latin typeface="Aharoni" panose="02010803020104030203" pitchFamily="2" charset="-79"/>
              <a:cs typeface="Aharoni" panose="02010803020104030203" pitchFamily="2" charset="-79"/>
            </a:endParaRPr>
          </a:p>
        </p:txBody>
      </p:sp>
    </p:spTree>
    <p:custDataLst>
      <p:tags r:id="rId1"/>
    </p:custDataLst>
    <p:extLst>
      <p:ext uri="{BB962C8B-B14F-4D97-AF65-F5344CB8AC3E}">
        <p14:creationId xmlns:p14="http://schemas.microsoft.com/office/powerpoint/2010/main" val="1025897039"/>
      </p:ext>
    </p:extLst>
  </p:cSld>
  <p:clrMapOvr>
    <a:masterClrMapping/>
  </p:clrMapOvr>
  <mc:AlternateContent xmlns:mc="http://schemas.openxmlformats.org/markup-compatibility/2006" xmlns:p14="http://schemas.microsoft.com/office/powerpoint/2010/main">
    <mc:Choice Requires="p14">
      <p:transition spd="slow" p14:dur="2000" advTm="30197"/>
    </mc:Choice>
    <mc:Fallback xmlns="">
      <p:transition spd="slow" advTm="301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2"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91605BEB-C09F-4F7C-81CB-B2C7FC47A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6">
            <a:extLst>
              <a:ext uri="{FF2B5EF4-FFF2-40B4-BE49-F238E27FC236}">
                <a16:creationId xmlns:a16="http://schemas.microsoft.com/office/drawing/2014/main" id="{364795DB-290E-4908-965D-AED9526AA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1095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974FCC8-6D3F-4B6E-8802-69DEE51C5999}"/>
              </a:ext>
            </a:extLst>
          </p:cNvPr>
          <p:cNvSpPr>
            <a:spLocks noGrp="1"/>
          </p:cNvSpPr>
          <p:nvPr>
            <p:ph type="title"/>
          </p:nvPr>
        </p:nvSpPr>
        <p:spPr>
          <a:xfrm>
            <a:off x="630936" y="375085"/>
            <a:ext cx="3767328" cy="1325880"/>
          </a:xfrm>
        </p:spPr>
        <p:txBody>
          <a:bodyPr>
            <a:noAutofit/>
          </a:bodyPr>
          <a:lstStyle/>
          <a:p>
            <a:pPr algn="ctr"/>
            <a:r>
              <a:rPr lang="en-US" sz="2800" b="1" dirty="0">
                <a:solidFill>
                  <a:schemeClr val="bg1"/>
                </a:solidFill>
                <a:latin typeface="Aharoni" panose="02010803020104030203" pitchFamily="2" charset="-79"/>
                <a:cs typeface="Aharoni" panose="02010803020104030203" pitchFamily="2" charset="-79"/>
              </a:rPr>
              <a:t>WHAT IS JESUS SPEAKING TO US THROUGH TODAY’S GOSPEL?</a:t>
            </a:r>
            <a:endParaRPr lang="en-GB" sz="2800" b="1" dirty="0">
              <a:solidFill>
                <a:schemeClr val="bg1"/>
              </a:solidFill>
              <a:latin typeface="Aharoni" panose="02010803020104030203" pitchFamily="2" charset="-79"/>
              <a:cs typeface="Aharoni" panose="02010803020104030203" pitchFamily="2" charset="-79"/>
            </a:endParaRPr>
          </a:p>
        </p:txBody>
      </p:sp>
      <p:cxnSp>
        <p:nvCxnSpPr>
          <p:cNvPr id="19" name="Straight Connector 18">
            <a:extLst>
              <a:ext uri="{FF2B5EF4-FFF2-40B4-BE49-F238E27FC236}">
                <a16:creationId xmlns:a16="http://schemas.microsoft.com/office/drawing/2014/main" id="{C21E00FA-5862-4ADF-8F96-08EC1FF481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27633" y="580984"/>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32EC66C-49BE-440F-9FA2-955B7ADCD119}"/>
              </a:ext>
            </a:extLst>
          </p:cNvPr>
          <p:cNvSpPr txBox="1"/>
          <p:nvPr/>
        </p:nvSpPr>
        <p:spPr>
          <a:xfrm>
            <a:off x="4782211" y="405294"/>
            <a:ext cx="7341436" cy="1569660"/>
          </a:xfrm>
          <a:prstGeom prst="rect">
            <a:avLst/>
          </a:prstGeom>
          <a:noFill/>
        </p:spPr>
        <p:txBody>
          <a:bodyPr wrap="square">
            <a:spAutoFit/>
          </a:bodyPr>
          <a:lstStyle/>
          <a:p>
            <a:pPr algn="ctr"/>
            <a:r>
              <a:rPr lang="en-US" sz="3200" b="1" i="0" dirty="0">
                <a:solidFill>
                  <a:schemeClr val="accent4">
                    <a:lumMod val="40000"/>
                    <a:lumOff val="60000"/>
                  </a:schemeClr>
                </a:solidFill>
                <a:effectLst/>
                <a:latin typeface="Roboto" panose="02000000000000000000" pitchFamily="2" charset="0"/>
              </a:rPr>
              <a:t>THE FIRST AND THE GREATEST COMMANDMENT</a:t>
            </a:r>
            <a:br>
              <a:rPr lang="en-US" sz="3200" b="1" i="0" dirty="0">
                <a:solidFill>
                  <a:schemeClr val="accent4">
                    <a:lumMod val="40000"/>
                    <a:lumOff val="60000"/>
                  </a:schemeClr>
                </a:solidFill>
                <a:effectLst/>
                <a:latin typeface="Roboto" panose="02000000000000000000" pitchFamily="2" charset="0"/>
              </a:rPr>
            </a:br>
            <a:endParaRPr lang="en-GB" sz="3200" dirty="0">
              <a:solidFill>
                <a:schemeClr val="accent4">
                  <a:lumMod val="40000"/>
                  <a:lumOff val="60000"/>
                </a:schemeClr>
              </a:solidFill>
            </a:endParaRPr>
          </a:p>
        </p:txBody>
      </p:sp>
      <p:sp>
        <p:nvSpPr>
          <p:cNvPr id="11" name="TextBox 10">
            <a:extLst>
              <a:ext uri="{FF2B5EF4-FFF2-40B4-BE49-F238E27FC236}">
                <a16:creationId xmlns:a16="http://schemas.microsoft.com/office/drawing/2014/main" id="{2C846AB0-A9FB-4885-B128-F9A5F2D2FED8}"/>
              </a:ext>
            </a:extLst>
          </p:cNvPr>
          <p:cNvSpPr txBox="1"/>
          <p:nvPr/>
        </p:nvSpPr>
        <p:spPr>
          <a:xfrm>
            <a:off x="6779172" y="2259285"/>
            <a:ext cx="6096000" cy="461665"/>
          </a:xfrm>
          <a:prstGeom prst="rect">
            <a:avLst/>
          </a:prstGeom>
          <a:noFill/>
        </p:spPr>
        <p:txBody>
          <a:bodyPr wrap="square">
            <a:spAutoFit/>
          </a:bodyPr>
          <a:lstStyle/>
          <a:p>
            <a:r>
              <a:rPr lang="en-US" sz="2400" b="1" i="0" dirty="0">
                <a:solidFill>
                  <a:schemeClr val="accent5">
                    <a:lumMod val="75000"/>
                  </a:schemeClr>
                </a:solidFill>
                <a:effectLst/>
                <a:latin typeface="Abadi" panose="020B0604020104020204" pitchFamily="34" charset="0"/>
              </a:rPr>
              <a:t>HOW CAN WE LOVE OUR GOD?</a:t>
            </a:r>
            <a:endParaRPr lang="en-GB" sz="2400" b="1" dirty="0">
              <a:solidFill>
                <a:schemeClr val="accent5">
                  <a:lumMod val="75000"/>
                </a:schemeClr>
              </a:solidFill>
              <a:latin typeface="Abadi" panose="020B0604020104020204" pitchFamily="34" charset="0"/>
            </a:endParaRPr>
          </a:p>
        </p:txBody>
      </p:sp>
      <p:sp>
        <p:nvSpPr>
          <p:cNvPr id="16" name="TextBox 15">
            <a:extLst>
              <a:ext uri="{FF2B5EF4-FFF2-40B4-BE49-F238E27FC236}">
                <a16:creationId xmlns:a16="http://schemas.microsoft.com/office/drawing/2014/main" id="{C5E155F2-53DA-4C3C-B5F4-91056A31545B}"/>
              </a:ext>
            </a:extLst>
          </p:cNvPr>
          <p:cNvSpPr txBox="1"/>
          <p:nvPr/>
        </p:nvSpPr>
        <p:spPr>
          <a:xfrm>
            <a:off x="6151471" y="2788384"/>
            <a:ext cx="5623034" cy="830997"/>
          </a:xfrm>
          <a:prstGeom prst="rect">
            <a:avLst/>
          </a:prstGeom>
          <a:noFill/>
        </p:spPr>
        <p:txBody>
          <a:bodyPr wrap="square">
            <a:spAutoFit/>
          </a:bodyPr>
          <a:lstStyle/>
          <a:p>
            <a:pPr algn="ctr"/>
            <a:r>
              <a:rPr lang="en-US" sz="2400" b="1" i="0" dirty="0">
                <a:solidFill>
                  <a:schemeClr val="accent2">
                    <a:lumMod val="50000"/>
                  </a:schemeClr>
                </a:solidFill>
                <a:effectLst/>
                <a:latin typeface="Abadi" panose="020B0604020104020204" pitchFamily="34" charset="0"/>
              </a:rPr>
              <a:t>BY KNOWING ABOUT OUR LORD AND </a:t>
            </a:r>
          </a:p>
          <a:p>
            <a:pPr algn="ctr"/>
            <a:r>
              <a:rPr lang="en-US" sz="2400" b="1" i="0" dirty="0">
                <a:solidFill>
                  <a:schemeClr val="accent2">
                    <a:lumMod val="50000"/>
                  </a:schemeClr>
                </a:solidFill>
                <a:effectLst/>
                <a:latin typeface="Abadi" panose="020B0604020104020204" pitchFamily="34" charset="0"/>
              </a:rPr>
              <a:t>ABOUT HIS LOVE TOWARDS US</a:t>
            </a:r>
            <a:r>
              <a:rPr lang="en-US" b="1" i="0" dirty="0">
                <a:solidFill>
                  <a:schemeClr val="accent2">
                    <a:lumMod val="50000"/>
                  </a:schemeClr>
                </a:solidFill>
                <a:effectLst/>
                <a:latin typeface="Abadi" panose="020B0604020104020204" pitchFamily="34" charset="0"/>
              </a:rPr>
              <a:t>.</a:t>
            </a:r>
            <a:endParaRPr lang="en-GB" b="1" dirty="0">
              <a:solidFill>
                <a:schemeClr val="accent2">
                  <a:lumMod val="50000"/>
                </a:schemeClr>
              </a:solidFill>
              <a:latin typeface="Abadi" panose="020B0604020104020204" pitchFamily="34" charset="0"/>
            </a:endParaRPr>
          </a:p>
        </p:txBody>
      </p:sp>
      <p:pic>
        <p:nvPicPr>
          <p:cNvPr id="18" name="Picture 17">
            <a:extLst>
              <a:ext uri="{FF2B5EF4-FFF2-40B4-BE49-F238E27FC236}">
                <a16:creationId xmlns:a16="http://schemas.microsoft.com/office/drawing/2014/main" id="{95BD2F65-AFA3-4D6A-8BA4-E31C9FFCD359}"/>
              </a:ext>
            </a:extLst>
          </p:cNvPr>
          <p:cNvPicPr>
            <a:picLocks noChangeAspect="1"/>
          </p:cNvPicPr>
          <p:nvPr/>
        </p:nvPicPr>
        <p:blipFill>
          <a:blip r:embed="rId3"/>
          <a:stretch>
            <a:fillRect/>
          </a:stretch>
        </p:blipFill>
        <p:spPr>
          <a:xfrm>
            <a:off x="6298254" y="3533121"/>
            <a:ext cx="5477775" cy="3242161"/>
          </a:xfrm>
          <a:prstGeom prst="rect">
            <a:avLst/>
          </a:prstGeom>
        </p:spPr>
      </p:pic>
      <p:sp>
        <p:nvSpPr>
          <p:cNvPr id="26" name="TextBox 25">
            <a:extLst>
              <a:ext uri="{FF2B5EF4-FFF2-40B4-BE49-F238E27FC236}">
                <a16:creationId xmlns:a16="http://schemas.microsoft.com/office/drawing/2014/main" id="{C592F124-176C-4CD4-9F1A-DF4C4B300C83}"/>
              </a:ext>
            </a:extLst>
          </p:cNvPr>
          <p:cNvSpPr txBox="1"/>
          <p:nvPr/>
        </p:nvSpPr>
        <p:spPr>
          <a:xfrm>
            <a:off x="7655794" y="6195207"/>
            <a:ext cx="6437586" cy="400110"/>
          </a:xfrm>
          <a:prstGeom prst="rect">
            <a:avLst/>
          </a:prstGeom>
          <a:noFill/>
        </p:spPr>
        <p:txBody>
          <a:bodyPr wrap="square">
            <a:spAutoFit/>
          </a:bodyPr>
          <a:lstStyle/>
          <a:p>
            <a:r>
              <a:rPr lang="en-US" sz="2000" b="1" dirty="0">
                <a:solidFill>
                  <a:srgbClr val="C00000"/>
                </a:solidFill>
                <a:latin typeface="Abadi" panose="020B0604020104020204" pitchFamily="34" charset="0"/>
              </a:rPr>
              <a:t>JESUS</a:t>
            </a:r>
            <a:r>
              <a:rPr lang="en-US" sz="1400" b="1" dirty="0">
                <a:solidFill>
                  <a:schemeClr val="accent5">
                    <a:lumMod val="75000"/>
                  </a:schemeClr>
                </a:solidFill>
                <a:latin typeface="Abadi" panose="020B0604020104020204" pitchFamily="34" charset="0"/>
              </a:rPr>
              <a:t> IS LORD’S LOVE TOWARDS EACH OF US</a:t>
            </a:r>
            <a:endParaRPr lang="en-GB" sz="1400" b="1" dirty="0">
              <a:solidFill>
                <a:schemeClr val="accent5">
                  <a:lumMod val="75000"/>
                </a:schemeClr>
              </a:solidFill>
              <a:latin typeface="Abadi" panose="020B0604020104020204" pitchFamily="34" charset="0"/>
            </a:endParaRPr>
          </a:p>
        </p:txBody>
      </p:sp>
      <p:pic>
        <p:nvPicPr>
          <p:cNvPr id="3" name="Picture 2">
            <a:extLst>
              <a:ext uri="{FF2B5EF4-FFF2-40B4-BE49-F238E27FC236}">
                <a16:creationId xmlns:a16="http://schemas.microsoft.com/office/drawing/2014/main" id="{A5288603-1669-4EE1-80EB-2D8EF46FD959}"/>
              </a:ext>
            </a:extLst>
          </p:cNvPr>
          <p:cNvPicPr>
            <a:picLocks noChangeAspect="1"/>
          </p:cNvPicPr>
          <p:nvPr/>
        </p:nvPicPr>
        <p:blipFill>
          <a:blip r:embed="rId4"/>
          <a:stretch>
            <a:fillRect/>
          </a:stretch>
        </p:blipFill>
        <p:spPr>
          <a:xfrm>
            <a:off x="231227" y="2158340"/>
            <a:ext cx="5846153" cy="4157668"/>
          </a:xfrm>
          <a:prstGeom prst="rect">
            <a:avLst/>
          </a:prstGeom>
          <a:ln>
            <a:noFill/>
          </a:ln>
          <a:effectLst>
            <a:softEdge rad="112500"/>
          </a:effectLst>
        </p:spPr>
      </p:pic>
      <p:pic>
        <p:nvPicPr>
          <p:cNvPr id="22" name="Picture 21">
            <a:extLst>
              <a:ext uri="{FF2B5EF4-FFF2-40B4-BE49-F238E27FC236}">
                <a16:creationId xmlns:a16="http://schemas.microsoft.com/office/drawing/2014/main" id="{C658ECB6-4C68-497A-97EC-DA39616EB059}"/>
              </a:ext>
            </a:extLst>
          </p:cNvPr>
          <p:cNvPicPr>
            <a:picLocks noChangeAspect="1"/>
          </p:cNvPicPr>
          <p:nvPr/>
        </p:nvPicPr>
        <p:blipFill>
          <a:blip r:embed="rId5"/>
          <a:stretch>
            <a:fillRect/>
          </a:stretch>
        </p:blipFill>
        <p:spPr>
          <a:xfrm>
            <a:off x="231227" y="5395786"/>
            <a:ext cx="1205917" cy="1379496"/>
          </a:xfrm>
          <a:prstGeom prst="rect">
            <a:avLst/>
          </a:prstGeom>
        </p:spPr>
      </p:pic>
      <p:sp>
        <p:nvSpPr>
          <p:cNvPr id="24" name="TextBox 23">
            <a:extLst>
              <a:ext uri="{FF2B5EF4-FFF2-40B4-BE49-F238E27FC236}">
                <a16:creationId xmlns:a16="http://schemas.microsoft.com/office/drawing/2014/main" id="{80BA9355-E460-4031-945E-6399404FCF56}"/>
              </a:ext>
            </a:extLst>
          </p:cNvPr>
          <p:cNvSpPr txBox="1"/>
          <p:nvPr/>
        </p:nvSpPr>
        <p:spPr>
          <a:xfrm>
            <a:off x="1529588" y="5823788"/>
            <a:ext cx="6437586" cy="646331"/>
          </a:xfrm>
          <a:prstGeom prst="rect">
            <a:avLst/>
          </a:prstGeom>
          <a:noFill/>
        </p:spPr>
        <p:txBody>
          <a:bodyPr wrap="square">
            <a:spAutoFit/>
          </a:bodyPr>
          <a:lstStyle/>
          <a:p>
            <a:r>
              <a:rPr lang="en-US" sz="1800" b="1" i="0" dirty="0">
                <a:solidFill>
                  <a:schemeClr val="accent5">
                    <a:lumMod val="75000"/>
                  </a:schemeClr>
                </a:solidFill>
                <a:effectLst/>
                <a:latin typeface="Abadi" panose="020B0604020104020204" pitchFamily="34" charset="0"/>
              </a:rPr>
              <a:t>KNOW MORE ABOUT LORD’S LOVE </a:t>
            </a:r>
          </a:p>
          <a:p>
            <a:r>
              <a:rPr lang="en-US" sz="1800" b="1" i="0" dirty="0">
                <a:solidFill>
                  <a:schemeClr val="accent5">
                    <a:lumMod val="75000"/>
                  </a:schemeClr>
                </a:solidFill>
                <a:effectLst/>
                <a:latin typeface="Abadi" panose="020B0604020104020204" pitchFamily="34" charset="0"/>
              </a:rPr>
              <a:t>FROM THE BIBLE.</a:t>
            </a:r>
          </a:p>
        </p:txBody>
      </p:sp>
    </p:spTree>
    <p:custDataLst>
      <p:tags r:id="rId1"/>
    </p:custDataLst>
    <p:extLst>
      <p:ext uri="{BB962C8B-B14F-4D97-AF65-F5344CB8AC3E}">
        <p14:creationId xmlns:p14="http://schemas.microsoft.com/office/powerpoint/2010/main" val="4094079230"/>
      </p:ext>
    </p:extLst>
  </p:cSld>
  <p:clrMapOvr>
    <a:masterClrMapping/>
  </p:clrMapOvr>
  <mc:AlternateContent xmlns:mc="http://schemas.openxmlformats.org/markup-compatibility/2006" xmlns:p14="http://schemas.microsoft.com/office/powerpoint/2010/main">
    <mc:Choice Requires="p14">
      <p:transition spd="slow" p14:dur="2000" advTm="64447"/>
    </mc:Choice>
    <mc:Fallback xmlns="">
      <p:transition spd="slow" advTm="644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out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outHorizont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1" grpId="0"/>
      <p:bldP spid="16" grpId="0"/>
      <p:bldP spid="26"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3">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7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01755CA-7EC7-43B6-BF2D-E8B0CE4B7D0C}"/>
              </a:ext>
            </a:extLst>
          </p:cNvPr>
          <p:cNvPicPr>
            <a:picLocks noChangeAspect="1"/>
          </p:cNvPicPr>
          <p:nvPr/>
        </p:nvPicPr>
        <p:blipFill rotWithShape="1">
          <a:blip r:embed="rId3"/>
          <a:srcRect t="5575" r="4" b="4"/>
          <a:stretch/>
        </p:blipFill>
        <p:spPr>
          <a:xfrm>
            <a:off x="420414" y="799011"/>
            <a:ext cx="4489573" cy="4587717"/>
          </a:xfrm>
          <a:prstGeom prst="rect">
            <a:avLst/>
          </a:prstGeom>
        </p:spPr>
      </p:pic>
      <p:sp>
        <p:nvSpPr>
          <p:cNvPr id="23" name="TextBox 22">
            <a:extLst>
              <a:ext uri="{FF2B5EF4-FFF2-40B4-BE49-F238E27FC236}">
                <a16:creationId xmlns:a16="http://schemas.microsoft.com/office/drawing/2014/main" id="{A6A92B72-5CB2-4883-B886-F8D39B6FA98A}"/>
              </a:ext>
            </a:extLst>
          </p:cNvPr>
          <p:cNvSpPr txBox="1"/>
          <p:nvPr/>
        </p:nvSpPr>
        <p:spPr>
          <a:xfrm>
            <a:off x="420414" y="115884"/>
            <a:ext cx="6096000" cy="523220"/>
          </a:xfrm>
          <a:prstGeom prst="rect">
            <a:avLst/>
          </a:prstGeom>
          <a:noFill/>
        </p:spPr>
        <p:txBody>
          <a:bodyPr wrap="square">
            <a:spAutoFit/>
          </a:bodyPr>
          <a:lstStyle/>
          <a:p>
            <a:r>
              <a:rPr lang="en-US" sz="2800" b="1" dirty="0">
                <a:solidFill>
                  <a:srgbClr val="FFFFFF"/>
                </a:solidFill>
              </a:rPr>
              <a:t>THE SECOND COMMANDMENT</a:t>
            </a:r>
            <a:endParaRPr lang="en-GB" sz="2800" dirty="0"/>
          </a:p>
        </p:txBody>
      </p:sp>
      <p:sp>
        <p:nvSpPr>
          <p:cNvPr id="2" name="TextBox 1">
            <a:extLst>
              <a:ext uri="{FF2B5EF4-FFF2-40B4-BE49-F238E27FC236}">
                <a16:creationId xmlns:a16="http://schemas.microsoft.com/office/drawing/2014/main" id="{D0BA7C10-5E57-4AA9-9DE0-0BC035C686E4}"/>
              </a:ext>
            </a:extLst>
          </p:cNvPr>
          <p:cNvSpPr txBox="1"/>
          <p:nvPr/>
        </p:nvSpPr>
        <p:spPr>
          <a:xfrm>
            <a:off x="449941" y="5643490"/>
            <a:ext cx="4568666" cy="830997"/>
          </a:xfrm>
          <a:prstGeom prst="rect">
            <a:avLst/>
          </a:prstGeom>
          <a:noFill/>
        </p:spPr>
        <p:txBody>
          <a:bodyPr wrap="square" rtlCol="0">
            <a:spAutoFit/>
          </a:bodyPr>
          <a:lstStyle/>
          <a:p>
            <a:pPr algn="ctr"/>
            <a:r>
              <a:rPr lang="en-US" sz="2400" b="1" dirty="0">
                <a:solidFill>
                  <a:srgbClr val="FFFF00"/>
                </a:solidFill>
              </a:rPr>
              <a:t>WE HAVE TO FILL IN THE LOVE OF GOD TO LOVE OUR NEIGHBORS.</a:t>
            </a:r>
            <a:endParaRPr lang="en-GB" sz="2400" b="1" dirty="0">
              <a:solidFill>
                <a:srgbClr val="FFFF00"/>
              </a:solidFill>
            </a:endParaRPr>
          </a:p>
        </p:txBody>
      </p:sp>
      <p:sp>
        <p:nvSpPr>
          <p:cNvPr id="13" name="TextBox 12">
            <a:extLst>
              <a:ext uri="{FF2B5EF4-FFF2-40B4-BE49-F238E27FC236}">
                <a16:creationId xmlns:a16="http://schemas.microsoft.com/office/drawing/2014/main" id="{4C835970-E9C0-4D98-A6B1-43B18C1D262C}"/>
              </a:ext>
            </a:extLst>
          </p:cNvPr>
          <p:cNvSpPr txBox="1"/>
          <p:nvPr/>
        </p:nvSpPr>
        <p:spPr>
          <a:xfrm>
            <a:off x="5468548" y="333703"/>
            <a:ext cx="4767494" cy="2246769"/>
          </a:xfrm>
          <a:prstGeom prst="rect">
            <a:avLst/>
          </a:prstGeom>
          <a:noFill/>
        </p:spPr>
        <p:txBody>
          <a:bodyPr wrap="square">
            <a:spAutoFit/>
          </a:bodyPr>
          <a:lstStyle/>
          <a:p>
            <a:pPr algn="ctr"/>
            <a:r>
              <a:rPr lang="en-US" sz="2800" b="1" i="0" dirty="0">
                <a:solidFill>
                  <a:srgbClr val="000000"/>
                </a:solidFill>
                <a:effectLst/>
                <a:latin typeface="Abadi" panose="020B0604020104020204" pitchFamily="34" charset="0"/>
              </a:rPr>
              <a:t>GOD’S LOVE HAS BEEN POURED INTO OUR HEARTS THROUGH THE HOLY SPIRIT THAT HAS BEEN GIVEN TO US. - ROMANS 5:5</a:t>
            </a:r>
            <a:endParaRPr lang="en-GB" sz="2800" b="1" dirty="0">
              <a:latin typeface="Abadi" panose="020B0604020104020204" pitchFamily="34" charset="0"/>
            </a:endParaRPr>
          </a:p>
        </p:txBody>
      </p:sp>
      <p:pic>
        <p:nvPicPr>
          <p:cNvPr id="14" name="Picture 13">
            <a:extLst>
              <a:ext uri="{FF2B5EF4-FFF2-40B4-BE49-F238E27FC236}">
                <a16:creationId xmlns:a16="http://schemas.microsoft.com/office/drawing/2014/main" id="{1121F968-ADA4-49A6-968D-0FE5746489D8}"/>
              </a:ext>
            </a:extLst>
          </p:cNvPr>
          <p:cNvPicPr>
            <a:picLocks noChangeAspect="1"/>
          </p:cNvPicPr>
          <p:nvPr/>
        </p:nvPicPr>
        <p:blipFill>
          <a:blip r:embed="rId4"/>
          <a:stretch>
            <a:fillRect/>
          </a:stretch>
        </p:blipFill>
        <p:spPr>
          <a:xfrm>
            <a:off x="10207462" y="880842"/>
            <a:ext cx="1003288" cy="1958801"/>
          </a:xfrm>
          <a:prstGeom prst="rect">
            <a:avLst/>
          </a:prstGeom>
        </p:spPr>
      </p:pic>
      <p:pic>
        <p:nvPicPr>
          <p:cNvPr id="15" name="Picture 14">
            <a:extLst>
              <a:ext uri="{FF2B5EF4-FFF2-40B4-BE49-F238E27FC236}">
                <a16:creationId xmlns:a16="http://schemas.microsoft.com/office/drawing/2014/main" id="{F8BA66DC-73E8-4B6F-A51C-4ED380CAF83D}"/>
              </a:ext>
            </a:extLst>
          </p:cNvPr>
          <p:cNvPicPr>
            <a:picLocks noChangeAspect="1"/>
          </p:cNvPicPr>
          <p:nvPr/>
        </p:nvPicPr>
        <p:blipFill rotWithShape="1">
          <a:blip r:embed="rId5"/>
          <a:srcRect l="4952" t="7510" r="2955" b="2048"/>
          <a:stretch/>
        </p:blipFill>
        <p:spPr>
          <a:xfrm rot="1280065">
            <a:off x="10698837" y="-22151"/>
            <a:ext cx="1501059" cy="1474158"/>
          </a:xfrm>
          <a:prstGeom prst="ellipse">
            <a:avLst/>
          </a:prstGeom>
          <a:ln>
            <a:noFill/>
          </a:ln>
          <a:effectLst>
            <a:softEdge rad="112500"/>
          </a:effectLst>
        </p:spPr>
      </p:pic>
      <p:pic>
        <p:nvPicPr>
          <p:cNvPr id="16" name="Picture 15">
            <a:extLst>
              <a:ext uri="{FF2B5EF4-FFF2-40B4-BE49-F238E27FC236}">
                <a16:creationId xmlns:a16="http://schemas.microsoft.com/office/drawing/2014/main" id="{FFC8DEA9-2EE0-457F-930F-AFF6C4620509}"/>
              </a:ext>
            </a:extLst>
          </p:cNvPr>
          <p:cNvPicPr>
            <a:picLocks noChangeAspect="1"/>
          </p:cNvPicPr>
          <p:nvPr/>
        </p:nvPicPr>
        <p:blipFill>
          <a:blip r:embed="rId6"/>
          <a:stretch>
            <a:fillRect/>
          </a:stretch>
        </p:blipFill>
        <p:spPr>
          <a:xfrm>
            <a:off x="6357725" y="2691202"/>
            <a:ext cx="3878317" cy="2957217"/>
          </a:xfrm>
          <a:prstGeom prst="rect">
            <a:avLst/>
          </a:prstGeom>
        </p:spPr>
      </p:pic>
      <p:sp>
        <p:nvSpPr>
          <p:cNvPr id="18" name="TextBox 17">
            <a:extLst>
              <a:ext uri="{FF2B5EF4-FFF2-40B4-BE49-F238E27FC236}">
                <a16:creationId xmlns:a16="http://schemas.microsoft.com/office/drawing/2014/main" id="{53D2F774-1C3D-456D-8558-48A9FC7D723B}"/>
              </a:ext>
            </a:extLst>
          </p:cNvPr>
          <p:cNvSpPr txBox="1"/>
          <p:nvPr/>
        </p:nvSpPr>
        <p:spPr>
          <a:xfrm>
            <a:off x="6357725" y="5759150"/>
            <a:ext cx="5468548" cy="830997"/>
          </a:xfrm>
          <a:prstGeom prst="rect">
            <a:avLst/>
          </a:prstGeom>
          <a:noFill/>
        </p:spPr>
        <p:txBody>
          <a:bodyPr wrap="square">
            <a:spAutoFit/>
          </a:bodyPr>
          <a:lstStyle/>
          <a:p>
            <a:pPr marL="0" indent="0" algn="ctr">
              <a:buNone/>
            </a:pPr>
            <a:r>
              <a:rPr lang="en-GB" sz="2400" b="1" dirty="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BY LOVING OUR NEIGHBOURS, </a:t>
            </a:r>
          </a:p>
          <a:p>
            <a:pPr marL="0" indent="0" algn="ctr">
              <a:buNone/>
            </a:pPr>
            <a:r>
              <a:rPr lang="en-GB" sz="2400" b="1" dirty="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WE LOVE GOD HIMSELF. </a:t>
            </a:r>
          </a:p>
        </p:txBody>
      </p:sp>
    </p:spTree>
    <p:custDataLst>
      <p:tags r:id="rId1"/>
    </p:custDataLst>
    <p:extLst>
      <p:ext uri="{BB962C8B-B14F-4D97-AF65-F5344CB8AC3E}">
        <p14:creationId xmlns:p14="http://schemas.microsoft.com/office/powerpoint/2010/main" val="562973891"/>
      </p:ext>
    </p:extLst>
  </p:cSld>
  <p:clrMapOvr>
    <a:masterClrMapping/>
  </p:clrMapOvr>
  <mc:AlternateContent xmlns:mc="http://schemas.openxmlformats.org/markup-compatibility/2006" xmlns:p14="http://schemas.microsoft.com/office/powerpoint/2010/main">
    <mc:Choice Requires="p14">
      <p:transition spd="slow" p14:dur="2000" advTm="49590"/>
    </mc:Choice>
    <mc:Fallback xmlns="">
      <p:transition spd="slow" advTm="495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2" presetClass="entr" presetSubtype="3"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1+#ppt_w/2"/>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1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ECB0E16-6CEC-4038-9223-1E7E2405EFF7}"/>
              </a:ext>
            </a:extLst>
          </p:cNvPr>
          <p:cNvSpPr txBox="1">
            <a:spLocks noGrp="1"/>
          </p:cNvSpPr>
          <p:nvPr>
            <p:ph type="title"/>
          </p:nvPr>
        </p:nvSpPr>
        <p:spPr>
          <a:xfrm>
            <a:off x="546351" y="433545"/>
            <a:ext cx="11139854" cy="930447"/>
          </a:xfrm>
          <a:prstGeom prst="rect">
            <a:avLst/>
          </a:prstGeom>
        </p:spPr>
        <p:txBody>
          <a:bodyPr vert="horz" lIns="91440" tIns="45720" rIns="91440" bIns="45720" rtlCol="0" anchor="b">
            <a:normAutofit/>
          </a:bodyPr>
          <a:lstStyle/>
          <a:p>
            <a:pPr algn="ctr"/>
            <a:r>
              <a:rPr lang="en-US" sz="5400" b="1" dirty="0">
                <a:solidFill>
                  <a:srgbClr val="FFFFFF"/>
                </a:solidFill>
              </a:rPr>
              <a:t>JESUS LIVES IN YOU AND ME</a:t>
            </a:r>
          </a:p>
        </p:txBody>
      </p:sp>
      <p:cxnSp>
        <p:nvCxnSpPr>
          <p:cNvPr id="22" name="Straight Connector 2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C7D390F-A6CA-481E-8F9C-0DC925F46CE2}"/>
              </a:ext>
            </a:extLst>
          </p:cNvPr>
          <p:cNvPicPr>
            <a:picLocks noChangeAspect="1"/>
          </p:cNvPicPr>
          <p:nvPr/>
        </p:nvPicPr>
        <p:blipFill>
          <a:blip r:embed="rId3"/>
          <a:stretch>
            <a:fillRect/>
          </a:stretch>
        </p:blipFill>
        <p:spPr>
          <a:xfrm>
            <a:off x="1182230" y="3485879"/>
            <a:ext cx="3648153" cy="2352752"/>
          </a:xfrm>
          <a:prstGeom prst="rect">
            <a:avLst/>
          </a:prstGeom>
        </p:spPr>
      </p:pic>
      <p:sp>
        <p:nvSpPr>
          <p:cNvPr id="10" name="TextBox 9">
            <a:extLst>
              <a:ext uri="{FF2B5EF4-FFF2-40B4-BE49-F238E27FC236}">
                <a16:creationId xmlns:a16="http://schemas.microsoft.com/office/drawing/2014/main" id="{2A3D0EB8-06A0-4691-82EC-0F5BDBAF5D04}"/>
              </a:ext>
            </a:extLst>
          </p:cNvPr>
          <p:cNvSpPr txBox="1"/>
          <p:nvPr/>
        </p:nvSpPr>
        <p:spPr>
          <a:xfrm>
            <a:off x="303944" y="2371625"/>
            <a:ext cx="3491940" cy="369332"/>
          </a:xfrm>
          <a:prstGeom prst="rect">
            <a:avLst/>
          </a:prstGeom>
          <a:noFill/>
        </p:spPr>
        <p:txBody>
          <a:bodyPr wrap="square">
            <a:spAutoFit/>
          </a:bodyPr>
          <a:lstStyle/>
          <a:p>
            <a:pPr marL="0" indent="0" algn="ctr">
              <a:spcAft>
                <a:spcPts val="600"/>
              </a:spcAft>
              <a:buNone/>
            </a:pPr>
            <a:r>
              <a:rPr lang="en-GB" b="1" dirty="0">
                <a:solidFill>
                  <a:schemeClr val="accent5">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FOLLOW THE JESUS WAY…</a:t>
            </a:r>
          </a:p>
        </p:txBody>
      </p:sp>
      <p:sp>
        <p:nvSpPr>
          <p:cNvPr id="12" name="TextBox 11">
            <a:extLst>
              <a:ext uri="{FF2B5EF4-FFF2-40B4-BE49-F238E27FC236}">
                <a16:creationId xmlns:a16="http://schemas.microsoft.com/office/drawing/2014/main" id="{81601081-3E5A-4062-945B-B519E8FAB3C5}"/>
              </a:ext>
            </a:extLst>
          </p:cNvPr>
          <p:cNvSpPr txBox="1"/>
          <p:nvPr/>
        </p:nvSpPr>
        <p:spPr>
          <a:xfrm>
            <a:off x="8870730" y="3194154"/>
            <a:ext cx="3246195" cy="2323713"/>
          </a:xfrm>
          <a:prstGeom prst="rect">
            <a:avLst/>
          </a:prstGeom>
          <a:noFill/>
        </p:spPr>
        <p:txBody>
          <a:bodyPr wrap="square">
            <a:spAutoFit/>
          </a:bodyPr>
          <a:lstStyle/>
          <a:p>
            <a:pPr marL="0" indent="0" algn="ctr">
              <a:spcAft>
                <a:spcPts val="600"/>
              </a:spcAft>
              <a:buNone/>
            </a:pPr>
            <a:r>
              <a:rPr lang="en-GB" sz="2800" b="1"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The more we </a:t>
            </a:r>
            <a:r>
              <a:rPr lang="en-GB" sz="2800" b="1" dirty="0">
                <a:solidFill>
                  <a:schemeClr val="accent4">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GIVE </a:t>
            </a:r>
            <a:r>
              <a:rPr lang="en-GB" sz="2800" b="1"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LOVE, </a:t>
            </a:r>
          </a:p>
          <a:p>
            <a:pPr marL="0" indent="0" algn="ctr">
              <a:spcAft>
                <a:spcPts val="600"/>
              </a:spcAft>
              <a:buNone/>
            </a:pPr>
            <a:r>
              <a:rPr lang="en-GB" sz="2800" b="1"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the more we </a:t>
            </a:r>
            <a:r>
              <a:rPr lang="en-GB" sz="2800" b="1" dirty="0">
                <a:solidFill>
                  <a:schemeClr val="accent4">
                    <a:lumMod val="75000"/>
                  </a:schemeClr>
                </a:solidFill>
                <a:latin typeface="Comic Sans MS" panose="030F0702030302020204" pitchFamily="66" charset="0"/>
                <a:ea typeface="Calibri" panose="020F0502020204030204" pitchFamily="34" charset="0"/>
                <a:cs typeface="Times New Roman" panose="02020603050405020304" pitchFamily="18" charset="0"/>
              </a:rPr>
              <a:t>RECEIVE</a:t>
            </a:r>
            <a:r>
              <a:rPr lang="en-GB" sz="2800" b="1" dirty="0">
                <a:solidFill>
                  <a:srgbClr val="C00000"/>
                </a:solidFill>
                <a:latin typeface="Comic Sans MS" panose="030F0702030302020204" pitchFamily="66" charset="0"/>
                <a:ea typeface="Calibri" panose="020F0502020204030204" pitchFamily="34" charset="0"/>
                <a:cs typeface="Times New Roman" panose="02020603050405020304" pitchFamily="18" charset="0"/>
              </a:rPr>
              <a:t> LOVE FROM GOD</a:t>
            </a:r>
            <a:endParaRPr lang="en-GB" sz="2800" b="1"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0B1F9A3-0980-4695-A04F-21D626F7AACB}"/>
              </a:ext>
            </a:extLst>
          </p:cNvPr>
          <p:cNvSpPr txBox="1"/>
          <p:nvPr/>
        </p:nvSpPr>
        <p:spPr>
          <a:xfrm>
            <a:off x="568204" y="1463089"/>
            <a:ext cx="11096147" cy="523220"/>
          </a:xfrm>
          <a:prstGeom prst="rect">
            <a:avLst/>
          </a:prstGeom>
          <a:noFill/>
        </p:spPr>
        <p:txBody>
          <a:bodyPr wrap="square">
            <a:spAutoFit/>
          </a:bodyPr>
          <a:lstStyle/>
          <a:p>
            <a:pPr marL="0" indent="0" algn="ctr">
              <a:spcAft>
                <a:spcPts val="600"/>
              </a:spcAft>
              <a:buNone/>
            </a:pPr>
            <a:r>
              <a:rPr lang="en-GB" sz="2800" b="1" dirty="0">
                <a:solidFill>
                  <a:schemeClr val="accent4">
                    <a:lumMod val="75000"/>
                  </a:schemeClr>
                </a:solidFill>
                <a:effectLst/>
                <a:latin typeface="Abadi" panose="020B0604020104020204" pitchFamily="34" charset="0"/>
                <a:ea typeface="Calibri" panose="020F0502020204030204" pitchFamily="34" charset="0"/>
                <a:cs typeface="Times New Roman" panose="02020603050405020304" pitchFamily="18" charset="0"/>
              </a:rPr>
              <a:t>HOW CAN WE SHOW OUR LOVE TO OUR NEIGHBOURS?</a:t>
            </a:r>
          </a:p>
        </p:txBody>
      </p:sp>
      <p:pic>
        <p:nvPicPr>
          <p:cNvPr id="17" name="Picture 16">
            <a:extLst>
              <a:ext uri="{FF2B5EF4-FFF2-40B4-BE49-F238E27FC236}">
                <a16:creationId xmlns:a16="http://schemas.microsoft.com/office/drawing/2014/main" id="{DA523E34-6505-4E0D-8022-E7AF7237DCE5}"/>
              </a:ext>
            </a:extLst>
          </p:cNvPr>
          <p:cNvPicPr>
            <a:picLocks noChangeAspect="1"/>
          </p:cNvPicPr>
          <p:nvPr/>
        </p:nvPicPr>
        <p:blipFill>
          <a:blip r:embed="rId4"/>
          <a:stretch>
            <a:fillRect/>
          </a:stretch>
        </p:blipFill>
        <p:spPr>
          <a:xfrm>
            <a:off x="6298941" y="2255258"/>
            <a:ext cx="2803017" cy="4634273"/>
          </a:xfrm>
          <a:prstGeom prst="rect">
            <a:avLst/>
          </a:prstGeom>
        </p:spPr>
      </p:pic>
      <p:sp>
        <p:nvSpPr>
          <p:cNvPr id="14" name="TextBox 13">
            <a:extLst>
              <a:ext uri="{FF2B5EF4-FFF2-40B4-BE49-F238E27FC236}">
                <a16:creationId xmlns:a16="http://schemas.microsoft.com/office/drawing/2014/main" id="{C48F6736-AF07-4427-B071-68679B6765DA}"/>
              </a:ext>
            </a:extLst>
          </p:cNvPr>
          <p:cNvSpPr txBox="1"/>
          <p:nvPr/>
        </p:nvSpPr>
        <p:spPr>
          <a:xfrm>
            <a:off x="1918497" y="2883542"/>
            <a:ext cx="1877387" cy="369332"/>
          </a:xfrm>
          <a:prstGeom prst="rect">
            <a:avLst/>
          </a:prstGeom>
          <a:noFill/>
        </p:spPr>
        <p:txBody>
          <a:bodyPr wrap="square">
            <a:spAutoFit/>
          </a:bodyPr>
          <a:lstStyle/>
          <a:p>
            <a:pPr marL="0" indent="0" algn="ctr">
              <a:spcAft>
                <a:spcPts val="600"/>
              </a:spcAft>
              <a:buNone/>
            </a:pPr>
            <a:r>
              <a:rPr lang="en-US" b="1"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CARE</a:t>
            </a:r>
            <a:endParaRPr lang="en-GB" b="1"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1A22BEF-19F5-4B51-83E7-BC65AB7CA60E}"/>
              </a:ext>
            </a:extLst>
          </p:cNvPr>
          <p:cNvSpPr txBox="1"/>
          <p:nvPr/>
        </p:nvSpPr>
        <p:spPr>
          <a:xfrm>
            <a:off x="4383930" y="3428030"/>
            <a:ext cx="1895406" cy="369332"/>
          </a:xfrm>
          <a:prstGeom prst="rect">
            <a:avLst/>
          </a:prstGeom>
          <a:noFill/>
        </p:spPr>
        <p:txBody>
          <a:bodyPr wrap="square">
            <a:spAutoFit/>
          </a:bodyPr>
          <a:lstStyle/>
          <a:p>
            <a:pPr marL="0" indent="0" algn="ctr">
              <a:spcAft>
                <a:spcPts val="600"/>
              </a:spcAft>
              <a:buNone/>
            </a:pPr>
            <a:r>
              <a:rPr lang="en-GB" b="1" dirty="0">
                <a:effectLst/>
                <a:latin typeface="Comic Sans MS" panose="030F0702030302020204" pitchFamily="66" charset="0"/>
                <a:ea typeface="Calibri" panose="020F0502020204030204" pitchFamily="34" charset="0"/>
                <a:cs typeface="Times New Roman" panose="02020603050405020304" pitchFamily="18" charset="0"/>
              </a:rPr>
              <a:t>SHARE</a:t>
            </a:r>
          </a:p>
        </p:txBody>
      </p:sp>
      <p:sp>
        <p:nvSpPr>
          <p:cNvPr id="18" name="TextBox 17">
            <a:extLst>
              <a:ext uri="{FF2B5EF4-FFF2-40B4-BE49-F238E27FC236}">
                <a16:creationId xmlns:a16="http://schemas.microsoft.com/office/drawing/2014/main" id="{7AD570AC-8209-4EDB-9689-69BDF1DF53B8}"/>
              </a:ext>
            </a:extLst>
          </p:cNvPr>
          <p:cNvSpPr txBox="1"/>
          <p:nvPr/>
        </p:nvSpPr>
        <p:spPr>
          <a:xfrm>
            <a:off x="-266723" y="3986678"/>
            <a:ext cx="1671139" cy="369332"/>
          </a:xfrm>
          <a:prstGeom prst="rect">
            <a:avLst/>
          </a:prstGeom>
          <a:noFill/>
        </p:spPr>
        <p:txBody>
          <a:bodyPr wrap="square">
            <a:spAutoFit/>
          </a:bodyPr>
          <a:lstStyle/>
          <a:p>
            <a:pPr marL="0" indent="0" algn="ctr">
              <a:spcAft>
                <a:spcPts val="600"/>
              </a:spcAft>
              <a:buNone/>
            </a:pPr>
            <a:r>
              <a:rPr lang="en-GB" b="1" dirty="0">
                <a:solidFill>
                  <a:schemeClr val="accent4">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HELP</a:t>
            </a:r>
          </a:p>
        </p:txBody>
      </p:sp>
      <p:sp>
        <p:nvSpPr>
          <p:cNvPr id="19" name="TextBox 18">
            <a:extLst>
              <a:ext uri="{FF2B5EF4-FFF2-40B4-BE49-F238E27FC236}">
                <a16:creationId xmlns:a16="http://schemas.microsoft.com/office/drawing/2014/main" id="{95CFCD09-F037-4CB5-9666-8A940F5B7739}"/>
              </a:ext>
            </a:extLst>
          </p:cNvPr>
          <p:cNvSpPr txBox="1"/>
          <p:nvPr/>
        </p:nvSpPr>
        <p:spPr>
          <a:xfrm>
            <a:off x="922637" y="6055123"/>
            <a:ext cx="2083669" cy="369332"/>
          </a:xfrm>
          <a:prstGeom prst="rect">
            <a:avLst/>
          </a:prstGeom>
          <a:noFill/>
        </p:spPr>
        <p:txBody>
          <a:bodyPr wrap="square">
            <a:spAutoFit/>
          </a:bodyPr>
          <a:lstStyle/>
          <a:p>
            <a:pPr marL="0" indent="0" algn="ctr">
              <a:spcAft>
                <a:spcPts val="600"/>
              </a:spcAft>
              <a:buNone/>
            </a:pPr>
            <a:r>
              <a:rPr lang="en-GB" b="1" dirty="0">
                <a:solidFill>
                  <a:schemeClr val="accent6">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SACRIFICE</a:t>
            </a:r>
          </a:p>
        </p:txBody>
      </p:sp>
      <p:sp>
        <p:nvSpPr>
          <p:cNvPr id="21" name="TextBox 20">
            <a:extLst>
              <a:ext uri="{FF2B5EF4-FFF2-40B4-BE49-F238E27FC236}">
                <a16:creationId xmlns:a16="http://schemas.microsoft.com/office/drawing/2014/main" id="{BACF21EC-53D0-4D5D-96D5-763BB6262460}"/>
              </a:ext>
            </a:extLst>
          </p:cNvPr>
          <p:cNvSpPr txBox="1"/>
          <p:nvPr/>
        </p:nvSpPr>
        <p:spPr>
          <a:xfrm>
            <a:off x="4220871" y="5885104"/>
            <a:ext cx="1895406" cy="369332"/>
          </a:xfrm>
          <a:prstGeom prst="rect">
            <a:avLst/>
          </a:prstGeom>
          <a:noFill/>
        </p:spPr>
        <p:txBody>
          <a:bodyPr wrap="square">
            <a:spAutoFit/>
          </a:bodyPr>
          <a:lstStyle/>
          <a:p>
            <a:pPr marL="0" indent="0" algn="ctr">
              <a:spcAft>
                <a:spcPts val="600"/>
              </a:spcAft>
              <a:buNone/>
            </a:pPr>
            <a:r>
              <a:rPr lang="en-GB" b="1" dirty="0">
                <a:solidFill>
                  <a:schemeClr val="accent4">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FORGIVE</a:t>
            </a:r>
          </a:p>
        </p:txBody>
      </p:sp>
    </p:spTree>
    <p:custDataLst>
      <p:tags r:id="rId1"/>
    </p:custDataLst>
    <p:extLst>
      <p:ext uri="{BB962C8B-B14F-4D97-AF65-F5344CB8AC3E}">
        <p14:creationId xmlns:p14="http://schemas.microsoft.com/office/powerpoint/2010/main" val="3919466528"/>
      </p:ext>
    </p:extLst>
  </p:cSld>
  <p:clrMapOvr>
    <a:masterClrMapping/>
  </p:clrMapOvr>
  <mc:AlternateContent xmlns:mc="http://schemas.openxmlformats.org/markup-compatibility/2006" xmlns:p14="http://schemas.microsoft.com/office/powerpoint/2010/main">
    <mc:Choice Requires="p14">
      <p:transition spd="slow" p14:dur="2000" advTm="56555"/>
    </mc:Choice>
    <mc:Fallback xmlns="">
      <p:transition spd="slow" advTm="565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par>
                                <p:cTn id="53" presetID="14" presetClass="entr" presetSubtype="1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randombar(horizontal)">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4" grpId="0"/>
      <p:bldP spid="16" grpId="0"/>
      <p:bldP spid="18"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BE0175-04C7-42CC-B7F3-E2C6326B9256}"/>
              </a:ext>
            </a:extLst>
          </p:cNvPr>
          <p:cNvPicPr>
            <a:picLocks noChangeAspect="1"/>
          </p:cNvPicPr>
          <p:nvPr/>
        </p:nvPicPr>
        <p:blipFill>
          <a:blip r:embed="rId3"/>
          <a:stretch>
            <a:fillRect/>
          </a:stretch>
        </p:blipFill>
        <p:spPr>
          <a:xfrm>
            <a:off x="491837" y="59358"/>
            <a:ext cx="1994678" cy="2063908"/>
          </a:xfrm>
          <a:prstGeom prst="ellipse">
            <a:avLst/>
          </a:prstGeom>
          <a:ln>
            <a:noFill/>
          </a:ln>
          <a:effectLst>
            <a:softEdge rad="112500"/>
          </a:effectLst>
        </p:spPr>
      </p:pic>
      <p:sp>
        <p:nvSpPr>
          <p:cNvPr id="12" name="TextBox 11">
            <a:extLst>
              <a:ext uri="{FF2B5EF4-FFF2-40B4-BE49-F238E27FC236}">
                <a16:creationId xmlns:a16="http://schemas.microsoft.com/office/drawing/2014/main" id="{A399810E-D8ED-44E1-9801-45440A04CDC7}"/>
              </a:ext>
            </a:extLst>
          </p:cNvPr>
          <p:cNvSpPr txBox="1"/>
          <p:nvPr/>
        </p:nvSpPr>
        <p:spPr>
          <a:xfrm>
            <a:off x="2971324" y="1138299"/>
            <a:ext cx="9220676" cy="523220"/>
          </a:xfrm>
          <a:prstGeom prst="rect">
            <a:avLst/>
          </a:prstGeom>
          <a:noFill/>
        </p:spPr>
        <p:txBody>
          <a:bodyPr wrap="square">
            <a:spAutoFit/>
          </a:bodyPr>
          <a:lstStyle/>
          <a:p>
            <a:r>
              <a:rPr lang="en-US" sz="2800" b="1" dirty="0">
                <a:solidFill>
                  <a:schemeClr val="accent6">
                    <a:lumMod val="50000"/>
                  </a:schemeClr>
                </a:solidFill>
                <a:latin typeface="Comic Sans MS" panose="030F0702030302020204" pitchFamily="66" charset="0"/>
              </a:rPr>
              <a:t>WHY ARE COMMANDMENTS OR LAWS GIVEN?</a:t>
            </a:r>
            <a:endParaRPr lang="en-GB" sz="2800" b="1" dirty="0">
              <a:solidFill>
                <a:schemeClr val="accent6">
                  <a:lumMod val="50000"/>
                </a:schemeClr>
              </a:solidFill>
              <a:latin typeface="Comic Sans MS" panose="030F0702030302020204" pitchFamily="66" charset="0"/>
            </a:endParaRPr>
          </a:p>
        </p:txBody>
      </p:sp>
      <p:sp>
        <p:nvSpPr>
          <p:cNvPr id="14" name="TextBox 13">
            <a:extLst>
              <a:ext uri="{FF2B5EF4-FFF2-40B4-BE49-F238E27FC236}">
                <a16:creationId xmlns:a16="http://schemas.microsoft.com/office/drawing/2014/main" id="{F4B5CF93-373B-4E7C-9A86-3F6E06F23BE5}"/>
              </a:ext>
            </a:extLst>
          </p:cNvPr>
          <p:cNvSpPr txBox="1"/>
          <p:nvPr/>
        </p:nvSpPr>
        <p:spPr>
          <a:xfrm>
            <a:off x="1009971" y="2025259"/>
            <a:ext cx="10690192" cy="369332"/>
          </a:xfrm>
          <a:prstGeom prst="rect">
            <a:avLst/>
          </a:prstGeom>
          <a:noFill/>
        </p:spPr>
        <p:txBody>
          <a:bodyPr wrap="square">
            <a:spAutoFit/>
          </a:bodyPr>
          <a:lstStyle/>
          <a:p>
            <a:r>
              <a:rPr lang="en-GB"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TO LIVE BY</a:t>
            </a:r>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TAKING CARE OF EACH OTHER AND THE WORLD </a:t>
            </a:r>
            <a:r>
              <a:rPr lang="en-GB"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IN HARMONY AND PEACE</a:t>
            </a:r>
            <a:endParaRPr lang="en-GB" dirty="0"/>
          </a:p>
        </p:txBody>
      </p:sp>
      <p:sp>
        <p:nvSpPr>
          <p:cNvPr id="17" name="Title 4">
            <a:extLst>
              <a:ext uri="{FF2B5EF4-FFF2-40B4-BE49-F238E27FC236}">
                <a16:creationId xmlns:a16="http://schemas.microsoft.com/office/drawing/2014/main" id="{C46B907E-BA4F-4015-AF96-5FA47735F4A0}"/>
              </a:ext>
            </a:extLst>
          </p:cNvPr>
          <p:cNvSpPr txBox="1">
            <a:spLocks/>
          </p:cNvSpPr>
          <p:nvPr/>
        </p:nvSpPr>
        <p:spPr>
          <a:xfrm>
            <a:off x="-855212" y="2610780"/>
            <a:ext cx="11674366"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4">
                    <a:lumMod val="75000"/>
                  </a:schemeClr>
                </a:solidFill>
                <a:latin typeface="Abadi" panose="020B0604020104020204" pitchFamily="34" charset="0"/>
              </a:rPr>
              <a:t>ALL LAWS REFLECT OUR ACTIONS BASED ON </a:t>
            </a:r>
          </a:p>
          <a:p>
            <a:pPr algn="ctr"/>
            <a:r>
              <a:rPr lang="en-US" sz="3200" b="1" dirty="0">
                <a:solidFill>
                  <a:schemeClr val="accent4">
                    <a:lumMod val="75000"/>
                  </a:schemeClr>
                </a:solidFill>
                <a:latin typeface="Abadi" panose="020B0604020104020204" pitchFamily="34" charset="0"/>
              </a:rPr>
              <a:t>LOVE TOWARDS OUR FELLOW BEINGS</a:t>
            </a:r>
            <a:endParaRPr lang="en-GB" sz="3200" b="1" dirty="0">
              <a:solidFill>
                <a:schemeClr val="accent4">
                  <a:lumMod val="75000"/>
                </a:schemeClr>
              </a:solidFill>
              <a:latin typeface="Abadi" panose="020B0604020104020204" pitchFamily="34" charset="0"/>
            </a:endParaRPr>
          </a:p>
        </p:txBody>
      </p:sp>
      <p:sp>
        <p:nvSpPr>
          <p:cNvPr id="19" name="TextBox 18">
            <a:extLst>
              <a:ext uri="{FF2B5EF4-FFF2-40B4-BE49-F238E27FC236}">
                <a16:creationId xmlns:a16="http://schemas.microsoft.com/office/drawing/2014/main" id="{552EAB21-026E-477A-A861-9407CB8E583B}"/>
              </a:ext>
            </a:extLst>
          </p:cNvPr>
          <p:cNvSpPr txBox="1"/>
          <p:nvPr/>
        </p:nvSpPr>
        <p:spPr>
          <a:xfrm>
            <a:off x="864752" y="5739230"/>
            <a:ext cx="8453220" cy="466025"/>
          </a:xfrm>
          <a:prstGeom prst="rect">
            <a:avLst/>
          </a:prstGeom>
          <a:noFill/>
        </p:spPr>
        <p:txBody>
          <a:bodyPr wrap="square">
            <a:spAutoFit/>
          </a:bodyPr>
          <a:lstStyle/>
          <a:p>
            <a:pPr>
              <a:lnSpc>
                <a:spcPct val="107000"/>
              </a:lnSpc>
              <a:spcAft>
                <a:spcPts val="800"/>
              </a:spcAft>
            </a:pPr>
            <a:r>
              <a:rPr lang="en-GB" sz="2400" b="1" dirty="0">
                <a:solidFill>
                  <a:schemeClr val="accent5">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IF THERE IS LOVE, NO LAWS WILL BE VIOLATED. </a:t>
            </a:r>
          </a:p>
        </p:txBody>
      </p:sp>
      <p:sp>
        <p:nvSpPr>
          <p:cNvPr id="23" name="TextBox 22">
            <a:extLst>
              <a:ext uri="{FF2B5EF4-FFF2-40B4-BE49-F238E27FC236}">
                <a16:creationId xmlns:a16="http://schemas.microsoft.com/office/drawing/2014/main" id="{89544776-E336-4881-BDBC-7A56F82B0979}"/>
              </a:ext>
            </a:extLst>
          </p:cNvPr>
          <p:cNvSpPr txBox="1"/>
          <p:nvPr/>
        </p:nvSpPr>
        <p:spPr>
          <a:xfrm>
            <a:off x="1125354" y="4710304"/>
            <a:ext cx="7183820" cy="646331"/>
          </a:xfrm>
          <a:prstGeom prst="rect">
            <a:avLst/>
          </a:prstGeom>
          <a:noFill/>
        </p:spPr>
        <p:txBody>
          <a:bodyPr wrap="square">
            <a:spAutoFit/>
          </a:bodyPr>
          <a:lstStyle/>
          <a:p>
            <a:r>
              <a:rPr lang="en-GB" sz="3600" b="1" dirty="0">
                <a:solidFill>
                  <a:srgbClr val="92D050"/>
                </a:solidFill>
                <a:effectLst/>
                <a:latin typeface="Comic Sans MS" panose="030F0702030302020204" pitchFamily="66" charset="0"/>
                <a:ea typeface="Calibri" panose="020F0502020204030204" pitchFamily="34" charset="0"/>
                <a:cs typeface="Times New Roman" panose="02020603050405020304" pitchFamily="18" charset="0"/>
              </a:rPr>
              <a:t>DUE TO LACK OF LOVE</a:t>
            </a:r>
            <a:endParaRPr lang="en-GB" sz="3600" dirty="0">
              <a:solidFill>
                <a:srgbClr val="92D050"/>
              </a:solidFill>
            </a:endParaRPr>
          </a:p>
        </p:txBody>
      </p:sp>
      <p:pic>
        <p:nvPicPr>
          <p:cNvPr id="24" name="Picture 23">
            <a:extLst>
              <a:ext uri="{FF2B5EF4-FFF2-40B4-BE49-F238E27FC236}">
                <a16:creationId xmlns:a16="http://schemas.microsoft.com/office/drawing/2014/main" id="{68F1CA35-0355-4142-A393-32E6890A1CAB}"/>
              </a:ext>
            </a:extLst>
          </p:cNvPr>
          <p:cNvPicPr>
            <a:picLocks noChangeAspect="1"/>
          </p:cNvPicPr>
          <p:nvPr/>
        </p:nvPicPr>
        <p:blipFill>
          <a:blip r:embed="rId4"/>
          <a:stretch>
            <a:fillRect/>
          </a:stretch>
        </p:blipFill>
        <p:spPr>
          <a:xfrm>
            <a:off x="9052191" y="2394591"/>
            <a:ext cx="3166106" cy="3928796"/>
          </a:xfrm>
          <a:prstGeom prst="rect">
            <a:avLst/>
          </a:prstGeom>
        </p:spPr>
      </p:pic>
      <p:sp>
        <p:nvSpPr>
          <p:cNvPr id="26" name="TextBox 25">
            <a:extLst>
              <a:ext uri="{FF2B5EF4-FFF2-40B4-BE49-F238E27FC236}">
                <a16:creationId xmlns:a16="http://schemas.microsoft.com/office/drawing/2014/main" id="{90ACF103-5FF7-454A-ABE7-3DB77852EED8}"/>
              </a:ext>
            </a:extLst>
          </p:cNvPr>
          <p:cNvSpPr txBox="1"/>
          <p:nvPr/>
        </p:nvSpPr>
        <p:spPr>
          <a:xfrm>
            <a:off x="6162765" y="3926819"/>
            <a:ext cx="3489435" cy="864339"/>
          </a:xfrm>
          <a:prstGeom prst="rect">
            <a:avLst/>
          </a:prstGeom>
          <a:noFill/>
        </p:spPr>
        <p:txBody>
          <a:bodyPr wrap="square">
            <a:spAutoFit/>
          </a:bodyPr>
          <a:lstStyle/>
          <a:p>
            <a:pPr algn="ctr">
              <a:lnSpc>
                <a:spcPct val="107000"/>
              </a:lnSpc>
              <a:spcAft>
                <a:spcPts val="800"/>
              </a:spcAft>
            </a:pPr>
            <a:r>
              <a:rPr lang="en-GB" sz="24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WHY IT GETS HARD  TO FOLLOW IT?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1C90CFE-D192-42C6-8EF7-2AF6BB197579}"/>
              </a:ext>
            </a:extLst>
          </p:cNvPr>
          <p:cNvSpPr txBox="1"/>
          <p:nvPr/>
        </p:nvSpPr>
        <p:spPr>
          <a:xfrm>
            <a:off x="1911757" y="8546"/>
            <a:ext cx="9586560" cy="954107"/>
          </a:xfrm>
          <a:prstGeom prst="rect">
            <a:avLst/>
          </a:prstGeom>
          <a:noFill/>
        </p:spPr>
        <p:txBody>
          <a:bodyPr wrap="square">
            <a:spAutoFit/>
          </a:bodyPr>
          <a:lstStyle/>
          <a:p>
            <a:pPr algn="ctr"/>
            <a:r>
              <a:rPr lang="en-US" sz="2800" b="1" i="0" dirty="0">
                <a:solidFill>
                  <a:srgbClr val="C00000"/>
                </a:solidFill>
                <a:effectLst/>
                <a:latin typeface="Abadi" panose="020B0604020104020204" pitchFamily="34" charset="0"/>
              </a:rPr>
              <a:t>“THE WHOLE LAW AND THE PROPHETS DEPEND ON THESE TWO COMMANDMENTS."</a:t>
            </a:r>
            <a:endParaRPr lang="en-GB" sz="2800" b="1" dirty="0">
              <a:solidFill>
                <a:srgbClr val="C00000"/>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643779105"/>
      </p:ext>
    </p:extLst>
  </p:cSld>
  <p:clrMapOvr>
    <a:masterClrMapping/>
  </p:clrMapOvr>
  <mc:AlternateContent xmlns:mc="http://schemas.openxmlformats.org/markup-compatibility/2006" xmlns:p14="http://schemas.microsoft.com/office/powerpoint/2010/main">
    <mc:Choice Requires="p14">
      <p:transition spd="slow" p14:dur="2000" advTm="63673"/>
    </mc:Choice>
    <mc:Fallback xmlns="">
      <p:transition spd="slow" advTm="636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out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23" grpId="0"/>
      <p:bldP spid="26"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92E270D-B57E-4FC5-905E-BF60269EB408}"/>
              </a:ext>
            </a:extLst>
          </p:cNvPr>
          <p:cNvPicPr>
            <a:picLocks noChangeAspect="1"/>
          </p:cNvPicPr>
          <p:nvPr/>
        </p:nvPicPr>
        <p:blipFill rotWithShape="1">
          <a:blip r:embed="rId3"/>
          <a:srcRect t="7374" r="1" b="10185"/>
          <a:stretch/>
        </p:blipFill>
        <p:spPr>
          <a:xfrm>
            <a:off x="1041605" y="701880"/>
            <a:ext cx="4775180" cy="4714619"/>
          </a:xfrm>
          <a:prstGeom prst="rect">
            <a:avLst/>
          </a:prstGeom>
        </p:spPr>
      </p:pic>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948AC50-3EA6-4642-99B4-557BBE90BAA2}"/>
              </a:ext>
            </a:extLst>
          </p:cNvPr>
          <p:cNvSpPr>
            <a:spLocks noGrp="1"/>
          </p:cNvSpPr>
          <p:nvPr>
            <p:ph type="title"/>
          </p:nvPr>
        </p:nvSpPr>
        <p:spPr>
          <a:xfrm>
            <a:off x="700919" y="5779171"/>
            <a:ext cx="6096000" cy="547995"/>
          </a:xfrm>
        </p:spPr>
        <p:txBody>
          <a:bodyPr vert="horz" lIns="91440" tIns="45720" rIns="91440" bIns="45720" rtlCol="0" anchor="t">
            <a:normAutofit fontScale="90000"/>
          </a:bodyPr>
          <a:lstStyle/>
          <a:p>
            <a:r>
              <a:rPr lang="en-GB" sz="24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LET US CHECK ON </a:t>
            </a:r>
            <a:r>
              <a:rPr lang="en-GB" sz="24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THE</a:t>
            </a:r>
            <a:r>
              <a:rPr lang="en-GB" sz="24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LOVE WE HAVE.</a:t>
            </a:r>
            <a:br>
              <a:rPr lang="en-GB" sz="24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br>
            <a:br>
              <a:rPr lang="en-GB" sz="24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br>
            <a:endParaRPr lang="en-US" sz="2400" b="1" dirty="0"/>
          </a:p>
        </p:txBody>
      </p:sp>
      <p:sp>
        <p:nvSpPr>
          <p:cNvPr id="22" name="TextBox 21">
            <a:extLst>
              <a:ext uri="{FF2B5EF4-FFF2-40B4-BE49-F238E27FC236}">
                <a16:creationId xmlns:a16="http://schemas.microsoft.com/office/drawing/2014/main" id="{3D33AF24-7034-476D-A5A5-D2FBE3539BC5}"/>
              </a:ext>
            </a:extLst>
          </p:cNvPr>
          <p:cNvSpPr txBox="1"/>
          <p:nvPr/>
        </p:nvSpPr>
        <p:spPr>
          <a:xfrm>
            <a:off x="6506189" y="5416499"/>
            <a:ext cx="5814163" cy="1200329"/>
          </a:xfrm>
          <a:prstGeom prst="rect">
            <a:avLst/>
          </a:prstGeom>
          <a:noFill/>
        </p:spPr>
        <p:txBody>
          <a:bodyPr wrap="square">
            <a:spAutoFit/>
          </a:bodyPr>
          <a:lstStyle/>
          <a:p>
            <a:pPr algn="ctr"/>
            <a:r>
              <a:rPr lang="en-GB" sz="2400" b="1" dirty="0">
                <a:solidFill>
                  <a:srgbClr val="92D050"/>
                </a:solidFill>
                <a:effectLst/>
                <a:latin typeface="Comic Sans MS" panose="030F0702030302020204" pitchFamily="66" charset="0"/>
                <a:ea typeface="Calibri" panose="020F0502020204030204" pitchFamily="34" charset="0"/>
                <a:cs typeface="Times New Roman" panose="02020603050405020304" pitchFamily="18" charset="0"/>
              </a:rPr>
              <a:t>OR </a:t>
            </a:r>
          </a:p>
          <a:p>
            <a:pPr algn="ctr"/>
            <a:r>
              <a:rPr lang="en-GB" sz="2400" b="1" dirty="0">
                <a:solidFill>
                  <a:schemeClr val="accent5">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IS OUR LOVE SELFISH? BOASTING? PROUD?...</a:t>
            </a:r>
            <a:endParaRPr lang="en-GB" sz="2400" dirty="0">
              <a:solidFill>
                <a:schemeClr val="accent5">
                  <a:lumMod val="75000"/>
                </a:schemeClr>
              </a:solidFill>
            </a:endParaRPr>
          </a:p>
        </p:txBody>
      </p:sp>
      <p:sp>
        <p:nvSpPr>
          <p:cNvPr id="23" name="TextBox 22">
            <a:extLst>
              <a:ext uri="{FF2B5EF4-FFF2-40B4-BE49-F238E27FC236}">
                <a16:creationId xmlns:a16="http://schemas.microsoft.com/office/drawing/2014/main" id="{EBBDC649-3C00-44CA-B3DE-1567FA9AC15C}"/>
              </a:ext>
            </a:extLst>
          </p:cNvPr>
          <p:cNvSpPr txBox="1"/>
          <p:nvPr/>
        </p:nvSpPr>
        <p:spPr>
          <a:xfrm>
            <a:off x="1644313" y="6364415"/>
            <a:ext cx="6096000" cy="532903"/>
          </a:xfrm>
          <a:prstGeom prst="rect">
            <a:avLst/>
          </a:prstGeom>
          <a:noFill/>
        </p:spPr>
        <p:txBody>
          <a:bodyPr wrap="square">
            <a:spAutoFit/>
          </a:bodyPr>
          <a:lstStyle/>
          <a:p>
            <a:pPr>
              <a:lnSpc>
                <a:spcPct val="107000"/>
              </a:lnSpc>
              <a:spcAft>
                <a:spcPts val="800"/>
              </a:spcAft>
            </a:pPr>
            <a:r>
              <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IS OUR LOVE LIKE THIS?</a:t>
            </a:r>
            <a:endParaRPr lang="en-GB"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251B2980-9611-45CB-8AF2-E0EB5C749BA3}"/>
              </a:ext>
            </a:extLst>
          </p:cNvPr>
          <p:cNvSpPr txBox="1"/>
          <p:nvPr/>
        </p:nvSpPr>
        <p:spPr>
          <a:xfrm>
            <a:off x="5796732" y="4165559"/>
            <a:ext cx="6199414" cy="344069"/>
          </a:xfrm>
          <a:prstGeom prst="rect">
            <a:avLst/>
          </a:prstGeom>
          <a:noFill/>
        </p:spPr>
        <p:txBody>
          <a:bodyPr wrap="square">
            <a:spAutoFit/>
          </a:bodyPr>
          <a:lstStyle/>
          <a:p>
            <a:pPr algn="ct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7289956-2F60-4FF3-971D-3E83B89D6813}"/>
              </a:ext>
            </a:extLst>
          </p:cNvPr>
          <p:cNvPicPr>
            <a:picLocks noChangeAspect="1"/>
          </p:cNvPicPr>
          <p:nvPr/>
        </p:nvPicPr>
        <p:blipFill rotWithShape="1">
          <a:blip r:embed="rId4"/>
          <a:srcRect t="4274" r="-2" b="-2"/>
          <a:stretch/>
        </p:blipFill>
        <p:spPr>
          <a:xfrm>
            <a:off x="7377396" y="1338084"/>
            <a:ext cx="3845896" cy="3728143"/>
          </a:xfrm>
          <a:prstGeom prst="rect">
            <a:avLst/>
          </a:prstGeom>
        </p:spPr>
      </p:pic>
      <p:pic>
        <p:nvPicPr>
          <p:cNvPr id="10" name="Picture 9">
            <a:extLst>
              <a:ext uri="{FF2B5EF4-FFF2-40B4-BE49-F238E27FC236}">
                <a16:creationId xmlns:a16="http://schemas.microsoft.com/office/drawing/2014/main" id="{150C251A-FC08-4626-B520-80E7709B4CD3}"/>
              </a:ext>
            </a:extLst>
          </p:cNvPr>
          <p:cNvPicPr>
            <a:picLocks noChangeAspect="1"/>
          </p:cNvPicPr>
          <p:nvPr/>
        </p:nvPicPr>
        <p:blipFill>
          <a:blip r:embed="rId5"/>
          <a:stretch>
            <a:fillRect/>
          </a:stretch>
        </p:blipFill>
        <p:spPr>
          <a:xfrm rot="20791452">
            <a:off x="10034605" y="191347"/>
            <a:ext cx="1427552" cy="1301927"/>
          </a:xfrm>
          <a:prstGeom prst="rect">
            <a:avLst/>
          </a:prstGeom>
        </p:spPr>
      </p:pic>
      <p:sp>
        <p:nvSpPr>
          <p:cNvPr id="27" name="TextBox 26">
            <a:extLst>
              <a:ext uri="{FF2B5EF4-FFF2-40B4-BE49-F238E27FC236}">
                <a16:creationId xmlns:a16="http://schemas.microsoft.com/office/drawing/2014/main" id="{EB1FBA5B-CAEA-47D3-8DEF-78F4D80C25ED}"/>
              </a:ext>
            </a:extLst>
          </p:cNvPr>
          <p:cNvSpPr txBox="1"/>
          <p:nvPr/>
        </p:nvSpPr>
        <p:spPr>
          <a:xfrm>
            <a:off x="3332182" y="113450"/>
            <a:ext cx="6096000" cy="523220"/>
          </a:xfrm>
          <a:prstGeom prst="rect">
            <a:avLst/>
          </a:prstGeom>
          <a:noFill/>
        </p:spPr>
        <p:txBody>
          <a:bodyPr wrap="square">
            <a:spAutoFit/>
          </a:bodyPr>
          <a:lstStyle/>
          <a:p>
            <a:pPr marL="0" indent="0">
              <a:buNone/>
            </a:pPr>
            <a:r>
              <a:rPr lang="en-GB" sz="2800" b="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LOVE FULFILLS ALL THE LAWS</a:t>
            </a:r>
            <a:endParaRPr lang="en-GB" sz="2800" dirty="0">
              <a:solidFill>
                <a:schemeClr val="accent2">
                  <a:lumMod val="50000"/>
                </a:schemeClr>
              </a:solidFill>
            </a:endParaRPr>
          </a:p>
        </p:txBody>
      </p:sp>
    </p:spTree>
    <p:custDataLst>
      <p:tags r:id="rId1"/>
    </p:custDataLst>
    <p:extLst>
      <p:ext uri="{BB962C8B-B14F-4D97-AF65-F5344CB8AC3E}">
        <p14:creationId xmlns:p14="http://schemas.microsoft.com/office/powerpoint/2010/main" val="718729104"/>
      </p:ext>
    </p:extLst>
  </p:cSld>
  <p:clrMapOvr>
    <a:masterClrMapping/>
  </p:clrMapOvr>
  <mc:AlternateContent xmlns:mc="http://schemas.openxmlformats.org/markup-compatibility/2006" xmlns:p14="http://schemas.microsoft.com/office/powerpoint/2010/main">
    <mc:Choice Requires="p14">
      <p:transition spd="slow" p14:dur="2000" advTm="64701"/>
    </mc:Choice>
    <mc:Fallback xmlns="">
      <p:transition spd="slow" advTm="647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7.4|9.5|4|6.4|6.7|7.3|5.9"/>
</p:tagLst>
</file>

<file path=ppt/tags/tag10.xml><?xml version="1.0" encoding="utf-8"?>
<p:tagLst xmlns:a="http://schemas.openxmlformats.org/drawingml/2006/main" xmlns:r="http://schemas.openxmlformats.org/officeDocument/2006/relationships" xmlns:p="http://schemas.openxmlformats.org/presentationml/2006/main">
  <p:tag name="TIMING" val="|0.7|2.5|7.2|3.7"/>
</p:tagLst>
</file>

<file path=ppt/tags/tag11.xml><?xml version="1.0" encoding="utf-8"?>
<p:tagLst xmlns:a="http://schemas.openxmlformats.org/drawingml/2006/main" xmlns:r="http://schemas.openxmlformats.org/officeDocument/2006/relationships" xmlns:p="http://schemas.openxmlformats.org/presentationml/2006/main">
  <p:tag name="TIMING" val="|1|8.4|3.6"/>
</p:tagLst>
</file>

<file path=ppt/tags/tag2.xml><?xml version="1.0" encoding="utf-8"?>
<p:tagLst xmlns:a="http://schemas.openxmlformats.org/drawingml/2006/main" xmlns:r="http://schemas.openxmlformats.org/officeDocument/2006/relationships" xmlns:p="http://schemas.openxmlformats.org/presentationml/2006/main">
  <p:tag name="TIMING" val="|0.7|3.4|4.9|1.4"/>
</p:tagLst>
</file>

<file path=ppt/tags/tag3.xml><?xml version="1.0" encoding="utf-8"?>
<p:tagLst xmlns:a="http://schemas.openxmlformats.org/drawingml/2006/main" xmlns:r="http://schemas.openxmlformats.org/officeDocument/2006/relationships" xmlns:p="http://schemas.openxmlformats.org/presentationml/2006/main">
  <p:tag name="TIMING" val="|1.2|2.4|8.9|7.8"/>
</p:tagLst>
</file>

<file path=ppt/tags/tag4.xml><?xml version="1.0" encoding="utf-8"?>
<p:tagLst xmlns:a="http://schemas.openxmlformats.org/drawingml/2006/main" xmlns:r="http://schemas.openxmlformats.org/officeDocument/2006/relationships" xmlns:p="http://schemas.openxmlformats.org/presentationml/2006/main">
  <p:tag name="TIMING" val="|0.7|5.8|4.6|9.4|3.4|5.5|18"/>
</p:tagLst>
</file>

<file path=ppt/tags/tag5.xml><?xml version="1.0" encoding="utf-8"?>
<p:tagLst xmlns:a="http://schemas.openxmlformats.org/drawingml/2006/main" xmlns:r="http://schemas.openxmlformats.org/officeDocument/2006/relationships" xmlns:p="http://schemas.openxmlformats.org/presentationml/2006/main">
  <p:tag name="TIMING" val="|0.7|2.4|5.1|7.8|6.5|4.3|10.3"/>
</p:tagLst>
</file>

<file path=ppt/tags/tag6.xml><?xml version="1.0" encoding="utf-8"?>
<p:tagLst xmlns:a="http://schemas.openxmlformats.org/drawingml/2006/main" xmlns:r="http://schemas.openxmlformats.org/officeDocument/2006/relationships" xmlns:p="http://schemas.openxmlformats.org/presentationml/2006/main">
  <p:tag name="TIMING" val="|0.8|3.4|7.3|4|5.7|3.5|2.6|2.5|2.7|5"/>
</p:tagLst>
</file>

<file path=ppt/tags/tag7.xml><?xml version="1.0" encoding="utf-8"?>
<p:tagLst xmlns:a="http://schemas.openxmlformats.org/drawingml/2006/main" xmlns:r="http://schemas.openxmlformats.org/officeDocument/2006/relationships" xmlns:p="http://schemas.openxmlformats.org/presentationml/2006/main">
  <p:tag name="TIMING" val="|0.5|5.8|5.1|10|9.5|6.1|8.1|5.3"/>
</p:tagLst>
</file>

<file path=ppt/tags/tag8.xml><?xml version="1.0" encoding="utf-8"?>
<p:tagLst xmlns:a="http://schemas.openxmlformats.org/drawingml/2006/main" xmlns:r="http://schemas.openxmlformats.org/officeDocument/2006/relationships" xmlns:p="http://schemas.openxmlformats.org/presentationml/2006/main">
  <p:tag name="TIMING" val="|0.6|5.5|18.7|8.6|7.2|9.7"/>
</p:tagLst>
</file>

<file path=ppt/tags/tag9.xml><?xml version="1.0" encoding="utf-8"?>
<p:tagLst xmlns:a="http://schemas.openxmlformats.org/drawingml/2006/main" xmlns:r="http://schemas.openxmlformats.org/officeDocument/2006/relationships" xmlns:p="http://schemas.openxmlformats.org/presentationml/2006/main">
  <p:tag name="TIMING" val="|0.6|2.1|1.5|2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600</Words>
  <Application>Microsoft Office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Abadi</vt:lpstr>
      <vt:lpstr>Aharoni</vt:lpstr>
      <vt:lpstr>Algerian</vt:lpstr>
      <vt:lpstr>Arial</vt:lpstr>
      <vt:lpstr>Calibri</vt:lpstr>
      <vt:lpstr>Calibri Light</vt:lpstr>
      <vt:lpstr>Comic Sans MS</vt:lpstr>
      <vt:lpstr>Roboto</vt:lpstr>
      <vt:lpstr>system-ui</vt:lpstr>
      <vt:lpstr>Tw Cen MT</vt:lpstr>
      <vt:lpstr>Office Theme</vt:lpstr>
      <vt:lpstr>LOVE FULFILLS ALL LAWS</vt:lpstr>
      <vt:lpstr>PowerPoint Presentation</vt:lpstr>
      <vt:lpstr>TODAY IN THE GOSPEL</vt:lpstr>
      <vt:lpstr>JESUS ANSWERED,</vt:lpstr>
      <vt:lpstr>WHAT IS JESUS SPEAKING TO US THROUGH TODAY’S GOSPEL?</vt:lpstr>
      <vt:lpstr>PowerPoint Presentation</vt:lpstr>
      <vt:lpstr>JESUS LIVES IN YOU AND ME</vt:lpstr>
      <vt:lpstr>PowerPoint Presentation</vt:lpstr>
      <vt:lpstr>LET US CHECK ON THE LOVE WE HAVE.  </vt:lpstr>
      <vt:lpstr>LET US PRAY, </vt:lpstr>
      <vt:lpstr>VERSE FOR THE WEEK</vt:lpstr>
      <vt:lpstr>THANK YOU AND GOD BLESS  YOU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FULFILLS ALL LAWS</dc:title>
  <dc:creator>Sajin Cheruvathoor</dc:creator>
  <cp:lastModifiedBy>Sajin Cheruvathoor</cp:lastModifiedBy>
  <cp:revision>43</cp:revision>
  <dcterms:created xsi:type="dcterms:W3CDTF">2020-10-24T08:10:25Z</dcterms:created>
  <dcterms:modified xsi:type="dcterms:W3CDTF">2020-10-24T22:17:13Z</dcterms:modified>
</cp:coreProperties>
</file>