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5" r:id="rId5"/>
    <p:sldId id="266" r:id="rId6"/>
    <p:sldId id="267" r:id="rId7"/>
    <p:sldId id="261" r:id="rId8"/>
    <p:sldId id="259"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F29DA-99FD-4E9F-A274-1C4E9A47DF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519187-294D-4E79-A90D-2E9965E346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97EC386-4007-4B9A-B2AA-728ECF9B51FE}"/>
              </a:ext>
            </a:extLst>
          </p:cNvPr>
          <p:cNvSpPr>
            <a:spLocks noGrp="1"/>
          </p:cNvSpPr>
          <p:nvPr>
            <p:ph type="dt" sz="half" idx="10"/>
          </p:nvPr>
        </p:nvSpPr>
        <p:spPr/>
        <p:txBody>
          <a:bodyPr/>
          <a:lstStyle/>
          <a:p>
            <a:fld id="{62C03F8C-2404-4466-A783-000E9C7B3B0E}" type="datetimeFigureOut">
              <a:rPr lang="en-GB" smtClean="0"/>
              <a:t>22/08/2020</a:t>
            </a:fld>
            <a:endParaRPr lang="en-GB"/>
          </a:p>
        </p:txBody>
      </p:sp>
      <p:sp>
        <p:nvSpPr>
          <p:cNvPr id="5" name="Footer Placeholder 4">
            <a:extLst>
              <a:ext uri="{FF2B5EF4-FFF2-40B4-BE49-F238E27FC236}">
                <a16:creationId xmlns:a16="http://schemas.microsoft.com/office/drawing/2014/main" id="{3273D3C3-B2DD-429B-8215-B495CF9EC2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FA5E67-DD9E-4A32-AEEE-6C9B9EF209FE}"/>
              </a:ext>
            </a:extLst>
          </p:cNvPr>
          <p:cNvSpPr>
            <a:spLocks noGrp="1"/>
          </p:cNvSpPr>
          <p:nvPr>
            <p:ph type="sldNum" sz="quarter" idx="12"/>
          </p:nvPr>
        </p:nvSpPr>
        <p:spPr/>
        <p:txBody>
          <a:bodyPr/>
          <a:lstStyle/>
          <a:p>
            <a:fld id="{19506E97-EAB7-4E18-AABB-AADCC591C71A}" type="slidenum">
              <a:rPr lang="en-GB" smtClean="0"/>
              <a:t>‹#›</a:t>
            </a:fld>
            <a:endParaRPr lang="en-GB"/>
          </a:p>
        </p:txBody>
      </p:sp>
    </p:spTree>
    <p:extLst>
      <p:ext uri="{BB962C8B-B14F-4D97-AF65-F5344CB8AC3E}">
        <p14:creationId xmlns:p14="http://schemas.microsoft.com/office/powerpoint/2010/main" val="224329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DF2DD-2C7D-4458-966F-B95E5C5045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7F49EB-A2DC-4EAE-9C74-57659F4E0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5E8D3A-B736-4349-8BFD-2B4D164E7350}"/>
              </a:ext>
            </a:extLst>
          </p:cNvPr>
          <p:cNvSpPr>
            <a:spLocks noGrp="1"/>
          </p:cNvSpPr>
          <p:nvPr>
            <p:ph type="dt" sz="half" idx="10"/>
          </p:nvPr>
        </p:nvSpPr>
        <p:spPr/>
        <p:txBody>
          <a:bodyPr/>
          <a:lstStyle/>
          <a:p>
            <a:fld id="{62C03F8C-2404-4466-A783-000E9C7B3B0E}" type="datetimeFigureOut">
              <a:rPr lang="en-GB" smtClean="0"/>
              <a:t>22/08/2020</a:t>
            </a:fld>
            <a:endParaRPr lang="en-GB"/>
          </a:p>
        </p:txBody>
      </p:sp>
      <p:sp>
        <p:nvSpPr>
          <p:cNvPr id="5" name="Footer Placeholder 4">
            <a:extLst>
              <a:ext uri="{FF2B5EF4-FFF2-40B4-BE49-F238E27FC236}">
                <a16:creationId xmlns:a16="http://schemas.microsoft.com/office/drawing/2014/main" id="{A1C7CFBF-F6EE-484B-B364-7AC943D4B1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81E075-8940-47C4-A67B-CD501BFE8EB0}"/>
              </a:ext>
            </a:extLst>
          </p:cNvPr>
          <p:cNvSpPr>
            <a:spLocks noGrp="1"/>
          </p:cNvSpPr>
          <p:nvPr>
            <p:ph type="sldNum" sz="quarter" idx="12"/>
          </p:nvPr>
        </p:nvSpPr>
        <p:spPr/>
        <p:txBody>
          <a:bodyPr/>
          <a:lstStyle/>
          <a:p>
            <a:fld id="{19506E97-EAB7-4E18-AABB-AADCC591C71A}" type="slidenum">
              <a:rPr lang="en-GB" smtClean="0"/>
              <a:t>‹#›</a:t>
            </a:fld>
            <a:endParaRPr lang="en-GB"/>
          </a:p>
        </p:txBody>
      </p:sp>
    </p:spTree>
    <p:extLst>
      <p:ext uri="{BB962C8B-B14F-4D97-AF65-F5344CB8AC3E}">
        <p14:creationId xmlns:p14="http://schemas.microsoft.com/office/powerpoint/2010/main" val="68694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03E14E-D0DF-4EDC-A4CE-232B597A1B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6A4037-AA53-4BE4-A9BA-14CC4B11A5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A2ACA6-01A6-4060-A973-B791ACC8AB47}"/>
              </a:ext>
            </a:extLst>
          </p:cNvPr>
          <p:cNvSpPr>
            <a:spLocks noGrp="1"/>
          </p:cNvSpPr>
          <p:nvPr>
            <p:ph type="dt" sz="half" idx="10"/>
          </p:nvPr>
        </p:nvSpPr>
        <p:spPr/>
        <p:txBody>
          <a:bodyPr/>
          <a:lstStyle/>
          <a:p>
            <a:fld id="{62C03F8C-2404-4466-A783-000E9C7B3B0E}" type="datetimeFigureOut">
              <a:rPr lang="en-GB" smtClean="0"/>
              <a:t>22/08/2020</a:t>
            </a:fld>
            <a:endParaRPr lang="en-GB"/>
          </a:p>
        </p:txBody>
      </p:sp>
      <p:sp>
        <p:nvSpPr>
          <p:cNvPr id="5" name="Footer Placeholder 4">
            <a:extLst>
              <a:ext uri="{FF2B5EF4-FFF2-40B4-BE49-F238E27FC236}">
                <a16:creationId xmlns:a16="http://schemas.microsoft.com/office/drawing/2014/main" id="{D8F16C62-B213-4220-9B96-A0E0AD9DA8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B68F85-BE73-4BF1-AFB6-E4D65C826508}"/>
              </a:ext>
            </a:extLst>
          </p:cNvPr>
          <p:cNvSpPr>
            <a:spLocks noGrp="1"/>
          </p:cNvSpPr>
          <p:nvPr>
            <p:ph type="sldNum" sz="quarter" idx="12"/>
          </p:nvPr>
        </p:nvSpPr>
        <p:spPr/>
        <p:txBody>
          <a:bodyPr/>
          <a:lstStyle/>
          <a:p>
            <a:fld id="{19506E97-EAB7-4E18-AABB-AADCC591C71A}" type="slidenum">
              <a:rPr lang="en-GB" smtClean="0"/>
              <a:t>‹#›</a:t>
            </a:fld>
            <a:endParaRPr lang="en-GB"/>
          </a:p>
        </p:txBody>
      </p:sp>
    </p:spTree>
    <p:extLst>
      <p:ext uri="{BB962C8B-B14F-4D97-AF65-F5344CB8AC3E}">
        <p14:creationId xmlns:p14="http://schemas.microsoft.com/office/powerpoint/2010/main" val="235237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CB479-3517-4158-98BF-E1ECC3F10D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3BA185-C8C4-412B-B31D-A207DE97E3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24A3F7-7DBD-4A33-AF11-86B269980ED3}"/>
              </a:ext>
            </a:extLst>
          </p:cNvPr>
          <p:cNvSpPr>
            <a:spLocks noGrp="1"/>
          </p:cNvSpPr>
          <p:nvPr>
            <p:ph type="dt" sz="half" idx="10"/>
          </p:nvPr>
        </p:nvSpPr>
        <p:spPr/>
        <p:txBody>
          <a:bodyPr/>
          <a:lstStyle/>
          <a:p>
            <a:fld id="{62C03F8C-2404-4466-A783-000E9C7B3B0E}" type="datetimeFigureOut">
              <a:rPr lang="en-GB" smtClean="0"/>
              <a:t>22/08/2020</a:t>
            </a:fld>
            <a:endParaRPr lang="en-GB"/>
          </a:p>
        </p:txBody>
      </p:sp>
      <p:sp>
        <p:nvSpPr>
          <p:cNvPr id="5" name="Footer Placeholder 4">
            <a:extLst>
              <a:ext uri="{FF2B5EF4-FFF2-40B4-BE49-F238E27FC236}">
                <a16:creationId xmlns:a16="http://schemas.microsoft.com/office/drawing/2014/main" id="{BA32CC09-42B7-431C-B059-0581DBC984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30225A-E7D5-4B90-9015-1E064AC81401}"/>
              </a:ext>
            </a:extLst>
          </p:cNvPr>
          <p:cNvSpPr>
            <a:spLocks noGrp="1"/>
          </p:cNvSpPr>
          <p:nvPr>
            <p:ph type="sldNum" sz="quarter" idx="12"/>
          </p:nvPr>
        </p:nvSpPr>
        <p:spPr/>
        <p:txBody>
          <a:bodyPr/>
          <a:lstStyle/>
          <a:p>
            <a:fld id="{19506E97-EAB7-4E18-AABB-AADCC591C71A}" type="slidenum">
              <a:rPr lang="en-GB" smtClean="0"/>
              <a:t>‹#›</a:t>
            </a:fld>
            <a:endParaRPr lang="en-GB"/>
          </a:p>
        </p:txBody>
      </p:sp>
    </p:spTree>
    <p:extLst>
      <p:ext uri="{BB962C8B-B14F-4D97-AF65-F5344CB8AC3E}">
        <p14:creationId xmlns:p14="http://schemas.microsoft.com/office/powerpoint/2010/main" val="365784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AAEA-DD73-4ED6-B8E2-96D51A1B98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38C6DB8-E3D2-4E67-A2EA-DAF409660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CB3166-2570-419B-8C24-FDE864842110}"/>
              </a:ext>
            </a:extLst>
          </p:cNvPr>
          <p:cNvSpPr>
            <a:spLocks noGrp="1"/>
          </p:cNvSpPr>
          <p:nvPr>
            <p:ph type="dt" sz="half" idx="10"/>
          </p:nvPr>
        </p:nvSpPr>
        <p:spPr/>
        <p:txBody>
          <a:bodyPr/>
          <a:lstStyle/>
          <a:p>
            <a:fld id="{62C03F8C-2404-4466-A783-000E9C7B3B0E}" type="datetimeFigureOut">
              <a:rPr lang="en-GB" smtClean="0"/>
              <a:t>22/08/2020</a:t>
            </a:fld>
            <a:endParaRPr lang="en-GB"/>
          </a:p>
        </p:txBody>
      </p:sp>
      <p:sp>
        <p:nvSpPr>
          <p:cNvPr id="5" name="Footer Placeholder 4">
            <a:extLst>
              <a:ext uri="{FF2B5EF4-FFF2-40B4-BE49-F238E27FC236}">
                <a16:creationId xmlns:a16="http://schemas.microsoft.com/office/drawing/2014/main" id="{A78C0A25-2DA1-496A-85EB-F9AAAB4C9A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6C97FC-02B6-4103-8CFA-DA1DAC8250F7}"/>
              </a:ext>
            </a:extLst>
          </p:cNvPr>
          <p:cNvSpPr>
            <a:spLocks noGrp="1"/>
          </p:cNvSpPr>
          <p:nvPr>
            <p:ph type="sldNum" sz="quarter" idx="12"/>
          </p:nvPr>
        </p:nvSpPr>
        <p:spPr/>
        <p:txBody>
          <a:bodyPr/>
          <a:lstStyle/>
          <a:p>
            <a:fld id="{19506E97-EAB7-4E18-AABB-AADCC591C71A}" type="slidenum">
              <a:rPr lang="en-GB" smtClean="0"/>
              <a:t>‹#›</a:t>
            </a:fld>
            <a:endParaRPr lang="en-GB"/>
          </a:p>
        </p:txBody>
      </p:sp>
    </p:spTree>
    <p:extLst>
      <p:ext uri="{BB962C8B-B14F-4D97-AF65-F5344CB8AC3E}">
        <p14:creationId xmlns:p14="http://schemas.microsoft.com/office/powerpoint/2010/main" val="393282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B461-04F8-4435-B169-BF3198836A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8E7351-A404-4FB9-9DAB-0E65E7B257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C993F6-87C7-4EB8-867D-7E2688243F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A1290D-18FB-433E-ABA7-26C649A3DFAE}"/>
              </a:ext>
            </a:extLst>
          </p:cNvPr>
          <p:cNvSpPr>
            <a:spLocks noGrp="1"/>
          </p:cNvSpPr>
          <p:nvPr>
            <p:ph type="dt" sz="half" idx="10"/>
          </p:nvPr>
        </p:nvSpPr>
        <p:spPr/>
        <p:txBody>
          <a:bodyPr/>
          <a:lstStyle/>
          <a:p>
            <a:fld id="{62C03F8C-2404-4466-A783-000E9C7B3B0E}" type="datetimeFigureOut">
              <a:rPr lang="en-GB" smtClean="0"/>
              <a:t>22/08/2020</a:t>
            </a:fld>
            <a:endParaRPr lang="en-GB"/>
          </a:p>
        </p:txBody>
      </p:sp>
      <p:sp>
        <p:nvSpPr>
          <p:cNvPr id="6" name="Footer Placeholder 5">
            <a:extLst>
              <a:ext uri="{FF2B5EF4-FFF2-40B4-BE49-F238E27FC236}">
                <a16:creationId xmlns:a16="http://schemas.microsoft.com/office/drawing/2014/main" id="{B21E10F9-C7A9-4819-92C5-1A20B5EEDC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6DEDBB-AD5D-44D3-B6F8-AFF20BA8D234}"/>
              </a:ext>
            </a:extLst>
          </p:cNvPr>
          <p:cNvSpPr>
            <a:spLocks noGrp="1"/>
          </p:cNvSpPr>
          <p:nvPr>
            <p:ph type="sldNum" sz="quarter" idx="12"/>
          </p:nvPr>
        </p:nvSpPr>
        <p:spPr/>
        <p:txBody>
          <a:bodyPr/>
          <a:lstStyle/>
          <a:p>
            <a:fld id="{19506E97-EAB7-4E18-AABB-AADCC591C71A}" type="slidenum">
              <a:rPr lang="en-GB" smtClean="0"/>
              <a:t>‹#›</a:t>
            </a:fld>
            <a:endParaRPr lang="en-GB"/>
          </a:p>
        </p:txBody>
      </p:sp>
    </p:spTree>
    <p:extLst>
      <p:ext uri="{BB962C8B-B14F-4D97-AF65-F5344CB8AC3E}">
        <p14:creationId xmlns:p14="http://schemas.microsoft.com/office/powerpoint/2010/main" val="153094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2BDB3-E049-4D2E-8C6B-A6A3E899CC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C0C0A7-C88D-41F8-9A7F-F7E852242F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5FABC3-3506-4802-A84B-B6F699739A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7CF521-1414-4406-B81E-8DCA22E13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C25155-ECB2-4421-8DB5-DB38C85B53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27B840-2E26-4F09-A83A-CB28756125CA}"/>
              </a:ext>
            </a:extLst>
          </p:cNvPr>
          <p:cNvSpPr>
            <a:spLocks noGrp="1"/>
          </p:cNvSpPr>
          <p:nvPr>
            <p:ph type="dt" sz="half" idx="10"/>
          </p:nvPr>
        </p:nvSpPr>
        <p:spPr/>
        <p:txBody>
          <a:bodyPr/>
          <a:lstStyle/>
          <a:p>
            <a:fld id="{62C03F8C-2404-4466-A783-000E9C7B3B0E}" type="datetimeFigureOut">
              <a:rPr lang="en-GB" smtClean="0"/>
              <a:t>22/08/2020</a:t>
            </a:fld>
            <a:endParaRPr lang="en-GB"/>
          </a:p>
        </p:txBody>
      </p:sp>
      <p:sp>
        <p:nvSpPr>
          <p:cNvPr id="8" name="Footer Placeholder 7">
            <a:extLst>
              <a:ext uri="{FF2B5EF4-FFF2-40B4-BE49-F238E27FC236}">
                <a16:creationId xmlns:a16="http://schemas.microsoft.com/office/drawing/2014/main" id="{7FCC4FA6-F219-427E-9E89-F7A03BFDCE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B97B2D-7426-4702-B4F3-C29CAE662AA8}"/>
              </a:ext>
            </a:extLst>
          </p:cNvPr>
          <p:cNvSpPr>
            <a:spLocks noGrp="1"/>
          </p:cNvSpPr>
          <p:nvPr>
            <p:ph type="sldNum" sz="quarter" idx="12"/>
          </p:nvPr>
        </p:nvSpPr>
        <p:spPr/>
        <p:txBody>
          <a:bodyPr/>
          <a:lstStyle/>
          <a:p>
            <a:fld id="{19506E97-EAB7-4E18-AABB-AADCC591C71A}" type="slidenum">
              <a:rPr lang="en-GB" smtClean="0"/>
              <a:t>‹#›</a:t>
            </a:fld>
            <a:endParaRPr lang="en-GB"/>
          </a:p>
        </p:txBody>
      </p:sp>
    </p:spTree>
    <p:extLst>
      <p:ext uri="{BB962C8B-B14F-4D97-AF65-F5344CB8AC3E}">
        <p14:creationId xmlns:p14="http://schemas.microsoft.com/office/powerpoint/2010/main" val="659126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8BF8B-5EC5-4A16-B3EB-7096148A6D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AC9921-0739-4C42-B49C-3A26847391CA}"/>
              </a:ext>
            </a:extLst>
          </p:cNvPr>
          <p:cNvSpPr>
            <a:spLocks noGrp="1"/>
          </p:cNvSpPr>
          <p:nvPr>
            <p:ph type="dt" sz="half" idx="10"/>
          </p:nvPr>
        </p:nvSpPr>
        <p:spPr/>
        <p:txBody>
          <a:bodyPr/>
          <a:lstStyle/>
          <a:p>
            <a:fld id="{62C03F8C-2404-4466-A783-000E9C7B3B0E}" type="datetimeFigureOut">
              <a:rPr lang="en-GB" smtClean="0"/>
              <a:t>22/08/2020</a:t>
            </a:fld>
            <a:endParaRPr lang="en-GB"/>
          </a:p>
        </p:txBody>
      </p:sp>
      <p:sp>
        <p:nvSpPr>
          <p:cNvPr id="4" name="Footer Placeholder 3">
            <a:extLst>
              <a:ext uri="{FF2B5EF4-FFF2-40B4-BE49-F238E27FC236}">
                <a16:creationId xmlns:a16="http://schemas.microsoft.com/office/drawing/2014/main" id="{B77F2905-50B0-4842-A928-315DE3C06A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D320DB-E642-4A4C-8EFD-3F8CDBA54554}"/>
              </a:ext>
            </a:extLst>
          </p:cNvPr>
          <p:cNvSpPr>
            <a:spLocks noGrp="1"/>
          </p:cNvSpPr>
          <p:nvPr>
            <p:ph type="sldNum" sz="quarter" idx="12"/>
          </p:nvPr>
        </p:nvSpPr>
        <p:spPr/>
        <p:txBody>
          <a:bodyPr/>
          <a:lstStyle/>
          <a:p>
            <a:fld id="{19506E97-EAB7-4E18-AABB-AADCC591C71A}" type="slidenum">
              <a:rPr lang="en-GB" smtClean="0"/>
              <a:t>‹#›</a:t>
            </a:fld>
            <a:endParaRPr lang="en-GB"/>
          </a:p>
        </p:txBody>
      </p:sp>
    </p:spTree>
    <p:extLst>
      <p:ext uri="{BB962C8B-B14F-4D97-AF65-F5344CB8AC3E}">
        <p14:creationId xmlns:p14="http://schemas.microsoft.com/office/powerpoint/2010/main" val="289532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84B0ED-E804-4653-BDE4-082396E37E90}"/>
              </a:ext>
            </a:extLst>
          </p:cNvPr>
          <p:cNvSpPr>
            <a:spLocks noGrp="1"/>
          </p:cNvSpPr>
          <p:nvPr>
            <p:ph type="dt" sz="half" idx="10"/>
          </p:nvPr>
        </p:nvSpPr>
        <p:spPr/>
        <p:txBody>
          <a:bodyPr/>
          <a:lstStyle/>
          <a:p>
            <a:fld id="{62C03F8C-2404-4466-A783-000E9C7B3B0E}" type="datetimeFigureOut">
              <a:rPr lang="en-GB" smtClean="0"/>
              <a:t>22/08/2020</a:t>
            </a:fld>
            <a:endParaRPr lang="en-GB"/>
          </a:p>
        </p:txBody>
      </p:sp>
      <p:sp>
        <p:nvSpPr>
          <p:cNvPr id="3" name="Footer Placeholder 2">
            <a:extLst>
              <a:ext uri="{FF2B5EF4-FFF2-40B4-BE49-F238E27FC236}">
                <a16:creationId xmlns:a16="http://schemas.microsoft.com/office/drawing/2014/main" id="{54C755C1-3AD8-4492-B406-DB0B7B11535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B5882C-52DF-4DF0-A842-DBE8EEDF1754}"/>
              </a:ext>
            </a:extLst>
          </p:cNvPr>
          <p:cNvSpPr>
            <a:spLocks noGrp="1"/>
          </p:cNvSpPr>
          <p:nvPr>
            <p:ph type="sldNum" sz="quarter" idx="12"/>
          </p:nvPr>
        </p:nvSpPr>
        <p:spPr/>
        <p:txBody>
          <a:bodyPr/>
          <a:lstStyle/>
          <a:p>
            <a:fld id="{19506E97-EAB7-4E18-AABB-AADCC591C71A}" type="slidenum">
              <a:rPr lang="en-GB" smtClean="0"/>
              <a:t>‹#›</a:t>
            </a:fld>
            <a:endParaRPr lang="en-GB"/>
          </a:p>
        </p:txBody>
      </p:sp>
    </p:spTree>
    <p:extLst>
      <p:ext uri="{BB962C8B-B14F-4D97-AF65-F5344CB8AC3E}">
        <p14:creationId xmlns:p14="http://schemas.microsoft.com/office/powerpoint/2010/main" val="382530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252A-0B0A-4BBC-A1BF-6250C9F82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0B1A58-6476-4BE2-ABFE-F815932728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C79A63-B913-4192-B2E6-4ED0EAD72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9FCD30-A60A-40CA-A1A0-2F6D7EFC3D98}"/>
              </a:ext>
            </a:extLst>
          </p:cNvPr>
          <p:cNvSpPr>
            <a:spLocks noGrp="1"/>
          </p:cNvSpPr>
          <p:nvPr>
            <p:ph type="dt" sz="half" idx="10"/>
          </p:nvPr>
        </p:nvSpPr>
        <p:spPr/>
        <p:txBody>
          <a:bodyPr/>
          <a:lstStyle/>
          <a:p>
            <a:fld id="{62C03F8C-2404-4466-A783-000E9C7B3B0E}" type="datetimeFigureOut">
              <a:rPr lang="en-GB" smtClean="0"/>
              <a:t>22/08/2020</a:t>
            </a:fld>
            <a:endParaRPr lang="en-GB"/>
          </a:p>
        </p:txBody>
      </p:sp>
      <p:sp>
        <p:nvSpPr>
          <p:cNvPr id="6" name="Footer Placeholder 5">
            <a:extLst>
              <a:ext uri="{FF2B5EF4-FFF2-40B4-BE49-F238E27FC236}">
                <a16:creationId xmlns:a16="http://schemas.microsoft.com/office/drawing/2014/main" id="{2D71F0B8-541B-4A33-BEE7-4CA88B39F7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6FE7BC-3AE2-407B-B04A-6CD43AE9DC0D}"/>
              </a:ext>
            </a:extLst>
          </p:cNvPr>
          <p:cNvSpPr>
            <a:spLocks noGrp="1"/>
          </p:cNvSpPr>
          <p:nvPr>
            <p:ph type="sldNum" sz="quarter" idx="12"/>
          </p:nvPr>
        </p:nvSpPr>
        <p:spPr/>
        <p:txBody>
          <a:bodyPr/>
          <a:lstStyle/>
          <a:p>
            <a:fld id="{19506E97-EAB7-4E18-AABB-AADCC591C71A}" type="slidenum">
              <a:rPr lang="en-GB" smtClean="0"/>
              <a:t>‹#›</a:t>
            </a:fld>
            <a:endParaRPr lang="en-GB"/>
          </a:p>
        </p:txBody>
      </p:sp>
    </p:spTree>
    <p:extLst>
      <p:ext uri="{BB962C8B-B14F-4D97-AF65-F5344CB8AC3E}">
        <p14:creationId xmlns:p14="http://schemas.microsoft.com/office/powerpoint/2010/main" val="33277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39BD-7976-41B3-8F87-CC02A0D59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F43FB3-C19F-40FC-92F2-2ADD009107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949D2A-54F7-44E2-98F3-A20E79DF7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53DA32-E50F-4D56-B57E-AB0CB8BE98E8}"/>
              </a:ext>
            </a:extLst>
          </p:cNvPr>
          <p:cNvSpPr>
            <a:spLocks noGrp="1"/>
          </p:cNvSpPr>
          <p:nvPr>
            <p:ph type="dt" sz="half" idx="10"/>
          </p:nvPr>
        </p:nvSpPr>
        <p:spPr/>
        <p:txBody>
          <a:bodyPr/>
          <a:lstStyle/>
          <a:p>
            <a:fld id="{62C03F8C-2404-4466-A783-000E9C7B3B0E}" type="datetimeFigureOut">
              <a:rPr lang="en-GB" smtClean="0"/>
              <a:t>22/08/2020</a:t>
            </a:fld>
            <a:endParaRPr lang="en-GB"/>
          </a:p>
        </p:txBody>
      </p:sp>
      <p:sp>
        <p:nvSpPr>
          <p:cNvPr id="6" name="Footer Placeholder 5">
            <a:extLst>
              <a:ext uri="{FF2B5EF4-FFF2-40B4-BE49-F238E27FC236}">
                <a16:creationId xmlns:a16="http://schemas.microsoft.com/office/drawing/2014/main" id="{764D2996-799A-4A83-8BA5-2C78B713E0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3C667E-5BA6-442B-ACFC-FDEDD67304BC}"/>
              </a:ext>
            </a:extLst>
          </p:cNvPr>
          <p:cNvSpPr>
            <a:spLocks noGrp="1"/>
          </p:cNvSpPr>
          <p:nvPr>
            <p:ph type="sldNum" sz="quarter" idx="12"/>
          </p:nvPr>
        </p:nvSpPr>
        <p:spPr/>
        <p:txBody>
          <a:bodyPr/>
          <a:lstStyle/>
          <a:p>
            <a:fld id="{19506E97-EAB7-4E18-AABB-AADCC591C71A}" type="slidenum">
              <a:rPr lang="en-GB" smtClean="0"/>
              <a:t>‹#›</a:t>
            </a:fld>
            <a:endParaRPr lang="en-GB"/>
          </a:p>
        </p:txBody>
      </p:sp>
    </p:spTree>
    <p:extLst>
      <p:ext uri="{BB962C8B-B14F-4D97-AF65-F5344CB8AC3E}">
        <p14:creationId xmlns:p14="http://schemas.microsoft.com/office/powerpoint/2010/main" val="319078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1ACC9-74D6-4414-A282-5174972C57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D7B634-E245-4947-99E9-71F7CA7BCB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67E337-C960-485F-8BE5-85AB7262F1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03F8C-2404-4466-A783-000E9C7B3B0E}" type="datetimeFigureOut">
              <a:rPr lang="en-GB" smtClean="0"/>
              <a:t>22/08/2020</a:t>
            </a:fld>
            <a:endParaRPr lang="en-GB"/>
          </a:p>
        </p:txBody>
      </p:sp>
      <p:sp>
        <p:nvSpPr>
          <p:cNvPr id="5" name="Footer Placeholder 4">
            <a:extLst>
              <a:ext uri="{FF2B5EF4-FFF2-40B4-BE49-F238E27FC236}">
                <a16:creationId xmlns:a16="http://schemas.microsoft.com/office/drawing/2014/main" id="{9C087BCC-21BD-4E76-8C47-971ACEDB59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78409C-1E84-4E66-9BA6-F54D7ACBD9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06E97-EAB7-4E18-AABB-AADCC591C71A}" type="slidenum">
              <a:rPr lang="en-GB" smtClean="0"/>
              <a:t>‹#›</a:t>
            </a:fld>
            <a:endParaRPr lang="en-GB"/>
          </a:p>
        </p:txBody>
      </p:sp>
    </p:spTree>
    <p:extLst>
      <p:ext uri="{BB962C8B-B14F-4D97-AF65-F5344CB8AC3E}">
        <p14:creationId xmlns:p14="http://schemas.microsoft.com/office/powerpoint/2010/main" val="77384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CF8EB-C1E2-4F59-A841-0B76789469F9}"/>
              </a:ext>
            </a:extLst>
          </p:cNvPr>
          <p:cNvSpPr>
            <a:spLocks noGrp="1"/>
          </p:cNvSpPr>
          <p:nvPr>
            <p:ph type="ctrTitle"/>
          </p:nvPr>
        </p:nvSpPr>
        <p:spPr>
          <a:xfrm>
            <a:off x="1621501" y="1702708"/>
            <a:ext cx="9261647" cy="1895242"/>
          </a:xfrm>
        </p:spPr>
        <p:txBody>
          <a:bodyPr anchor="b">
            <a:normAutofit/>
          </a:bodyPr>
          <a:lstStyle/>
          <a:p>
            <a:r>
              <a:rPr lang="en-US" sz="5200" b="1">
                <a:solidFill>
                  <a:schemeClr val="tx2"/>
                </a:solidFill>
                <a:latin typeface="Abadi" panose="020B0604020104020204" pitchFamily="34" charset="0"/>
              </a:rPr>
              <a:t>WHO DO YOU SAY THAT I AM?</a:t>
            </a:r>
            <a:endParaRPr lang="en-GB" sz="5200" b="1" dirty="0">
              <a:solidFill>
                <a:schemeClr val="tx2"/>
              </a:solidFill>
              <a:latin typeface="Abadi" panose="020B0604020104020204" pitchFamily="34" charset="0"/>
            </a:endParaRPr>
          </a:p>
        </p:txBody>
      </p:sp>
      <p:sp>
        <p:nvSpPr>
          <p:cNvPr id="3" name="Subtitle 2">
            <a:extLst>
              <a:ext uri="{FF2B5EF4-FFF2-40B4-BE49-F238E27FC236}">
                <a16:creationId xmlns:a16="http://schemas.microsoft.com/office/drawing/2014/main" id="{A1351D4B-5407-4759-8F8D-360FE1AB657A}"/>
              </a:ext>
            </a:extLst>
          </p:cNvPr>
          <p:cNvSpPr>
            <a:spLocks noGrp="1"/>
          </p:cNvSpPr>
          <p:nvPr>
            <p:ph type="subTitle" idx="1"/>
          </p:nvPr>
        </p:nvSpPr>
        <p:spPr>
          <a:xfrm>
            <a:off x="2804779" y="3638974"/>
            <a:ext cx="6582136" cy="1151429"/>
          </a:xfrm>
        </p:spPr>
        <p:txBody>
          <a:bodyPr>
            <a:normAutofit/>
          </a:bodyPr>
          <a:lstStyle/>
          <a:p>
            <a:r>
              <a:rPr lang="en-US" sz="3600" b="1" dirty="0">
                <a:solidFill>
                  <a:schemeClr val="accent4">
                    <a:lumMod val="50000"/>
                  </a:schemeClr>
                </a:solidFill>
                <a:latin typeface="Abadi" panose="020B0604020104020204" pitchFamily="34" charset="0"/>
              </a:rPr>
              <a:t>GOSPEL: MATTHEW 16:13-20</a:t>
            </a:r>
          </a:p>
          <a:p>
            <a:r>
              <a:rPr lang="en-US" sz="2800" b="1" dirty="0">
                <a:solidFill>
                  <a:schemeClr val="tx2"/>
                </a:solidFill>
              </a:rPr>
              <a:t>CHILDREN’S LITURGY AUGUST 23</a:t>
            </a:r>
            <a:r>
              <a:rPr lang="en-US" sz="2800" b="1" baseline="30000" dirty="0">
                <a:solidFill>
                  <a:schemeClr val="tx2"/>
                </a:solidFill>
              </a:rPr>
              <a:t>RD</a:t>
            </a:r>
            <a:r>
              <a:rPr lang="en-US" sz="2800" b="1" dirty="0">
                <a:solidFill>
                  <a:schemeClr val="tx2"/>
                </a:solidFill>
              </a:rPr>
              <a:t>, 2020</a:t>
            </a:r>
            <a:endParaRPr lang="en-GB" sz="2800" b="1" dirty="0">
              <a:solidFill>
                <a:schemeClr val="tx2"/>
              </a:solidFill>
            </a:endParaRPr>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37126509"/>
      </p:ext>
    </p:extLst>
  </p:cSld>
  <p:clrMapOvr>
    <a:masterClrMapping/>
  </p:clrMapOvr>
  <mc:AlternateContent xmlns:mc="http://schemas.openxmlformats.org/markup-compatibility/2006" xmlns:p14="http://schemas.microsoft.com/office/powerpoint/2010/main">
    <mc:Choice Requires="p14">
      <p:transition spd="slow" p14:dur="2000" advTm="7631"/>
    </mc:Choice>
    <mc:Fallback xmlns="">
      <p:transition spd="slow" advTm="7631"/>
    </mc:Fallback>
  </mc:AlternateContent>
  <p:extLst>
    <p:ext uri="{E180D4A7-C9FB-4DFB-919C-405C955672EB}">
      <p14:showEvtLst xmlns:p14="http://schemas.microsoft.com/office/powerpoint/2010/main">
        <p14:playEvt time="5"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78DA47-B285-4E48-9736-2BB7845C3A2E}"/>
              </a:ext>
            </a:extLst>
          </p:cNvPr>
          <p:cNvSpPr>
            <a:spLocks noGrp="1"/>
          </p:cNvSpPr>
          <p:nvPr>
            <p:ph type="title"/>
          </p:nvPr>
        </p:nvSpPr>
        <p:spPr>
          <a:xfrm>
            <a:off x="5146934" y="491515"/>
            <a:ext cx="5833456" cy="1846142"/>
          </a:xfrm>
        </p:spPr>
        <p:txBody>
          <a:bodyPr>
            <a:normAutofit/>
          </a:bodyPr>
          <a:lstStyle/>
          <a:p>
            <a:pPr algn="ctr"/>
            <a:r>
              <a:rPr lang="en-US" b="1" dirty="0"/>
              <a:t>VERSES FOR THE WEEK</a:t>
            </a:r>
            <a:endParaRPr lang="en-GB" b="1" dirty="0"/>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BDBE17D-8D1E-4548-BD5B-5FDBA579BE9E}"/>
              </a:ext>
            </a:extLst>
          </p:cNvPr>
          <p:cNvSpPr>
            <a:spLocks noGrp="1"/>
          </p:cNvSpPr>
          <p:nvPr>
            <p:ph idx="1"/>
          </p:nvPr>
        </p:nvSpPr>
        <p:spPr>
          <a:xfrm>
            <a:off x="4943474" y="1584331"/>
            <a:ext cx="6650037" cy="4169664"/>
          </a:xfrm>
        </p:spPr>
        <p:txBody>
          <a:bodyPr anchor="ctr">
            <a:normAutofit/>
          </a:bodyPr>
          <a:lstStyle/>
          <a:p>
            <a:pPr marL="0" indent="0" algn="ctr">
              <a:buNone/>
            </a:pPr>
            <a:r>
              <a:rPr lang="en-US" sz="3600" b="1" dirty="0">
                <a:solidFill>
                  <a:srgbClr val="C00000"/>
                </a:solidFill>
                <a:latin typeface="Gill Sans MT" panose="020B0502020104020203" pitchFamily="34" charset="0"/>
              </a:rPr>
              <a:t>“W</a:t>
            </a:r>
            <a:r>
              <a:rPr lang="en-US" sz="3600" b="1" i="0" dirty="0">
                <a:solidFill>
                  <a:srgbClr val="C00000"/>
                </a:solidFill>
                <a:effectLst/>
                <a:latin typeface="Gill Sans MT" panose="020B0502020104020203" pitchFamily="34" charset="0"/>
              </a:rPr>
              <a:t>ho do you say that I am?” </a:t>
            </a:r>
            <a:endParaRPr lang="en-US" sz="3600" b="1" baseline="30000" dirty="0">
              <a:solidFill>
                <a:srgbClr val="C00000"/>
              </a:solidFill>
              <a:latin typeface="Gill Sans MT" panose="020B0502020104020203" pitchFamily="34" charset="0"/>
            </a:endParaRPr>
          </a:p>
          <a:p>
            <a:pPr marL="0" indent="0" algn="ctr">
              <a:buNone/>
            </a:pPr>
            <a:r>
              <a:rPr lang="en-US" sz="3600" b="1" i="0" dirty="0">
                <a:solidFill>
                  <a:srgbClr val="C00000"/>
                </a:solidFill>
                <a:effectLst/>
                <a:latin typeface="Gill Sans MT" panose="020B0502020104020203" pitchFamily="34" charset="0"/>
              </a:rPr>
              <a:t>Simon Peter answered, </a:t>
            </a:r>
          </a:p>
          <a:p>
            <a:pPr marL="0" indent="0" algn="ctr">
              <a:buNone/>
            </a:pPr>
            <a:r>
              <a:rPr lang="en-US" sz="3600" b="1" i="0" dirty="0">
                <a:solidFill>
                  <a:srgbClr val="C00000"/>
                </a:solidFill>
                <a:effectLst/>
                <a:latin typeface="Gill Sans MT" panose="020B0502020104020203" pitchFamily="34" charset="0"/>
              </a:rPr>
              <a:t>“You are the Messiah,</a:t>
            </a:r>
            <a:r>
              <a:rPr lang="en-US" sz="3600" b="1" baseline="30000" dirty="0">
                <a:solidFill>
                  <a:srgbClr val="C00000"/>
                </a:solidFill>
                <a:latin typeface="Gill Sans MT" panose="020B0502020104020203" pitchFamily="34" charset="0"/>
              </a:rPr>
              <a:t> </a:t>
            </a:r>
          </a:p>
          <a:p>
            <a:pPr marL="0" indent="0" algn="ctr">
              <a:buNone/>
            </a:pPr>
            <a:r>
              <a:rPr lang="en-US" sz="3600" b="1" i="0" dirty="0">
                <a:solidFill>
                  <a:srgbClr val="C00000"/>
                </a:solidFill>
                <a:effectLst/>
                <a:latin typeface="Gill Sans MT" panose="020B0502020104020203" pitchFamily="34" charset="0"/>
              </a:rPr>
              <a:t>the Son of the living God.” </a:t>
            </a:r>
          </a:p>
          <a:p>
            <a:pPr marL="0" indent="0" algn="ctr">
              <a:buNone/>
            </a:pPr>
            <a:r>
              <a:rPr lang="en-US" sz="3600" b="1" dirty="0">
                <a:solidFill>
                  <a:srgbClr val="C00000"/>
                </a:solidFill>
                <a:latin typeface="Gill Sans MT" panose="020B0502020104020203" pitchFamily="34" charset="0"/>
              </a:rPr>
              <a:t>- Matthew 16:15-16</a:t>
            </a:r>
            <a:endParaRPr lang="en-GB" sz="3600" b="1" dirty="0">
              <a:solidFill>
                <a:srgbClr val="C00000"/>
              </a:solidFill>
              <a:latin typeface="Gill Sans MT" panose="020B0502020104020203" pitchFamily="34" charset="0"/>
            </a:endParaRPr>
          </a:p>
        </p:txBody>
      </p:sp>
      <p:pic>
        <p:nvPicPr>
          <p:cNvPr id="32" name="Picture 31">
            <a:extLst>
              <a:ext uri="{FF2B5EF4-FFF2-40B4-BE49-F238E27FC236}">
                <a16:creationId xmlns:a16="http://schemas.microsoft.com/office/drawing/2014/main" id="{80AF28C7-878D-4DD9-8860-EBD38E162285}"/>
              </a:ext>
            </a:extLst>
          </p:cNvPr>
          <p:cNvPicPr>
            <a:picLocks noChangeAspect="1"/>
          </p:cNvPicPr>
          <p:nvPr/>
        </p:nvPicPr>
        <p:blipFill>
          <a:blip r:embed="rId3"/>
          <a:stretch>
            <a:fillRect/>
          </a:stretch>
        </p:blipFill>
        <p:spPr>
          <a:xfrm>
            <a:off x="220037" y="451100"/>
            <a:ext cx="4342358" cy="5243263"/>
          </a:xfrm>
          <a:prstGeom prst="rect">
            <a:avLst/>
          </a:prstGeom>
        </p:spPr>
      </p:pic>
    </p:spTree>
    <p:custDataLst>
      <p:tags r:id="rId1"/>
    </p:custDataLst>
    <p:extLst>
      <p:ext uri="{BB962C8B-B14F-4D97-AF65-F5344CB8AC3E}">
        <p14:creationId xmlns:p14="http://schemas.microsoft.com/office/powerpoint/2010/main" val="2595771044"/>
      </p:ext>
    </p:extLst>
  </p:cSld>
  <p:clrMapOvr>
    <a:masterClrMapping/>
  </p:clrMapOvr>
  <mc:AlternateContent xmlns:mc="http://schemas.openxmlformats.org/markup-compatibility/2006" xmlns:p14="http://schemas.microsoft.com/office/powerpoint/2010/main">
    <mc:Choice Requires="p14">
      <p:transition spd="slow" p14:dur="2000" advTm="62997"/>
    </mc:Choice>
    <mc:Fallback xmlns="">
      <p:transition spd="slow" advTm="629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6"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F38E09-4760-44C2-A71D-DDE3DBDEC579}"/>
              </a:ext>
            </a:extLst>
          </p:cNvPr>
          <p:cNvSpPr>
            <a:spLocks noGrp="1"/>
          </p:cNvSpPr>
          <p:nvPr>
            <p:ph type="title"/>
          </p:nvPr>
        </p:nvSpPr>
        <p:spPr>
          <a:xfrm>
            <a:off x="324732" y="929703"/>
            <a:ext cx="3867912" cy="4169664"/>
          </a:xfrm>
        </p:spPr>
        <p:txBody>
          <a:bodyPr>
            <a:normAutofit/>
          </a:bodyPr>
          <a:lstStyle/>
          <a:p>
            <a:pPr algn="r"/>
            <a:r>
              <a:rPr lang="en-US" b="1" dirty="0">
                <a:latin typeface="Abadi" panose="020B0604020104020204" pitchFamily="34" charset="0"/>
              </a:rPr>
              <a:t>THANK YOU</a:t>
            </a:r>
            <a:endParaRPr lang="en-GB" b="1" dirty="0">
              <a:latin typeface="Abadi" panose="020B0604020104020204" pitchFamily="34" charset="0"/>
            </a:endParaRPr>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B13AEF-A66B-4439-9058-E3BCA1A7723D}"/>
              </a:ext>
            </a:extLst>
          </p:cNvPr>
          <p:cNvSpPr>
            <a:spLocks noGrp="1"/>
          </p:cNvSpPr>
          <p:nvPr>
            <p:ph idx="1"/>
          </p:nvPr>
        </p:nvSpPr>
        <p:spPr>
          <a:xfrm>
            <a:off x="4973003" y="1844675"/>
            <a:ext cx="7112633" cy="4169664"/>
          </a:xfrm>
        </p:spPr>
        <p:txBody>
          <a:bodyPr anchor="ctr">
            <a:normAutofit/>
          </a:bodyPr>
          <a:lstStyle/>
          <a:p>
            <a:pPr marL="0" indent="0">
              <a:buFont typeface="Arial" panose="020B0604020202020204" pitchFamily="34" charset="0"/>
              <a:buNone/>
            </a:pPr>
            <a:r>
              <a:rPr lang="en-US" sz="2400" b="1" dirty="0">
                <a:solidFill>
                  <a:srgbClr val="002060"/>
                </a:solidFill>
                <a:latin typeface="Abadi" panose="020B0604020104020204" pitchFamily="34" charset="0"/>
              </a:rPr>
              <a:t>FOR MORE IDEAS, PLEASE VISIT:</a:t>
            </a:r>
          </a:p>
          <a:p>
            <a:r>
              <a:rPr lang="en-US" sz="2400" b="1" dirty="0">
                <a:solidFill>
                  <a:srgbClr val="C00000"/>
                </a:solidFill>
                <a:latin typeface="Abadi" panose="020B0604020104020204" pitchFamily="34" charset="0"/>
              </a:rPr>
              <a:t>WEBSITE:</a:t>
            </a:r>
            <a:r>
              <a:rPr lang="en-US" sz="2400" b="1" dirty="0">
                <a:solidFill>
                  <a:schemeClr val="bg2">
                    <a:lumMod val="25000"/>
                  </a:schemeClr>
                </a:solidFill>
                <a:latin typeface="Abadi" panose="020B0604020104020204" pitchFamily="34" charset="0"/>
              </a:rPr>
              <a:t> </a:t>
            </a:r>
            <a:r>
              <a:rPr lang="en-GB" sz="2400" b="1" dirty="0">
                <a:solidFill>
                  <a:schemeClr val="bg2">
                    <a:lumMod val="25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http://littleevangelist.com/childrens_liturgy.php</a:t>
            </a:r>
            <a:endParaRPr lang="en-US" sz="2400" b="1" dirty="0">
              <a:solidFill>
                <a:schemeClr val="bg2">
                  <a:lumMod val="25000"/>
                </a:schemeClr>
              </a:solidFill>
              <a:latin typeface="Abadi" panose="020B0604020104020204" pitchFamily="34" charset="0"/>
            </a:endParaRPr>
          </a:p>
          <a:p>
            <a:r>
              <a:rPr lang="en-US" sz="2400" b="1" dirty="0">
                <a:solidFill>
                  <a:srgbClr val="C00000"/>
                </a:solidFill>
                <a:latin typeface="Abadi" panose="020B0604020104020204" pitchFamily="34" charset="0"/>
              </a:rPr>
              <a:t>YOUTUBE CHANNEL: </a:t>
            </a:r>
            <a:r>
              <a:rPr lang="en-GB" sz="2400"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https://www.youtube.com/channel/UCndM2GK0dnpWg5ECUscdDcA</a:t>
            </a:r>
            <a:endParaRPr lang="en-US" sz="2400" b="1" dirty="0">
              <a:solidFill>
                <a:schemeClr val="bg2">
                  <a:lumMod val="25000"/>
                </a:schemeClr>
              </a:solidFill>
              <a:latin typeface="Abadi" panose="020B0604020104020204" pitchFamily="34" charset="0"/>
            </a:endParaRPr>
          </a:p>
          <a:p>
            <a:pPr marL="0" indent="0">
              <a:buNone/>
            </a:pPr>
            <a:endParaRPr lang="en-GB" sz="2400" b="1" dirty="0">
              <a:latin typeface="Abadi" panose="020B0604020104020204" pitchFamily="34" charset="0"/>
            </a:endParaRPr>
          </a:p>
        </p:txBody>
      </p:sp>
      <p:sp>
        <p:nvSpPr>
          <p:cNvPr id="38" name="TextBox 37">
            <a:extLst>
              <a:ext uri="{FF2B5EF4-FFF2-40B4-BE49-F238E27FC236}">
                <a16:creationId xmlns:a16="http://schemas.microsoft.com/office/drawing/2014/main" id="{75C1B950-29D8-448D-806A-4654CE65864A}"/>
              </a:ext>
            </a:extLst>
          </p:cNvPr>
          <p:cNvSpPr txBox="1"/>
          <p:nvPr/>
        </p:nvSpPr>
        <p:spPr>
          <a:xfrm>
            <a:off x="962829" y="3448854"/>
            <a:ext cx="3621087" cy="523220"/>
          </a:xfrm>
          <a:prstGeom prst="rect">
            <a:avLst/>
          </a:prstGeom>
          <a:noFill/>
        </p:spPr>
        <p:txBody>
          <a:bodyPr wrap="square">
            <a:spAutoFit/>
          </a:bodyPr>
          <a:lstStyle/>
          <a:p>
            <a:r>
              <a:rPr lang="en-US" sz="2800" b="1" dirty="0">
                <a:solidFill>
                  <a:srgbClr val="C00000"/>
                </a:solidFill>
                <a:latin typeface="Abadi" panose="020B0604020104020204" pitchFamily="34" charset="0"/>
              </a:rPr>
              <a:t> GOD BLESS YOU ALL</a:t>
            </a:r>
            <a:endParaRPr lang="en-GB" sz="2800" dirty="0">
              <a:solidFill>
                <a:srgbClr val="C00000"/>
              </a:solidFill>
            </a:endParaRPr>
          </a:p>
        </p:txBody>
      </p:sp>
    </p:spTree>
    <p:custDataLst>
      <p:tags r:id="rId1"/>
    </p:custDataLst>
    <p:extLst>
      <p:ext uri="{BB962C8B-B14F-4D97-AF65-F5344CB8AC3E}">
        <p14:creationId xmlns:p14="http://schemas.microsoft.com/office/powerpoint/2010/main" val="2460800168"/>
      </p:ext>
    </p:extLst>
  </p:cSld>
  <p:clrMapOvr>
    <a:masterClrMapping/>
  </p:clrMapOvr>
  <mc:AlternateContent xmlns:mc="http://schemas.openxmlformats.org/markup-compatibility/2006" xmlns:p14="http://schemas.microsoft.com/office/powerpoint/2010/main">
    <mc:Choice Requires="p14">
      <p:transition spd="slow" p14:dur="2000" advTm="5147"/>
    </mc:Choice>
    <mc:Fallback xmlns="">
      <p:transition spd="slow" advTm="51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E7AC69-964B-43BF-8818-D65D805F6C07}"/>
              </a:ext>
            </a:extLst>
          </p:cNvPr>
          <p:cNvSpPr>
            <a:spLocks noGrp="1"/>
          </p:cNvSpPr>
          <p:nvPr>
            <p:ph type="title"/>
          </p:nvPr>
        </p:nvSpPr>
        <p:spPr>
          <a:xfrm>
            <a:off x="901617" y="2245460"/>
            <a:ext cx="3494362" cy="2465123"/>
          </a:xfrm>
        </p:spPr>
        <p:txBody>
          <a:bodyPr>
            <a:normAutofit/>
          </a:bodyPr>
          <a:lstStyle/>
          <a:p>
            <a:pPr algn="r"/>
            <a:r>
              <a:rPr lang="en-US" dirty="0">
                <a:solidFill>
                  <a:schemeClr val="accent1"/>
                </a:solidFill>
              </a:rPr>
              <a:t>IN THE GOSPEL, LAST WEEK</a:t>
            </a:r>
            <a:endParaRPr lang="en-GB"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24A1D8-F7ED-442F-A52C-FBD8EE0EF086}"/>
              </a:ext>
            </a:extLst>
          </p:cNvPr>
          <p:cNvSpPr>
            <a:spLocks noGrp="1"/>
          </p:cNvSpPr>
          <p:nvPr>
            <p:ph idx="1"/>
          </p:nvPr>
        </p:nvSpPr>
        <p:spPr>
          <a:xfrm>
            <a:off x="4912614" y="2252883"/>
            <a:ext cx="6377769" cy="2465123"/>
          </a:xfrm>
        </p:spPr>
        <p:txBody>
          <a:bodyPr anchor="ctr">
            <a:normAutofit/>
          </a:bodyPr>
          <a:lstStyle/>
          <a:p>
            <a:r>
              <a:rPr lang="en-US" sz="2400" dirty="0"/>
              <a:t>WE SAW THE CANAANITE WOMAN’S GREAT FAITH IN JESUS </a:t>
            </a:r>
          </a:p>
          <a:p>
            <a:r>
              <a:rPr lang="en-US" sz="2400" dirty="0"/>
              <a:t>FAITH IN JESUS OPENED UP THE FOUNT OF MERCY FOR HER</a:t>
            </a:r>
          </a:p>
          <a:p>
            <a:r>
              <a:rPr lang="en-US" sz="2400" dirty="0"/>
              <a:t>HER PRAYER WAS ANSWERED ACCORDING TO HER WISH THROUGH HER FAITH</a:t>
            </a:r>
            <a:endParaRPr lang="en-GB" sz="2400" dirty="0"/>
          </a:p>
        </p:txBody>
      </p:sp>
      <p:sp>
        <p:nvSpPr>
          <p:cNvPr id="6" name="Title 1">
            <a:extLst>
              <a:ext uri="{FF2B5EF4-FFF2-40B4-BE49-F238E27FC236}">
                <a16:creationId xmlns:a16="http://schemas.microsoft.com/office/drawing/2014/main" id="{C58669A9-FC59-44AB-AE9C-79B144CE9E68}"/>
              </a:ext>
            </a:extLst>
          </p:cNvPr>
          <p:cNvSpPr txBox="1">
            <a:spLocks/>
          </p:cNvSpPr>
          <p:nvPr/>
        </p:nvSpPr>
        <p:spPr>
          <a:xfrm>
            <a:off x="192167" y="4506238"/>
            <a:ext cx="11548861" cy="2465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4">
                    <a:lumMod val="50000"/>
                  </a:schemeClr>
                </a:solidFill>
                <a:latin typeface="Abadi" panose="020B0604020104020204" pitchFamily="34" charset="0"/>
              </a:rPr>
              <a:t>IN TODAY’S GOSPEL, WE SEE PETER PROFESSING HIS FAITH IN JESUS</a:t>
            </a:r>
            <a:endParaRPr lang="en-GB" sz="4000" b="1" dirty="0">
              <a:solidFill>
                <a:schemeClr val="accent4">
                  <a:lumMod val="50000"/>
                </a:schemeClr>
              </a:solidFill>
              <a:latin typeface="Abadi" panose="020B0604020104020204" pitchFamily="34" charset="0"/>
            </a:endParaRPr>
          </a:p>
        </p:txBody>
      </p:sp>
      <p:pic>
        <p:nvPicPr>
          <p:cNvPr id="4" name="Picture 3">
            <a:extLst>
              <a:ext uri="{FF2B5EF4-FFF2-40B4-BE49-F238E27FC236}">
                <a16:creationId xmlns:a16="http://schemas.microsoft.com/office/drawing/2014/main" id="{61C54624-F3F5-44BD-9493-BF86AD66C91C}"/>
              </a:ext>
            </a:extLst>
          </p:cNvPr>
          <p:cNvPicPr>
            <a:picLocks noChangeAspect="1"/>
          </p:cNvPicPr>
          <p:nvPr/>
        </p:nvPicPr>
        <p:blipFill>
          <a:blip r:embed="rId3"/>
          <a:stretch>
            <a:fillRect/>
          </a:stretch>
        </p:blipFill>
        <p:spPr>
          <a:xfrm>
            <a:off x="192167" y="117047"/>
            <a:ext cx="2584112" cy="258411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622231931"/>
      </p:ext>
    </p:extLst>
  </p:cSld>
  <p:clrMapOvr>
    <a:masterClrMapping/>
  </p:clrMapOvr>
  <mc:AlternateContent xmlns:mc="http://schemas.openxmlformats.org/markup-compatibility/2006" xmlns:p14="http://schemas.microsoft.com/office/powerpoint/2010/main">
    <mc:Choice Requires="p14">
      <p:transition spd="slow" p14:dur="2000" advTm="30907"/>
    </mc:Choice>
    <mc:Fallback xmlns="">
      <p:transition spd="slow" advTm="309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997CAE-252B-45E1-99D2-249B21125247}"/>
              </a:ext>
            </a:extLst>
          </p:cNvPr>
          <p:cNvSpPr>
            <a:spLocks noGrp="1"/>
          </p:cNvSpPr>
          <p:nvPr>
            <p:ph type="title"/>
          </p:nvPr>
        </p:nvSpPr>
        <p:spPr>
          <a:xfrm>
            <a:off x="807441" y="509753"/>
            <a:ext cx="10515600" cy="1325563"/>
          </a:xfrm>
        </p:spPr>
        <p:txBody>
          <a:bodyPr>
            <a:normAutofit/>
          </a:bodyPr>
          <a:lstStyle/>
          <a:p>
            <a:pPr algn="ctr"/>
            <a:r>
              <a:rPr lang="en-US" dirty="0"/>
              <a:t>JESUS ASKS HIS DISCIPLES WHO PEOPLE THINK HE IS</a:t>
            </a:r>
            <a:endParaRPr lang="en-GB" dirty="0"/>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16BE6459-5DEF-478F-9A09-029BDD569156}"/>
              </a:ext>
            </a:extLst>
          </p:cNvPr>
          <p:cNvSpPr/>
          <p:nvPr/>
        </p:nvSpPr>
        <p:spPr>
          <a:xfrm>
            <a:off x="9196552" y="2911366"/>
            <a:ext cx="2532993" cy="339483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904DF9F-14B9-43E5-B565-5722D6ACAC6B}"/>
              </a:ext>
            </a:extLst>
          </p:cNvPr>
          <p:cNvSpPr>
            <a:spLocks noGrp="1"/>
          </p:cNvSpPr>
          <p:nvPr>
            <p:ph idx="1"/>
          </p:nvPr>
        </p:nvSpPr>
        <p:spPr>
          <a:xfrm>
            <a:off x="9248511" y="3131015"/>
            <a:ext cx="2346434" cy="3291063"/>
          </a:xfrm>
        </p:spPr>
        <p:txBody>
          <a:bodyPr>
            <a:normAutofit/>
          </a:bodyPr>
          <a:lstStyle/>
          <a:p>
            <a:pPr marL="0" indent="0" algn="ctr">
              <a:buNone/>
            </a:pPr>
            <a:r>
              <a:rPr lang="en-US" sz="1800" b="1" dirty="0">
                <a:latin typeface="Abadi" panose="020B0604020104020204" pitchFamily="34" charset="0"/>
              </a:rPr>
              <a:t>DO YOU KNOW WHO THESE PEOPLE ARE?</a:t>
            </a:r>
          </a:p>
          <a:p>
            <a:pPr marL="0" indent="0">
              <a:buNone/>
            </a:pPr>
            <a:r>
              <a:rPr lang="en-US" sz="1800" b="1" dirty="0">
                <a:solidFill>
                  <a:schemeClr val="accent5">
                    <a:lumMod val="50000"/>
                  </a:schemeClr>
                </a:solidFill>
                <a:latin typeface="Abadi" panose="020B0604020104020204" pitchFamily="34" charset="0"/>
              </a:rPr>
              <a:t>ELIJAH</a:t>
            </a:r>
          </a:p>
          <a:p>
            <a:pPr marL="0" indent="0">
              <a:buNone/>
            </a:pPr>
            <a:r>
              <a:rPr lang="en-US" sz="1800" b="1" dirty="0">
                <a:solidFill>
                  <a:schemeClr val="accent5">
                    <a:lumMod val="50000"/>
                  </a:schemeClr>
                </a:solidFill>
                <a:latin typeface="Abadi" panose="020B0604020104020204" pitchFamily="34" charset="0"/>
              </a:rPr>
              <a:t>JEREMIAH</a:t>
            </a:r>
          </a:p>
          <a:p>
            <a:pPr marL="0" indent="0">
              <a:buNone/>
            </a:pPr>
            <a:r>
              <a:rPr lang="en-US" sz="1800" b="1" dirty="0">
                <a:solidFill>
                  <a:schemeClr val="accent5">
                    <a:lumMod val="50000"/>
                  </a:schemeClr>
                </a:solidFill>
                <a:latin typeface="Abadi" panose="020B0604020104020204" pitchFamily="34" charset="0"/>
              </a:rPr>
              <a:t>JOHN THE BAPTIST</a:t>
            </a:r>
          </a:p>
          <a:p>
            <a:pPr marL="0" indent="0">
              <a:buNone/>
            </a:pPr>
            <a:r>
              <a:rPr lang="en-US" sz="1800" dirty="0">
                <a:latin typeface="Abadi" panose="020B0604020104020204" pitchFamily="34" charset="0"/>
              </a:rPr>
              <a:t>THEY ARE PROPHETS, WHO GOT MESSAGES FROM GOD TO TELL THE PEOPLE.</a:t>
            </a:r>
            <a:endParaRPr lang="en-GB" sz="1800" dirty="0">
              <a:latin typeface="Abadi" panose="020B0604020104020204" pitchFamily="34" charset="0"/>
            </a:endParaRPr>
          </a:p>
        </p:txBody>
      </p:sp>
      <p:pic>
        <p:nvPicPr>
          <p:cNvPr id="4" name="Picture 3">
            <a:extLst>
              <a:ext uri="{FF2B5EF4-FFF2-40B4-BE49-F238E27FC236}">
                <a16:creationId xmlns:a16="http://schemas.microsoft.com/office/drawing/2014/main" id="{AE89AC94-D176-4BC5-8BBC-01D51E566B57}"/>
              </a:ext>
            </a:extLst>
          </p:cNvPr>
          <p:cNvPicPr>
            <a:picLocks noChangeAspect="1"/>
          </p:cNvPicPr>
          <p:nvPr/>
        </p:nvPicPr>
        <p:blipFill>
          <a:blip r:embed="rId3"/>
          <a:stretch>
            <a:fillRect/>
          </a:stretch>
        </p:blipFill>
        <p:spPr>
          <a:xfrm>
            <a:off x="2861122" y="3638327"/>
            <a:ext cx="3884571" cy="2786230"/>
          </a:xfrm>
          <a:prstGeom prst="rect">
            <a:avLst/>
          </a:prstGeom>
        </p:spPr>
      </p:pic>
      <p:sp>
        <p:nvSpPr>
          <p:cNvPr id="5" name="Speech Bubble: Oval 4">
            <a:extLst>
              <a:ext uri="{FF2B5EF4-FFF2-40B4-BE49-F238E27FC236}">
                <a16:creationId xmlns:a16="http://schemas.microsoft.com/office/drawing/2014/main" id="{4A9469D4-8952-4616-AD14-C1AF2F556963}"/>
              </a:ext>
            </a:extLst>
          </p:cNvPr>
          <p:cNvSpPr/>
          <p:nvPr/>
        </p:nvSpPr>
        <p:spPr>
          <a:xfrm>
            <a:off x="6551387" y="2079461"/>
            <a:ext cx="2346434" cy="1524000"/>
          </a:xfrm>
          <a:prstGeom prst="wedgeEllipseCallout">
            <a:avLst>
              <a:gd name="adj1" fmla="val -63386"/>
              <a:gd name="adj2" fmla="val 7146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latin typeface="Abadi" panose="020B0604020104020204" pitchFamily="34" charset="0"/>
              </a:rPr>
              <a:t>WHO DO </a:t>
            </a:r>
            <a:r>
              <a:rPr lang="en-US" sz="1800" b="1" i="0" dirty="0">
                <a:solidFill>
                  <a:srgbClr val="000000"/>
                </a:solidFill>
                <a:effectLst/>
                <a:latin typeface="Abadi" panose="020B0604020104020204" pitchFamily="34" charset="0"/>
              </a:rPr>
              <a:t>PEOPLE SAY THAT THE SON OF MAN IS?</a:t>
            </a:r>
          </a:p>
        </p:txBody>
      </p:sp>
      <p:sp>
        <p:nvSpPr>
          <p:cNvPr id="7" name="Speech Bubble: Oval 6">
            <a:extLst>
              <a:ext uri="{FF2B5EF4-FFF2-40B4-BE49-F238E27FC236}">
                <a16:creationId xmlns:a16="http://schemas.microsoft.com/office/drawing/2014/main" id="{A3F23E2F-6A40-4680-AE08-B0F997C35441}"/>
              </a:ext>
            </a:extLst>
          </p:cNvPr>
          <p:cNvSpPr/>
          <p:nvPr/>
        </p:nvSpPr>
        <p:spPr>
          <a:xfrm>
            <a:off x="807441" y="3824891"/>
            <a:ext cx="1912790" cy="1381725"/>
          </a:xfrm>
          <a:prstGeom prst="wedgeEllipseCallout">
            <a:avLst>
              <a:gd name="adj1" fmla="val 69685"/>
              <a:gd name="adj2" fmla="val 5059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i="0" dirty="0">
                <a:solidFill>
                  <a:srgbClr val="000000"/>
                </a:solidFill>
                <a:effectLst/>
                <a:latin typeface="Abadi" panose="020B0604020104020204" pitchFamily="34" charset="0"/>
              </a:rPr>
              <a:t>SOME SAY YOU ARE JOHN THE BAPTIST</a:t>
            </a:r>
          </a:p>
        </p:txBody>
      </p:sp>
      <p:sp>
        <p:nvSpPr>
          <p:cNvPr id="13" name="Speech Bubble: Oval 12">
            <a:extLst>
              <a:ext uri="{FF2B5EF4-FFF2-40B4-BE49-F238E27FC236}">
                <a16:creationId xmlns:a16="http://schemas.microsoft.com/office/drawing/2014/main" id="{776D2911-D15B-4A1B-8572-97C9FEDEDAB8}"/>
              </a:ext>
            </a:extLst>
          </p:cNvPr>
          <p:cNvSpPr/>
          <p:nvPr/>
        </p:nvSpPr>
        <p:spPr>
          <a:xfrm>
            <a:off x="1927700" y="2493549"/>
            <a:ext cx="1912790" cy="1381725"/>
          </a:xfrm>
          <a:prstGeom prst="wedgeEllipseCallout">
            <a:avLst>
              <a:gd name="adj1" fmla="val 38365"/>
              <a:gd name="adj2" fmla="val 802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1" i="0" dirty="0">
                <a:solidFill>
                  <a:srgbClr val="000000"/>
                </a:solidFill>
                <a:effectLst/>
                <a:latin typeface="Abadi" panose="020B0604020104020204" pitchFamily="34" charset="0"/>
              </a:rPr>
              <a:t>SOME SAY YOU ARE ELIJAH</a:t>
            </a:r>
          </a:p>
        </p:txBody>
      </p:sp>
      <p:sp>
        <p:nvSpPr>
          <p:cNvPr id="15" name="Speech Bubble: Oval 14">
            <a:extLst>
              <a:ext uri="{FF2B5EF4-FFF2-40B4-BE49-F238E27FC236}">
                <a16:creationId xmlns:a16="http://schemas.microsoft.com/office/drawing/2014/main" id="{0AF72F12-6E63-4A56-860B-CBE456CC2DF0}"/>
              </a:ext>
            </a:extLst>
          </p:cNvPr>
          <p:cNvSpPr/>
          <p:nvPr/>
        </p:nvSpPr>
        <p:spPr>
          <a:xfrm>
            <a:off x="3840490" y="1988522"/>
            <a:ext cx="1912790" cy="1381725"/>
          </a:xfrm>
          <a:prstGeom prst="wedgeEllipseCallout">
            <a:avLst>
              <a:gd name="adj1" fmla="val -2846"/>
              <a:gd name="adj2" fmla="val 9623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b="1" i="0" dirty="0">
                <a:solidFill>
                  <a:srgbClr val="000000"/>
                </a:solidFill>
                <a:effectLst/>
                <a:latin typeface="Abadi" panose="020B0604020104020204" pitchFamily="34" charset="0"/>
              </a:rPr>
              <a:t>SOME SAY YOU ARE JEREMIAH</a:t>
            </a:r>
          </a:p>
        </p:txBody>
      </p:sp>
    </p:spTree>
    <p:custDataLst>
      <p:tags r:id="rId1"/>
    </p:custDataLst>
    <p:extLst>
      <p:ext uri="{BB962C8B-B14F-4D97-AF65-F5344CB8AC3E}">
        <p14:creationId xmlns:p14="http://schemas.microsoft.com/office/powerpoint/2010/main" val="1307307259"/>
      </p:ext>
    </p:extLst>
  </p:cSld>
  <p:clrMapOvr>
    <a:masterClrMapping/>
  </p:clrMapOvr>
  <mc:AlternateContent xmlns:mc="http://schemas.openxmlformats.org/markup-compatibility/2006" xmlns:p14="http://schemas.microsoft.com/office/powerpoint/2010/main">
    <mc:Choice Requires="p14">
      <p:transition spd="slow" p14:dur="2000" advTm="33215"/>
    </mc:Choice>
    <mc:Fallback xmlns="">
      <p:transition spd="slow" advTm="332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500"/>
                                        <p:tgtEl>
                                          <p:spTgt spid="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fade">
                                      <p:cBhvr>
                                        <p:cTn id="47" dur="500"/>
                                        <p:tgtEl>
                                          <p:spTgt spid="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fade">
                                      <p:cBhvr>
                                        <p:cTn id="52" dur="500"/>
                                        <p:tgtEl>
                                          <p:spTgt spid="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fade">
                                      <p:cBhvr>
                                        <p:cTn id="57" dur="500"/>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Effect transition="in" filter="fade">
                                      <p:cBhvr>
                                        <p:cTn id="6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3" grpId="0" build="p"/>
      <p:bldP spid="5" grpId="0" animBg="1"/>
      <p:bldP spid="7"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ADBDF5E3-4906-40CC-B929-F315BD058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7">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7235" y="0"/>
            <a:ext cx="789032"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6" name="Freeform 7">
            <a:extLst>
              <a:ext uri="{FF2B5EF4-FFF2-40B4-BE49-F238E27FC236}">
                <a16:creationId xmlns:a16="http://schemas.microsoft.com/office/drawing/2014/main" id="{10A70E06-9734-4904-B829-95BCC019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17236" y="887217"/>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22" name="Rectangle 21">
            <a:extLst>
              <a:ext uri="{FF2B5EF4-FFF2-40B4-BE49-F238E27FC236}">
                <a16:creationId xmlns:a16="http://schemas.microsoft.com/office/drawing/2014/main" id="{35B9E095-93FF-4FF3-8399-098627973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498749"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16B333C-AA5D-45CC-9AF3-6A8F4EA79C3D}"/>
              </a:ext>
            </a:extLst>
          </p:cNvPr>
          <p:cNvPicPr>
            <a:picLocks noChangeAspect="1"/>
          </p:cNvPicPr>
          <p:nvPr/>
        </p:nvPicPr>
        <p:blipFill>
          <a:blip r:embed="rId3"/>
          <a:stretch>
            <a:fillRect/>
          </a:stretch>
        </p:blipFill>
        <p:spPr>
          <a:xfrm>
            <a:off x="321564" y="3089424"/>
            <a:ext cx="2034360" cy="3545317"/>
          </a:xfrm>
          <a:prstGeom prst="rect">
            <a:avLst/>
          </a:prstGeom>
        </p:spPr>
      </p:pic>
      <p:pic>
        <p:nvPicPr>
          <p:cNvPr id="11" name="Picture 10">
            <a:extLst>
              <a:ext uri="{FF2B5EF4-FFF2-40B4-BE49-F238E27FC236}">
                <a16:creationId xmlns:a16="http://schemas.microsoft.com/office/drawing/2014/main" id="{8D68B68D-CF22-4171-9BEF-58C85FFCE931}"/>
              </a:ext>
            </a:extLst>
          </p:cNvPr>
          <p:cNvPicPr>
            <a:picLocks noChangeAspect="1"/>
          </p:cNvPicPr>
          <p:nvPr/>
        </p:nvPicPr>
        <p:blipFill>
          <a:blip r:embed="rId4"/>
          <a:stretch>
            <a:fillRect/>
          </a:stretch>
        </p:blipFill>
        <p:spPr>
          <a:xfrm>
            <a:off x="5093091" y="3647924"/>
            <a:ext cx="2390165" cy="3196486"/>
          </a:xfrm>
          <a:prstGeom prst="rect">
            <a:avLst/>
          </a:prstGeom>
        </p:spPr>
      </p:pic>
      <p:sp>
        <p:nvSpPr>
          <p:cNvPr id="24" name="Rectangle 8">
            <a:extLst>
              <a:ext uri="{FF2B5EF4-FFF2-40B4-BE49-F238E27FC236}">
                <a16:creationId xmlns:a16="http://schemas.microsoft.com/office/drawing/2014/main" id="{DB1BADEA-DDC5-4DCC-B8EC-AA06BC73F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04744" y="0"/>
            <a:ext cx="4384208"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D997CAE-252B-45E1-99D2-249B21125247}"/>
              </a:ext>
            </a:extLst>
          </p:cNvPr>
          <p:cNvSpPr>
            <a:spLocks noGrp="1"/>
          </p:cNvSpPr>
          <p:nvPr>
            <p:ph type="title"/>
          </p:nvPr>
        </p:nvSpPr>
        <p:spPr>
          <a:xfrm>
            <a:off x="8127755" y="2451368"/>
            <a:ext cx="3262028" cy="2733881"/>
          </a:xfrm>
        </p:spPr>
        <p:txBody>
          <a:bodyPr vert="horz" lIns="91440" tIns="45720" rIns="91440" bIns="45720" rtlCol="0" anchor="b">
            <a:normAutofit/>
          </a:bodyPr>
          <a:lstStyle/>
          <a:p>
            <a:r>
              <a:rPr lang="en-US" sz="3700" dirty="0">
                <a:solidFill>
                  <a:srgbClr val="FFFFFF"/>
                </a:solidFill>
              </a:rPr>
              <a:t>JESUS WANTS TO KNOW WHO WE THINK THAT HE IS!</a:t>
            </a:r>
          </a:p>
        </p:txBody>
      </p:sp>
      <p:sp>
        <p:nvSpPr>
          <p:cNvPr id="6" name="Title 1">
            <a:extLst>
              <a:ext uri="{FF2B5EF4-FFF2-40B4-BE49-F238E27FC236}">
                <a16:creationId xmlns:a16="http://schemas.microsoft.com/office/drawing/2014/main" id="{2CE1F51E-6DE4-485C-BB00-E1C7F014F87A}"/>
              </a:ext>
            </a:extLst>
          </p:cNvPr>
          <p:cNvSpPr txBox="1">
            <a:spLocks/>
          </p:cNvSpPr>
          <p:nvPr/>
        </p:nvSpPr>
        <p:spPr>
          <a:xfrm>
            <a:off x="-1579179" y="5427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100" dirty="0">
                <a:latin typeface="Abadi" panose="020B0604020104020204" pitchFamily="34" charset="0"/>
              </a:rPr>
              <a:t>Jesus asks his disciples,</a:t>
            </a:r>
          </a:p>
          <a:p>
            <a:pPr algn="ctr">
              <a:spcAft>
                <a:spcPts val="600"/>
              </a:spcAft>
            </a:pPr>
            <a:r>
              <a:rPr lang="en-US" sz="4100" dirty="0">
                <a:latin typeface="Abadi" panose="020B0604020104020204" pitchFamily="34" charset="0"/>
              </a:rPr>
              <a:t> </a:t>
            </a:r>
            <a:endParaRPr lang="en-GB" sz="4100" dirty="0">
              <a:latin typeface="Abadi" panose="020B0604020104020204" pitchFamily="34" charset="0"/>
            </a:endParaRPr>
          </a:p>
        </p:txBody>
      </p:sp>
      <p:sp>
        <p:nvSpPr>
          <p:cNvPr id="9" name="TextBox 8">
            <a:extLst>
              <a:ext uri="{FF2B5EF4-FFF2-40B4-BE49-F238E27FC236}">
                <a16:creationId xmlns:a16="http://schemas.microsoft.com/office/drawing/2014/main" id="{80B0F1D8-5CB4-4B38-947C-F6D6AC102C92}"/>
              </a:ext>
            </a:extLst>
          </p:cNvPr>
          <p:cNvSpPr txBox="1"/>
          <p:nvPr/>
        </p:nvSpPr>
        <p:spPr>
          <a:xfrm>
            <a:off x="3205131" y="3180007"/>
            <a:ext cx="6096000" cy="369332"/>
          </a:xfrm>
          <a:prstGeom prst="rect">
            <a:avLst/>
          </a:prstGeom>
          <a:noFill/>
        </p:spPr>
        <p:txBody>
          <a:bodyPr wrap="square">
            <a:spAutoFit/>
          </a:bodyPr>
          <a:lstStyle/>
          <a:p>
            <a:pPr>
              <a:spcAft>
                <a:spcPts val="600"/>
              </a:spcAft>
            </a:pPr>
            <a:r>
              <a:rPr lang="en-US" b="1" i="0" dirty="0">
                <a:solidFill>
                  <a:srgbClr val="000000"/>
                </a:solidFill>
                <a:effectLst/>
                <a:latin typeface="Helvetica Neue"/>
              </a:rPr>
              <a:t>Simon Peter answered</a:t>
            </a:r>
            <a:r>
              <a:rPr lang="en-US" b="0" i="0" dirty="0">
                <a:solidFill>
                  <a:srgbClr val="000000"/>
                </a:solidFill>
                <a:effectLst/>
                <a:latin typeface="Helvetica Neue"/>
              </a:rPr>
              <a:t>, </a:t>
            </a:r>
            <a:endParaRPr lang="en-GB" dirty="0"/>
          </a:p>
        </p:txBody>
      </p:sp>
      <p:sp>
        <p:nvSpPr>
          <p:cNvPr id="4" name="Oval 3">
            <a:extLst>
              <a:ext uri="{FF2B5EF4-FFF2-40B4-BE49-F238E27FC236}">
                <a16:creationId xmlns:a16="http://schemas.microsoft.com/office/drawing/2014/main" id="{7C844DAC-12B8-4F14-A127-AD0E43C4C3F7}"/>
              </a:ext>
            </a:extLst>
          </p:cNvPr>
          <p:cNvSpPr/>
          <p:nvPr/>
        </p:nvSpPr>
        <p:spPr>
          <a:xfrm>
            <a:off x="8474017" y="328038"/>
            <a:ext cx="2432146" cy="205534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spcAft>
                <a:spcPts val="600"/>
              </a:spcAft>
            </a:pPr>
            <a:r>
              <a:rPr lang="en-US" b="1" i="0" dirty="0">
                <a:solidFill>
                  <a:srgbClr val="3C3C3C"/>
                </a:solidFill>
                <a:effectLst/>
                <a:latin typeface="Abadi" panose="020B0604020104020204" pitchFamily="34" charset="0"/>
              </a:rPr>
              <a:t> The people saw our Lord  just as one of the prophets.</a:t>
            </a:r>
            <a:endParaRPr lang="en-GB" b="1" dirty="0">
              <a:latin typeface="Abadi" panose="020B0604020104020204" pitchFamily="34" charset="0"/>
            </a:endParaRPr>
          </a:p>
        </p:txBody>
      </p:sp>
      <p:sp>
        <p:nvSpPr>
          <p:cNvPr id="7" name="Speech Bubble: Rectangle 6">
            <a:extLst>
              <a:ext uri="{FF2B5EF4-FFF2-40B4-BE49-F238E27FC236}">
                <a16:creationId xmlns:a16="http://schemas.microsoft.com/office/drawing/2014/main" id="{CB534CDC-4BA3-4DC8-998E-593678E26E2B}"/>
              </a:ext>
            </a:extLst>
          </p:cNvPr>
          <p:cNvSpPr/>
          <p:nvPr/>
        </p:nvSpPr>
        <p:spPr>
          <a:xfrm>
            <a:off x="164080" y="1360455"/>
            <a:ext cx="7094483" cy="852325"/>
          </a:xfrm>
          <a:prstGeom prst="wedgeRectCallout">
            <a:avLst>
              <a:gd name="adj1" fmla="val -37892"/>
              <a:gd name="adj2" fmla="val 15616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600"/>
              </a:spcAft>
            </a:pPr>
            <a:r>
              <a:rPr lang="en-US" sz="3600">
                <a:solidFill>
                  <a:schemeClr val="accent2">
                    <a:lumMod val="50000"/>
                  </a:schemeClr>
                </a:solidFill>
                <a:latin typeface="Abadi" panose="020B0604020104020204" pitchFamily="34" charset="0"/>
              </a:rPr>
              <a:t>‘</a:t>
            </a:r>
            <a:r>
              <a:rPr lang="en-US" sz="3600" b="0" i="0">
                <a:solidFill>
                  <a:schemeClr val="accent2">
                    <a:lumMod val="50000"/>
                  </a:schemeClr>
                </a:solidFill>
                <a:effectLst/>
                <a:latin typeface="Abadi" panose="020B0604020104020204" pitchFamily="34" charset="0"/>
              </a:rPr>
              <a:t>who do you say that I am?’</a:t>
            </a:r>
            <a:endParaRPr lang="en-GB" sz="3600">
              <a:solidFill>
                <a:schemeClr val="accent2">
                  <a:lumMod val="50000"/>
                </a:schemeClr>
              </a:solidFill>
            </a:endParaRPr>
          </a:p>
        </p:txBody>
      </p:sp>
      <p:sp>
        <p:nvSpPr>
          <p:cNvPr id="12" name="Speech Bubble: Rectangle 11">
            <a:extLst>
              <a:ext uri="{FF2B5EF4-FFF2-40B4-BE49-F238E27FC236}">
                <a16:creationId xmlns:a16="http://schemas.microsoft.com/office/drawing/2014/main" id="{82AB5740-AB76-4C6B-A17C-35E660F04F2C}"/>
              </a:ext>
            </a:extLst>
          </p:cNvPr>
          <p:cNvSpPr/>
          <p:nvPr/>
        </p:nvSpPr>
        <p:spPr>
          <a:xfrm>
            <a:off x="2742998" y="3634334"/>
            <a:ext cx="2747493" cy="1735034"/>
          </a:xfrm>
          <a:prstGeom prst="wedgeRectCallout">
            <a:avLst>
              <a:gd name="adj1" fmla="val 63275"/>
              <a:gd name="adj2" fmla="val 301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600"/>
              </a:spcAft>
            </a:pPr>
            <a:r>
              <a:rPr lang="en-US" sz="2800" b="1" i="0" dirty="0">
                <a:solidFill>
                  <a:srgbClr val="000000"/>
                </a:solidFill>
                <a:effectLst/>
                <a:latin typeface="Helvetica Neue"/>
              </a:rPr>
              <a:t>“You are the Messiah, the Son of the living God.”</a:t>
            </a:r>
            <a:endParaRPr lang="en-GB" sz="2800" b="1" dirty="0">
              <a:solidFill>
                <a:schemeClr val="accent2">
                  <a:lumMod val="50000"/>
                </a:schemeClr>
              </a:solidFill>
            </a:endParaRPr>
          </a:p>
        </p:txBody>
      </p:sp>
    </p:spTree>
    <p:custDataLst>
      <p:tags r:id="rId1"/>
    </p:custDataLst>
    <p:extLst>
      <p:ext uri="{BB962C8B-B14F-4D97-AF65-F5344CB8AC3E}">
        <p14:creationId xmlns:p14="http://schemas.microsoft.com/office/powerpoint/2010/main" val="1373427120"/>
      </p:ext>
    </p:extLst>
  </p:cSld>
  <p:clrMapOvr>
    <a:masterClrMapping/>
  </p:clrMapOvr>
  <mc:AlternateContent xmlns:mc="http://schemas.openxmlformats.org/markup-compatibility/2006" xmlns:p14="http://schemas.microsoft.com/office/powerpoint/2010/main">
    <mc:Choice Requires="p14">
      <p:transition spd="slow" p14:dur="2000" advTm="29848"/>
    </mc:Choice>
    <mc:Fallback xmlns="">
      <p:transition spd="slow" advTm="298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4" grpId="0" animBg="1"/>
      <p:bldP spid="7"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wearing a hat&#10;&#10;Description automatically generated">
            <a:extLst>
              <a:ext uri="{FF2B5EF4-FFF2-40B4-BE49-F238E27FC236}">
                <a16:creationId xmlns:a16="http://schemas.microsoft.com/office/drawing/2014/main" id="{C63605F4-0ED7-4346-BFB2-8B15F793A38C}"/>
              </a:ext>
            </a:extLst>
          </p:cNvPr>
          <p:cNvPicPr>
            <a:picLocks noGrp="1" noChangeAspect="1"/>
          </p:cNvPicPr>
          <p:nvPr>
            <p:ph idx="1"/>
          </p:nvPr>
        </p:nvPicPr>
        <p:blipFill rotWithShape="1">
          <a:blip r:embed="rId3"/>
          <a:srcRect b="1684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84A787-026F-49D4-A2F3-8B2CB4FB1CFA}"/>
              </a:ext>
            </a:extLst>
          </p:cNvPr>
          <p:cNvSpPr>
            <a:spLocks noGrp="1"/>
          </p:cNvSpPr>
          <p:nvPr>
            <p:ph type="title"/>
          </p:nvPr>
        </p:nvSpPr>
        <p:spPr>
          <a:xfrm>
            <a:off x="398523" y="865243"/>
            <a:ext cx="4948887" cy="1544721"/>
          </a:xfrm>
        </p:spPr>
        <p:txBody>
          <a:bodyPr vert="horz" lIns="91440" tIns="45720" rIns="91440" bIns="45720" rtlCol="0" anchor="b">
            <a:normAutofit/>
          </a:bodyPr>
          <a:lstStyle/>
          <a:p>
            <a:r>
              <a:rPr lang="en-US" sz="4800" b="1" dirty="0"/>
              <a:t>JESUS CALLS </a:t>
            </a:r>
            <a:br>
              <a:rPr lang="en-US" sz="4800" b="1" dirty="0"/>
            </a:br>
            <a:r>
              <a:rPr lang="en-US" sz="4800" b="1" dirty="0"/>
              <a:t>PETER ‘BLESSED’</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3BF26268-C1D6-48C8-AA3A-ACD8BD59E906}"/>
              </a:ext>
            </a:extLst>
          </p:cNvPr>
          <p:cNvSpPr/>
          <p:nvPr/>
        </p:nvSpPr>
        <p:spPr>
          <a:xfrm>
            <a:off x="6327227" y="136634"/>
            <a:ext cx="3415863" cy="3103277"/>
          </a:xfrm>
          <a:prstGeom prst="wedgeRoundRectCallout">
            <a:avLst>
              <a:gd name="adj1" fmla="val 66552"/>
              <a:gd name="adj2" fmla="val 8699"/>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i="0" dirty="0">
                <a:solidFill>
                  <a:schemeClr val="accent2">
                    <a:lumMod val="50000"/>
                  </a:schemeClr>
                </a:solidFill>
                <a:effectLst/>
                <a:latin typeface="Abadi" panose="020B0604020104020204" pitchFamily="34" charset="0"/>
              </a:rPr>
              <a:t>“Blessed are you, Simon son of Jonah! For flesh and blood has not revealed this to you, but my Father in heaven”.</a:t>
            </a:r>
            <a:endParaRPr lang="en-GB" sz="2800" b="1" dirty="0">
              <a:solidFill>
                <a:schemeClr val="accent2">
                  <a:lumMod val="50000"/>
                </a:schemeClr>
              </a:solidFill>
              <a:latin typeface="Abadi" panose="020B0604020104020204" pitchFamily="34" charset="0"/>
            </a:endParaRPr>
          </a:p>
        </p:txBody>
      </p:sp>
      <p:sp>
        <p:nvSpPr>
          <p:cNvPr id="12" name="Title 1">
            <a:extLst>
              <a:ext uri="{FF2B5EF4-FFF2-40B4-BE49-F238E27FC236}">
                <a16:creationId xmlns:a16="http://schemas.microsoft.com/office/drawing/2014/main" id="{AFC3F4DD-6673-4B2F-8476-05063EBA7974}"/>
              </a:ext>
            </a:extLst>
          </p:cNvPr>
          <p:cNvSpPr txBox="1">
            <a:spLocks/>
          </p:cNvSpPr>
          <p:nvPr/>
        </p:nvSpPr>
        <p:spPr>
          <a:xfrm>
            <a:off x="398523" y="2842707"/>
            <a:ext cx="4023360" cy="2927604"/>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800000"/>
                </a:solidFill>
              </a:rPr>
              <a:t>PETER PROFESSED HIS FAITH - </a:t>
            </a:r>
            <a:r>
              <a:rPr lang="en-US" sz="4800" b="1" dirty="0">
                <a:solidFill>
                  <a:schemeClr val="accent1">
                    <a:lumMod val="50000"/>
                  </a:schemeClr>
                </a:solidFill>
              </a:rPr>
              <a:t>JESUS IS THE MESSIAH, THE SON OF THE LIVING GOD.</a:t>
            </a:r>
          </a:p>
          <a:p>
            <a:endParaRPr lang="en-US" sz="4800" b="1" dirty="0">
              <a:solidFill>
                <a:srgbClr val="800000"/>
              </a:solidFill>
            </a:endParaRPr>
          </a:p>
          <a:p>
            <a:r>
              <a:rPr lang="en-US" sz="4800" b="1" dirty="0">
                <a:solidFill>
                  <a:srgbClr val="800000"/>
                </a:solidFill>
              </a:rPr>
              <a:t>THIS WAS REVEALED TO HIM BY THE HEAVENLY FATHER.</a:t>
            </a:r>
          </a:p>
        </p:txBody>
      </p:sp>
    </p:spTree>
    <p:custDataLst>
      <p:tags r:id="rId1"/>
    </p:custDataLst>
    <p:extLst>
      <p:ext uri="{BB962C8B-B14F-4D97-AF65-F5344CB8AC3E}">
        <p14:creationId xmlns:p14="http://schemas.microsoft.com/office/powerpoint/2010/main" val="135106143"/>
      </p:ext>
    </p:extLst>
  </p:cSld>
  <p:clrMapOvr>
    <a:masterClrMapping/>
  </p:clrMapOvr>
  <mc:AlternateContent xmlns:mc="http://schemas.openxmlformats.org/markup-compatibility/2006" xmlns:p14="http://schemas.microsoft.com/office/powerpoint/2010/main">
    <mc:Choice Requires="p14">
      <p:transition spd="slow" p14:dur="2000" advTm="24771"/>
    </mc:Choice>
    <mc:Fallback xmlns="">
      <p:transition spd="slow" advTm="247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E810-E81D-409F-B27B-715C1FD9B7CD}"/>
              </a:ext>
            </a:extLst>
          </p:cNvPr>
          <p:cNvSpPr>
            <a:spLocks noGrp="1"/>
          </p:cNvSpPr>
          <p:nvPr>
            <p:ph type="title"/>
          </p:nvPr>
        </p:nvSpPr>
        <p:spPr>
          <a:xfrm>
            <a:off x="838200" y="23217"/>
            <a:ext cx="10515600" cy="1325563"/>
          </a:xfrm>
        </p:spPr>
        <p:txBody>
          <a:bodyPr/>
          <a:lstStyle/>
          <a:p>
            <a:r>
              <a:rPr lang="en-US" b="1" dirty="0"/>
              <a:t>THE ROCK AND THE KEYS..</a:t>
            </a:r>
            <a:endParaRPr lang="en-GB" b="1" dirty="0"/>
          </a:p>
        </p:txBody>
      </p:sp>
      <p:sp>
        <p:nvSpPr>
          <p:cNvPr id="3" name="Content Placeholder 2">
            <a:extLst>
              <a:ext uri="{FF2B5EF4-FFF2-40B4-BE49-F238E27FC236}">
                <a16:creationId xmlns:a16="http://schemas.microsoft.com/office/drawing/2014/main" id="{E8C97E80-A668-43D0-AE93-97FDDCE8FCD5}"/>
              </a:ext>
            </a:extLst>
          </p:cNvPr>
          <p:cNvSpPr>
            <a:spLocks noGrp="1"/>
          </p:cNvSpPr>
          <p:nvPr>
            <p:ph idx="1"/>
          </p:nvPr>
        </p:nvSpPr>
        <p:spPr>
          <a:xfrm>
            <a:off x="907708" y="1102046"/>
            <a:ext cx="10983314" cy="1099287"/>
          </a:xfrm>
        </p:spPr>
        <p:txBody>
          <a:bodyPr/>
          <a:lstStyle/>
          <a:p>
            <a:pPr marL="0" indent="0">
              <a:buNone/>
            </a:pPr>
            <a:r>
              <a:rPr lang="en-US" b="1" dirty="0">
                <a:solidFill>
                  <a:srgbClr val="C00000"/>
                </a:solidFill>
              </a:rPr>
              <a:t>When Peter PROFESSED his faith, Jesus gave him the AUTHORITY by saying, “you are PETER - THE ROCK”.</a:t>
            </a:r>
          </a:p>
          <a:p>
            <a:pPr marL="0" indent="0">
              <a:buNone/>
            </a:pPr>
            <a:endParaRPr lang="en-US" b="1" dirty="0">
              <a:solidFill>
                <a:srgbClr val="C00000"/>
              </a:solidFill>
            </a:endParaRPr>
          </a:p>
          <a:p>
            <a:pPr marL="0" indent="0">
              <a:buNone/>
            </a:pPr>
            <a:endParaRPr lang="en-GB" dirty="0"/>
          </a:p>
        </p:txBody>
      </p:sp>
      <p:sp>
        <p:nvSpPr>
          <p:cNvPr id="5" name="TextBox 4">
            <a:extLst>
              <a:ext uri="{FF2B5EF4-FFF2-40B4-BE49-F238E27FC236}">
                <a16:creationId xmlns:a16="http://schemas.microsoft.com/office/drawing/2014/main" id="{A9C7BDE2-9375-4329-A668-9077DC8E6955}"/>
              </a:ext>
            </a:extLst>
          </p:cNvPr>
          <p:cNvSpPr txBox="1"/>
          <p:nvPr/>
        </p:nvSpPr>
        <p:spPr>
          <a:xfrm>
            <a:off x="239109" y="2558427"/>
            <a:ext cx="2763735" cy="4031873"/>
          </a:xfrm>
          <a:prstGeom prst="rect">
            <a:avLst/>
          </a:prstGeom>
          <a:noFill/>
        </p:spPr>
        <p:txBody>
          <a:bodyPr wrap="square">
            <a:spAutoFit/>
          </a:bodyPr>
          <a:lstStyle/>
          <a:p>
            <a:pPr marL="0" indent="0">
              <a:buNone/>
            </a:pPr>
            <a:r>
              <a:rPr lang="en-US" sz="3200" b="1" dirty="0">
                <a:solidFill>
                  <a:srgbClr val="000000"/>
                </a:solidFill>
                <a:latin typeface="Abadi" panose="020B0604020104020204" pitchFamily="34" charset="0"/>
              </a:rPr>
              <a:t>1. O</a:t>
            </a:r>
            <a:r>
              <a:rPr lang="en-US" sz="3200" b="1" i="0" dirty="0">
                <a:solidFill>
                  <a:srgbClr val="000000"/>
                </a:solidFill>
                <a:effectLst/>
                <a:latin typeface="Abadi" panose="020B0604020104020204" pitchFamily="34" charset="0"/>
              </a:rPr>
              <a:t>n this </a:t>
            </a:r>
            <a:r>
              <a:rPr lang="en-US" sz="3200" b="1" dirty="0">
                <a:solidFill>
                  <a:srgbClr val="000000"/>
                </a:solidFill>
                <a:latin typeface="Abadi" panose="020B0604020104020204" pitchFamily="34" charset="0"/>
              </a:rPr>
              <a:t>ROCK </a:t>
            </a:r>
            <a:r>
              <a:rPr lang="en-US" sz="3200" b="1" i="0" dirty="0">
                <a:solidFill>
                  <a:srgbClr val="000000"/>
                </a:solidFill>
                <a:effectLst/>
                <a:latin typeface="Abadi" panose="020B0604020104020204" pitchFamily="34" charset="0"/>
              </a:rPr>
              <a:t>I will build my church, and the gates of Hades will not prevail against it. </a:t>
            </a:r>
            <a:endParaRPr lang="en-US" sz="3200" b="1" baseline="30000" dirty="0">
              <a:solidFill>
                <a:srgbClr val="000000"/>
              </a:solidFill>
              <a:latin typeface="Abadi" panose="020B0604020104020204" pitchFamily="34" charset="0"/>
            </a:endParaRPr>
          </a:p>
        </p:txBody>
      </p:sp>
      <p:pic>
        <p:nvPicPr>
          <p:cNvPr id="8" name="Picture 7">
            <a:extLst>
              <a:ext uri="{FF2B5EF4-FFF2-40B4-BE49-F238E27FC236}">
                <a16:creationId xmlns:a16="http://schemas.microsoft.com/office/drawing/2014/main" id="{62F782DD-E815-4DE9-9737-F36ADED7AC3E}"/>
              </a:ext>
            </a:extLst>
          </p:cNvPr>
          <p:cNvPicPr>
            <a:picLocks noChangeAspect="1"/>
          </p:cNvPicPr>
          <p:nvPr/>
        </p:nvPicPr>
        <p:blipFill>
          <a:blip r:embed="rId3"/>
          <a:stretch>
            <a:fillRect/>
          </a:stretch>
        </p:blipFill>
        <p:spPr>
          <a:xfrm>
            <a:off x="3199200" y="2427609"/>
            <a:ext cx="2603773" cy="3724184"/>
          </a:xfrm>
          <a:prstGeom prst="rect">
            <a:avLst/>
          </a:prstGeom>
        </p:spPr>
      </p:pic>
      <p:pic>
        <p:nvPicPr>
          <p:cNvPr id="9" name="Picture 8">
            <a:extLst>
              <a:ext uri="{FF2B5EF4-FFF2-40B4-BE49-F238E27FC236}">
                <a16:creationId xmlns:a16="http://schemas.microsoft.com/office/drawing/2014/main" id="{5060DE8C-0D55-4705-8A15-6D2F3F0510CB}"/>
              </a:ext>
            </a:extLst>
          </p:cNvPr>
          <p:cNvPicPr>
            <a:picLocks noChangeAspect="1"/>
          </p:cNvPicPr>
          <p:nvPr/>
        </p:nvPicPr>
        <p:blipFill>
          <a:blip r:embed="rId4"/>
          <a:stretch>
            <a:fillRect/>
          </a:stretch>
        </p:blipFill>
        <p:spPr>
          <a:xfrm>
            <a:off x="7651262" y="1661868"/>
            <a:ext cx="2936551" cy="2698178"/>
          </a:xfrm>
          <a:prstGeom prst="rect">
            <a:avLst/>
          </a:prstGeom>
        </p:spPr>
      </p:pic>
      <p:sp>
        <p:nvSpPr>
          <p:cNvPr id="7" name="TextBox 6">
            <a:extLst>
              <a:ext uri="{FF2B5EF4-FFF2-40B4-BE49-F238E27FC236}">
                <a16:creationId xmlns:a16="http://schemas.microsoft.com/office/drawing/2014/main" id="{7FE3C587-C108-4AB5-8DAC-5BF15E75F1A7}"/>
              </a:ext>
            </a:extLst>
          </p:cNvPr>
          <p:cNvSpPr txBox="1"/>
          <p:nvPr/>
        </p:nvSpPr>
        <p:spPr>
          <a:xfrm>
            <a:off x="6558457" y="4360046"/>
            <a:ext cx="5394434" cy="2246769"/>
          </a:xfrm>
          <a:prstGeom prst="rect">
            <a:avLst/>
          </a:prstGeom>
          <a:noFill/>
        </p:spPr>
        <p:txBody>
          <a:bodyPr wrap="square">
            <a:spAutoFit/>
          </a:bodyPr>
          <a:lstStyle/>
          <a:p>
            <a:pPr marL="0" indent="0" algn="r">
              <a:buNone/>
            </a:pPr>
            <a:r>
              <a:rPr lang="en-US" sz="2800" b="1" i="0" dirty="0">
                <a:solidFill>
                  <a:schemeClr val="accent1">
                    <a:lumMod val="50000"/>
                  </a:schemeClr>
                </a:solidFill>
                <a:effectLst/>
                <a:latin typeface="Abadi" panose="020B0604020104020204" pitchFamily="34" charset="0"/>
              </a:rPr>
              <a:t>2. I will give you the KEYS of the kingdom of heaven, and whatever you bind on earth will be bound in heaven, and whatever you loose on earth will be loosed in heaven.”</a:t>
            </a:r>
            <a:endParaRPr lang="en-GB" sz="2800" b="1" dirty="0">
              <a:solidFill>
                <a:schemeClr val="accent1">
                  <a:lumMod val="50000"/>
                </a:schemeClr>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1417768962"/>
      </p:ext>
    </p:extLst>
  </p:cSld>
  <p:clrMapOvr>
    <a:masterClrMapping/>
  </p:clrMapOvr>
  <mc:AlternateContent xmlns:mc="http://schemas.openxmlformats.org/markup-compatibility/2006" xmlns:p14="http://schemas.microsoft.com/office/powerpoint/2010/main">
    <mc:Choice Requires="p14">
      <p:transition spd="slow" p14:dur="2000" advTm="33650"/>
    </mc:Choice>
    <mc:Fallback xmlns="">
      <p:transition spd="slow" advTm="336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725513B-9C62-415D-B423-69458A38E6B2}"/>
              </a:ext>
            </a:extLst>
          </p:cNvPr>
          <p:cNvSpPr>
            <a:spLocks noGrp="1"/>
          </p:cNvSpPr>
          <p:nvPr>
            <p:ph type="title"/>
          </p:nvPr>
        </p:nvSpPr>
        <p:spPr>
          <a:xfrm>
            <a:off x="1047280" y="759805"/>
            <a:ext cx="10306520" cy="1325563"/>
          </a:xfrm>
        </p:spPr>
        <p:txBody>
          <a:bodyPr>
            <a:normAutofit/>
          </a:bodyPr>
          <a:lstStyle/>
          <a:p>
            <a:pPr algn="ctr"/>
            <a:r>
              <a:rPr lang="en-US" sz="2800" b="1" dirty="0">
                <a:solidFill>
                  <a:srgbClr val="FFFFFF"/>
                </a:solidFill>
              </a:rPr>
              <a:t>JESUS GAVE THE AUTHORITY TO THE CHURCH</a:t>
            </a:r>
            <a:br>
              <a:rPr lang="en-US" sz="2800" b="1" dirty="0">
                <a:solidFill>
                  <a:srgbClr val="FFFFFF"/>
                </a:solidFill>
              </a:rPr>
            </a:br>
            <a:r>
              <a:rPr lang="en-US" sz="2800" b="1" dirty="0">
                <a:solidFill>
                  <a:srgbClr val="FFFFFF"/>
                </a:solidFill>
              </a:rPr>
              <a:t>THROUGH PETER TO CARRY ON HIS MISSION THROUGH HOLY SPIRIT…</a:t>
            </a:r>
            <a:endParaRPr lang="en-GB" sz="2800" b="1" dirty="0">
              <a:solidFill>
                <a:srgbClr val="FFFFFF"/>
              </a:solidFill>
            </a:endParaRPr>
          </a:p>
        </p:txBody>
      </p:sp>
      <p:sp>
        <p:nvSpPr>
          <p:cNvPr id="17" name="Title 6">
            <a:extLst>
              <a:ext uri="{FF2B5EF4-FFF2-40B4-BE49-F238E27FC236}">
                <a16:creationId xmlns:a16="http://schemas.microsoft.com/office/drawing/2014/main" id="{E821BFF3-6DEC-43A1-844C-C5D75ADF492B}"/>
              </a:ext>
            </a:extLst>
          </p:cNvPr>
          <p:cNvSpPr txBox="1">
            <a:spLocks/>
          </p:cNvSpPr>
          <p:nvPr/>
        </p:nvSpPr>
        <p:spPr>
          <a:xfrm>
            <a:off x="1189512" y="190481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WE BELONG TO THE CHURCH</a:t>
            </a:r>
            <a:endParaRPr lang="en-GB" dirty="0"/>
          </a:p>
        </p:txBody>
      </p:sp>
      <p:sp>
        <p:nvSpPr>
          <p:cNvPr id="18" name="TextBox 17">
            <a:extLst>
              <a:ext uri="{FF2B5EF4-FFF2-40B4-BE49-F238E27FC236}">
                <a16:creationId xmlns:a16="http://schemas.microsoft.com/office/drawing/2014/main" id="{6F8B3D21-1F0D-46D1-9B23-2E54B74E0E7B}"/>
              </a:ext>
            </a:extLst>
          </p:cNvPr>
          <p:cNvSpPr txBox="1"/>
          <p:nvPr/>
        </p:nvSpPr>
        <p:spPr>
          <a:xfrm>
            <a:off x="1189512" y="2927829"/>
            <a:ext cx="7597136" cy="3416320"/>
          </a:xfrm>
          <a:prstGeom prst="rect">
            <a:avLst/>
          </a:prstGeom>
          <a:noFill/>
        </p:spPr>
        <p:txBody>
          <a:bodyPr wrap="square">
            <a:spAutoFit/>
          </a:bodyPr>
          <a:lstStyle/>
          <a:p>
            <a:pPr marL="0" indent="0">
              <a:buNone/>
            </a:pPr>
            <a:r>
              <a:rPr lang="en-US" sz="2400" dirty="0"/>
              <a:t>* The church helps us to grow in Jesus and walk in his way</a:t>
            </a:r>
          </a:p>
          <a:p>
            <a:pPr marL="0" indent="0">
              <a:buNone/>
            </a:pPr>
            <a:r>
              <a:rPr lang="en-US" sz="2400" dirty="0"/>
              <a:t>* The church has authority to loose and bind – to absolve our sins</a:t>
            </a:r>
          </a:p>
          <a:p>
            <a:r>
              <a:rPr lang="en-US" sz="2400" dirty="0"/>
              <a:t>* The church has the key that helps us to know about heaven and to lead us to heaven through Jesus. </a:t>
            </a:r>
          </a:p>
          <a:p>
            <a:endParaRPr lang="en-US" sz="2400" dirty="0"/>
          </a:p>
          <a:p>
            <a:pPr algn="ctr"/>
            <a:r>
              <a:rPr lang="en-US" sz="2400" b="1" dirty="0"/>
              <a:t>So along with the church, let us profess our faith in Jesus.</a:t>
            </a:r>
          </a:p>
          <a:p>
            <a:endParaRPr lang="en-US" sz="2400" dirty="0"/>
          </a:p>
          <a:p>
            <a:pPr marL="0" indent="0" algn="ctr">
              <a:buNone/>
            </a:pPr>
            <a:r>
              <a:rPr lang="en-US" sz="2400" b="1" dirty="0">
                <a:solidFill>
                  <a:srgbClr val="C00000"/>
                </a:solidFill>
              </a:rPr>
              <a:t>“YOU ARE THE MESSIAH, THE SON OF THE LIVING GOD.”</a:t>
            </a:r>
            <a:endParaRPr lang="en-GB" sz="2400" b="1" dirty="0">
              <a:solidFill>
                <a:srgbClr val="C00000"/>
              </a:solidFill>
            </a:endParaRPr>
          </a:p>
        </p:txBody>
      </p:sp>
      <p:sp>
        <p:nvSpPr>
          <p:cNvPr id="8" name="Oval 7">
            <a:extLst>
              <a:ext uri="{FF2B5EF4-FFF2-40B4-BE49-F238E27FC236}">
                <a16:creationId xmlns:a16="http://schemas.microsoft.com/office/drawing/2014/main" id="{A088FE53-C630-4680-84C7-6306883B3BE0}"/>
              </a:ext>
            </a:extLst>
          </p:cNvPr>
          <p:cNvSpPr/>
          <p:nvPr/>
        </p:nvSpPr>
        <p:spPr>
          <a:xfrm>
            <a:off x="8837676" y="3990187"/>
            <a:ext cx="3300248" cy="268911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latin typeface="Times New Roman" panose="02020603050405020304" pitchFamily="18" charset="0"/>
              </a:rPr>
              <a:t>JESUS ENTRUSTED THIS AUTHORITY TO THE CHURCH THROUGH THE MINISTRY OF THE APOSTLES AND IN PARTICULAR, THROUGH THE MINISTRY OF PETER, THE ONLY ONE TO WHOM HE SPECIFICALLY ENTRUSTED THE KEYS OF THE KINGDOM. (CCC553)</a:t>
            </a:r>
            <a:endParaRPr lang="en-US" sz="1100" b="1" dirty="0">
              <a:solidFill>
                <a:schemeClr val="tx1"/>
              </a:solidFill>
            </a:endParaRPr>
          </a:p>
        </p:txBody>
      </p:sp>
      <p:pic>
        <p:nvPicPr>
          <p:cNvPr id="4" name="Picture 3">
            <a:extLst>
              <a:ext uri="{FF2B5EF4-FFF2-40B4-BE49-F238E27FC236}">
                <a16:creationId xmlns:a16="http://schemas.microsoft.com/office/drawing/2014/main" id="{FEDAF214-F924-4E09-89A6-8935CB821EC2}"/>
              </a:ext>
            </a:extLst>
          </p:cNvPr>
          <p:cNvPicPr>
            <a:picLocks noChangeAspect="1"/>
          </p:cNvPicPr>
          <p:nvPr/>
        </p:nvPicPr>
        <p:blipFill rotWithShape="1">
          <a:blip r:embed="rId3"/>
          <a:srcRect t="1010"/>
          <a:stretch/>
        </p:blipFill>
        <p:spPr>
          <a:xfrm>
            <a:off x="9371160" y="2406540"/>
            <a:ext cx="2528789" cy="1876355"/>
          </a:xfrm>
          <a:prstGeom prst="rect">
            <a:avLst/>
          </a:prstGeom>
        </p:spPr>
      </p:pic>
    </p:spTree>
    <p:custDataLst>
      <p:tags r:id="rId1"/>
    </p:custDataLst>
    <p:extLst>
      <p:ext uri="{BB962C8B-B14F-4D97-AF65-F5344CB8AC3E}">
        <p14:creationId xmlns:p14="http://schemas.microsoft.com/office/powerpoint/2010/main" val="3076132664"/>
      </p:ext>
    </p:extLst>
  </p:cSld>
  <p:clrMapOvr>
    <a:masterClrMapping/>
  </p:clrMapOvr>
  <mc:AlternateContent xmlns:mc="http://schemas.openxmlformats.org/markup-compatibility/2006" xmlns:p14="http://schemas.microsoft.com/office/powerpoint/2010/main">
    <mc:Choice Requires="p14">
      <p:transition spd="slow" p14:dur="2000" advTm="59372"/>
    </mc:Choice>
    <mc:Fallback xmlns="">
      <p:transition spd="slow" advTm="593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xEl>
                                              <p:pRg st="1" end="1"/>
                                            </p:txEl>
                                          </p:spTgt>
                                        </p:tgtEl>
                                        <p:attrNameLst>
                                          <p:attrName>style.visibility</p:attrName>
                                        </p:attrNameLst>
                                      </p:cBhvr>
                                      <p:to>
                                        <p:strVal val="visible"/>
                                      </p:to>
                                    </p:set>
                                    <p:animEffect transition="in" filter="fade">
                                      <p:cBhvr>
                                        <p:cTn id="20" dur="500"/>
                                        <p:tgtEl>
                                          <p:spTgt spid="18">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Effect transition="in" filter="fade">
                                      <p:cBhvr>
                                        <p:cTn id="23" dur="500"/>
                                        <p:tgtEl>
                                          <p:spTgt spid="18">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xEl>
                                              <p:pRg st="4" end="4"/>
                                            </p:txEl>
                                          </p:spTgt>
                                        </p:tgtEl>
                                        <p:attrNameLst>
                                          <p:attrName>style.visibility</p:attrName>
                                        </p:attrNameLst>
                                      </p:cBhvr>
                                      <p:to>
                                        <p:strVal val="visible"/>
                                      </p:to>
                                    </p:set>
                                    <p:animEffect transition="in" filter="fade">
                                      <p:cBhvr>
                                        <p:cTn id="26" dur="500"/>
                                        <p:tgtEl>
                                          <p:spTgt spid="1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xEl>
                                              <p:pRg st="6" end="6"/>
                                            </p:txEl>
                                          </p:spTgt>
                                        </p:tgtEl>
                                        <p:attrNameLst>
                                          <p:attrName>style.visibility</p:attrName>
                                        </p:attrNameLst>
                                      </p:cBhvr>
                                      <p:to>
                                        <p:strVal val="visible"/>
                                      </p:to>
                                    </p:set>
                                    <p:animEffect transition="in" filter="fade">
                                      <p:cBhvr>
                                        <p:cTn id="34" dur="500"/>
                                        <p:tgtEl>
                                          <p:spTgt spid="18">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13F7C7AB-0501-4721-A38D-5138BEC640C1}"/>
              </a:ext>
            </a:extLst>
          </p:cNvPr>
          <p:cNvSpPr>
            <a:spLocks noGrp="1"/>
          </p:cNvSpPr>
          <p:nvPr>
            <p:ph type="title"/>
          </p:nvPr>
        </p:nvSpPr>
        <p:spPr>
          <a:xfrm>
            <a:off x="643754" y="2407058"/>
            <a:ext cx="3987256" cy="2399869"/>
          </a:xfrm>
        </p:spPr>
        <p:txBody>
          <a:bodyPr>
            <a:normAutofit/>
          </a:bodyPr>
          <a:lstStyle/>
          <a:p>
            <a:pPr algn="ctr"/>
            <a:r>
              <a:rPr lang="en-US" sz="4000" b="1" dirty="0">
                <a:solidFill>
                  <a:srgbClr val="FFFFFF"/>
                </a:solidFill>
              </a:rPr>
              <a:t>WHO DO WE THINK JESUS IS?</a:t>
            </a:r>
            <a:endParaRPr lang="en-GB" sz="4000" b="1" dirty="0">
              <a:solidFill>
                <a:srgbClr val="FFFFFF"/>
              </a:solidFill>
            </a:endParaRPr>
          </a:p>
        </p:txBody>
      </p:sp>
      <p:sp>
        <p:nvSpPr>
          <p:cNvPr id="3" name="Content Placeholder 2">
            <a:extLst>
              <a:ext uri="{FF2B5EF4-FFF2-40B4-BE49-F238E27FC236}">
                <a16:creationId xmlns:a16="http://schemas.microsoft.com/office/drawing/2014/main" id="{13720E87-D227-456C-B756-86AF1E60B3C6}"/>
              </a:ext>
            </a:extLst>
          </p:cNvPr>
          <p:cNvSpPr>
            <a:spLocks noGrp="1"/>
          </p:cNvSpPr>
          <p:nvPr>
            <p:ph idx="1"/>
          </p:nvPr>
        </p:nvSpPr>
        <p:spPr>
          <a:xfrm>
            <a:off x="4957622" y="400050"/>
            <a:ext cx="6750190" cy="6218220"/>
          </a:xfrm>
        </p:spPr>
        <p:txBody>
          <a:bodyPr anchor="ctr">
            <a:normAutofit/>
          </a:bodyPr>
          <a:lstStyle/>
          <a:p>
            <a:r>
              <a:rPr lang="en-US" b="1" dirty="0">
                <a:solidFill>
                  <a:srgbClr val="C00000"/>
                </a:solidFill>
                <a:latin typeface="Abadi" panose="020B0604020104020204" pitchFamily="34" charset="0"/>
              </a:rPr>
              <a:t>Jesus calls Peter “blessed” because he understood who Jesus is.</a:t>
            </a:r>
          </a:p>
          <a:p>
            <a:r>
              <a:rPr lang="en-US" dirty="0">
                <a:latin typeface="Abadi" panose="020B0604020104020204" pitchFamily="34" charset="0"/>
              </a:rPr>
              <a:t>How do you think Peter understood this?</a:t>
            </a:r>
          </a:p>
          <a:p>
            <a:r>
              <a:rPr lang="en-US" dirty="0">
                <a:latin typeface="Abadi" panose="020B0604020104020204" pitchFamily="34" charset="0"/>
              </a:rPr>
              <a:t>Jesus says that ‘</a:t>
            </a:r>
            <a:r>
              <a:rPr lang="en-US" b="0" i="0" dirty="0">
                <a:effectLst/>
                <a:latin typeface="Abadi" panose="020B0604020104020204" pitchFamily="34" charset="0"/>
              </a:rPr>
              <a:t>For flesh and blood has not revealed this to you, but my Father in </a:t>
            </a:r>
            <a:r>
              <a:rPr lang="en-US" dirty="0">
                <a:latin typeface="Abadi" panose="020B0604020104020204" pitchFamily="34" charset="0"/>
              </a:rPr>
              <a:t>H</a:t>
            </a:r>
            <a:r>
              <a:rPr lang="en-US" b="0" i="0" dirty="0">
                <a:effectLst/>
                <a:latin typeface="Abadi" panose="020B0604020104020204" pitchFamily="34" charset="0"/>
              </a:rPr>
              <a:t>eaven.’ </a:t>
            </a:r>
          </a:p>
          <a:p>
            <a:r>
              <a:rPr lang="en-US" dirty="0">
                <a:latin typeface="Abadi" panose="020B0604020104020204" pitchFamily="34" charset="0"/>
              </a:rPr>
              <a:t>Jesus is revealed to us only by the Father in Heaven.</a:t>
            </a:r>
          </a:p>
          <a:p>
            <a:r>
              <a:rPr lang="en-US" b="1" dirty="0">
                <a:solidFill>
                  <a:schemeClr val="accent6">
                    <a:lumMod val="50000"/>
                  </a:schemeClr>
                </a:solidFill>
                <a:latin typeface="Abadi" panose="020B0604020104020204" pitchFamily="34" charset="0"/>
              </a:rPr>
              <a:t>JESUS WANTS US TO KNOW HIM PERSONALLY THROUGH THE CHURCH TO WHOM HE HAS GIVEN THE AUTHORITY TO REVEAL HIM.</a:t>
            </a:r>
            <a:endParaRPr lang="en-GB" dirty="0">
              <a:latin typeface="Abadi" panose="020B0604020104020204" pitchFamily="34" charset="0"/>
            </a:endParaRPr>
          </a:p>
        </p:txBody>
      </p:sp>
    </p:spTree>
    <p:custDataLst>
      <p:tags r:id="rId1"/>
    </p:custDataLst>
    <p:extLst>
      <p:ext uri="{BB962C8B-B14F-4D97-AF65-F5344CB8AC3E}">
        <p14:creationId xmlns:p14="http://schemas.microsoft.com/office/powerpoint/2010/main" val="2903584507"/>
      </p:ext>
    </p:extLst>
  </p:cSld>
  <p:clrMapOvr>
    <a:masterClrMapping/>
  </p:clrMapOvr>
  <mc:AlternateContent xmlns:mc="http://schemas.openxmlformats.org/markup-compatibility/2006" xmlns:p14="http://schemas.microsoft.com/office/powerpoint/2010/main">
    <mc:Choice Requires="p14">
      <p:transition spd="slow" p14:dur="2000" advTm="46496"/>
    </mc:Choice>
    <mc:Fallback xmlns="">
      <p:transition spd="slow" advTm="464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85FF0-25A1-416D-A5F8-B43A180EAE54}"/>
              </a:ext>
            </a:extLst>
          </p:cNvPr>
          <p:cNvSpPr>
            <a:spLocks noGrp="1"/>
          </p:cNvSpPr>
          <p:nvPr>
            <p:ph type="title"/>
          </p:nvPr>
        </p:nvSpPr>
        <p:spPr>
          <a:xfrm>
            <a:off x="589560" y="856180"/>
            <a:ext cx="4560584" cy="1128068"/>
          </a:xfrm>
        </p:spPr>
        <p:txBody>
          <a:bodyPr anchor="ctr">
            <a:normAutofit/>
          </a:bodyPr>
          <a:lstStyle/>
          <a:p>
            <a:r>
              <a:rPr lang="en-US" sz="4000" b="1" dirty="0"/>
              <a:t>LET US PRAY</a:t>
            </a:r>
            <a:endParaRPr lang="en-GB" sz="4000" b="1" dirty="0"/>
          </a:p>
        </p:txBody>
      </p:sp>
      <p:grpSp>
        <p:nvGrpSpPr>
          <p:cNvPr id="2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2CD88E-4E09-405B-9324-A9B8E9169C09}"/>
              </a:ext>
            </a:extLst>
          </p:cNvPr>
          <p:cNvSpPr>
            <a:spLocks noGrp="1"/>
          </p:cNvSpPr>
          <p:nvPr>
            <p:ph idx="1"/>
          </p:nvPr>
        </p:nvSpPr>
        <p:spPr>
          <a:xfrm>
            <a:off x="590719" y="2330505"/>
            <a:ext cx="4559425" cy="3979585"/>
          </a:xfrm>
        </p:spPr>
        <p:txBody>
          <a:bodyPr anchor="ctr">
            <a:normAutofit fontScale="92500"/>
          </a:bodyPr>
          <a:lstStyle/>
          <a:p>
            <a:pPr marL="0" indent="0">
              <a:buNone/>
            </a:pPr>
            <a:r>
              <a:rPr lang="en-US" b="1" dirty="0">
                <a:latin typeface="Abadi" panose="020B0604020104020204" pitchFamily="34" charset="0"/>
              </a:rPr>
              <a:t>Dear Father in Heaven</a:t>
            </a:r>
            <a:r>
              <a:rPr lang="en-US" dirty="0">
                <a:latin typeface="Abadi" panose="020B0604020104020204" pitchFamily="34" charset="0"/>
              </a:rPr>
              <a:t>,</a:t>
            </a:r>
          </a:p>
          <a:p>
            <a:pPr marL="0" indent="0">
              <a:buNone/>
            </a:pPr>
            <a:r>
              <a:rPr lang="en-US" dirty="0">
                <a:latin typeface="Abadi" panose="020B0604020104020204" pitchFamily="34" charset="0"/>
              </a:rPr>
              <a:t>we thank you and praise you for joining us together in your family – the Church. We pray for our Pope, all the Priests and the Clergy. Anoint them and help them to lead all your children to Jesus. In Jesus’ name we pray, </a:t>
            </a:r>
          </a:p>
          <a:p>
            <a:pPr marL="0" indent="0">
              <a:buNone/>
            </a:pPr>
            <a:r>
              <a:rPr lang="en-US" b="1" dirty="0">
                <a:latin typeface="Abadi" panose="020B0604020104020204" pitchFamily="34" charset="0"/>
              </a:rPr>
              <a:t>Amen</a:t>
            </a:r>
            <a:r>
              <a:rPr lang="en-US" dirty="0">
                <a:latin typeface="Abadi" panose="020B0604020104020204" pitchFamily="34" charset="0"/>
              </a:rPr>
              <a:t>.</a:t>
            </a:r>
            <a:endParaRPr lang="en-GB" dirty="0">
              <a:latin typeface="Abadi" panose="020B0604020104020204" pitchFamily="34" charset="0"/>
            </a:endParaRPr>
          </a:p>
        </p:txBody>
      </p:sp>
      <p:sp>
        <p:nvSpPr>
          <p:cNvPr id="25"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20A3DD-16F2-4AD8-B50B-A4B1B7238AAF}"/>
              </a:ext>
            </a:extLst>
          </p:cNvPr>
          <p:cNvPicPr>
            <a:picLocks noChangeAspect="1"/>
          </p:cNvPicPr>
          <p:nvPr/>
        </p:nvPicPr>
        <p:blipFill rotWithShape="1">
          <a:blip r:embed="rId3"/>
          <a:srcRect l="1826" r="3786" b="2"/>
          <a:stretch/>
        </p:blipFill>
        <p:spPr>
          <a:xfrm>
            <a:off x="5730133" y="1167780"/>
            <a:ext cx="5425410" cy="52592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Oval 3">
            <a:extLst>
              <a:ext uri="{FF2B5EF4-FFF2-40B4-BE49-F238E27FC236}">
                <a16:creationId xmlns:a16="http://schemas.microsoft.com/office/drawing/2014/main" id="{5DA5D9DA-333F-429B-A236-5F5A89D7F45D}"/>
              </a:ext>
            </a:extLst>
          </p:cNvPr>
          <p:cNvSpPr/>
          <p:nvPr/>
        </p:nvSpPr>
        <p:spPr>
          <a:xfrm>
            <a:off x="5277781" y="805757"/>
            <a:ext cx="2070538" cy="190237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spcAft>
                <a:spcPts val="600"/>
              </a:spcAft>
            </a:pPr>
            <a:r>
              <a:rPr lang="en-US" dirty="0"/>
              <a:t>Try to listen to this prayer next time you go for Holy Mass</a:t>
            </a:r>
            <a:endParaRPr lang="en-GB" dirty="0"/>
          </a:p>
        </p:txBody>
      </p:sp>
    </p:spTree>
    <p:custDataLst>
      <p:tags r:id="rId1"/>
    </p:custDataLst>
    <p:extLst>
      <p:ext uri="{BB962C8B-B14F-4D97-AF65-F5344CB8AC3E}">
        <p14:creationId xmlns:p14="http://schemas.microsoft.com/office/powerpoint/2010/main" val="1189523601"/>
      </p:ext>
    </p:extLst>
  </p:cSld>
  <p:clrMapOvr>
    <a:masterClrMapping/>
  </p:clrMapOvr>
  <mc:AlternateContent xmlns:mc="http://schemas.openxmlformats.org/markup-compatibility/2006" xmlns:p14="http://schemas.microsoft.com/office/powerpoint/2010/main">
    <mc:Choice Requires="p14">
      <p:transition spd="slow" p14:dur="2000" advTm="65839"/>
    </mc:Choice>
    <mc:Fallback xmlns="">
      <p:transition spd="slow" advTm="658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4.3|5.5|5.5|5.7"/>
</p:tagLst>
</file>

<file path=ppt/tags/tag10.xml><?xml version="1.0" encoding="utf-8"?>
<p:tagLst xmlns:a="http://schemas.openxmlformats.org/drawingml/2006/main" xmlns:r="http://schemas.openxmlformats.org/officeDocument/2006/relationships" xmlns:p="http://schemas.openxmlformats.org/presentationml/2006/main">
  <p:tag name="TIMING" val="|1|1.1|0.8|0.9|0.5"/>
</p:tagLst>
</file>

<file path=ppt/tags/tag2.xml><?xml version="1.0" encoding="utf-8"?>
<p:tagLst xmlns:a="http://schemas.openxmlformats.org/drawingml/2006/main" xmlns:r="http://schemas.openxmlformats.org/officeDocument/2006/relationships" xmlns:p="http://schemas.openxmlformats.org/presentationml/2006/main">
  <p:tag name="TIMING" val="|0.7|5.7|0.8|2.5|2.1|1.7|1.9|0.8|2.4|1|1.6|1.4"/>
</p:tagLst>
</file>

<file path=ppt/tags/tag3.xml><?xml version="1.0" encoding="utf-8"?>
<p:tagLst xmlns:a="http://schemas.openxmlformats.org/drawingml/2006/main" xmlns:r="http://schemas.openxmlformats.org/officeDocument/2006/relationships" xmlns:p="http://schemas.openxmlformats.org/presentationml/2006/main">
  <p:tag name="TIMING" val="|0.8|5.8|1.5|3.1|1|7"/>
</p:tagLst>
</file>

<file path=ppt/tags/tag4.xml><?xml version="1.0" encoding="utf-8"?>
<p:tagLst xmlns:a="http://schemas.openxmlformats.org/drawingml/2006/main" xmlns:r="http://schemas.openxmlformats.org/officeDocument/2006/relationships" xmlns:p="http://schemas.openxmlformats.org/presentationml/2006/main">
  <p:tag name="TIMING" val="|0.5|2.5|6"/>
</p:tagLst>
</file>

<file path=ppt/tags/tag5.xml><?xml version="1.0" encoding="utf-8"?>
<p:tagLst xmlns:a="http://schemas.openxmlformats.org/drawingml/2006/main" xmlns:r="http://schemas.openxmlformats.org/officeDocument/2006/relationships" xmlns:p="http://schemas.openxmlformats.org/presentationml/2006/main">
  <p:tag name="TIMING" val="|0.5|3.3|8.4|6.3"/>
</p:tagLst>
</file>

<file path=ppt/tags/tag6.xml><?xml version="1.0" encoding="utf-8"?>
<p:tagLst xmlns:a="http://schemas.openxmlformats.org/drawingml/2006/main" xmlns:r="http://schemas.openxmlformats.org/officeDocument/2006/relationships" xmlns:p="http://schemas.openxmlformats.org/presentationml/2006/main">
  <p:tag name="TIMING" val="|0.6|4.7|4.2|20.1|10.5"/>
</p:tagLst>
</file>

<file path=ppt/tags/tag7.xml><?xml version="1.0" encoding="utf-8"?>
<p:tagLst xmlns:a="http://schemas.openxmlformats.org/drawingml/2006/main" xmlns:r="http://schemas.openxmlformats.org/officeDocument/2006/relationships" xmlns:p="http://schemas.openxmlformats.org/presentationml/2006/main">
  <p:tag name="TIMING" val="|0.7|5.6|3.7|2.4|6.5|6.5"/>
</p:tagLst>
</file>

<file path=ppt/tags/tag8.xml><?xml version="1.0" encoding="utf-8"?>
<p:tagLst xmlns:a="http://schemas.openxmlformats.org/drawingml/2006/main" xmlns:r="http://schemas.openxmlformats.org/officeDocument/2006/relationships" xmlns:p="http://schemas.openxmlformats.org/presentationml/2006/main">
  <p:tag name="TIMING" val="|0.6|2.4|2.1|14.7|6.9|4.8"/>
</p:tagLst>
</file>

<file path=ppt/tags/tag9.xml><?xml version="1.0" encoding="utf-8"?>
<p:tagLst xmlns:a="http://schemas.openxmlformats.org/drawingml/2006/main" xmlns:r="http://schemas.openxmlformats.org/officeDocument/2006/relationships" xmlns:p="http://schemas.openxmlformats.org/presentationml/2006/main">
  <p:tag name="TIMING" val="|2.2|4.4|1.5|1.6|1.6|1.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706</Words>
  <Application>Microsoft Office PowerPoint</Application>
  <PresentationFormat>Widescreen</PresentationFormat>
  <Paragraphs>66</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Abadi</vt:lpstr>
      <vt:lpstr>Arial</vt:lpstr>
      <vt:lpstr>Calibri</vt:lpstr>
      <vt:lpstr>Calibri Light</vt:lpstr>
      <vt:lpstr>Gill Sans MT</vt:lpstr>
      <vt:lpstr>Helvetica Neue</vt:lpstr>
      <vt:lpstr>Times New Roman</vt:lpstr>
      <vt:lpstr>Office Theme</vt:lpstr>
      <vt:lpstr>WHO DO YOU SAY THAT I AM?</vt:lpstr>
      <vt:lpstr>IN THE GOSPEL, LAST WEEK</vt:lpstr>
      <vt:lpstr>JESUS ASKS HIS DISCIPLES WHO PEOPLE THINK HE IS</vt:lpstr>
      <vt:lpstr>JESUS WANTS TO KNOW WHO WE THINK THAT HE IS!</vt:lpstr>
      <vt:lpstr>JESUS CALLS  PETER ‘BLESSED’</vt:lpstr>
      <vt:lpstr>THE ROCK AND THE KEYS..</vt:lpstr>
      <vt:lpstr>JESUS GAVE THE AUTHORITY TO THE CHURCH THROUGH PETER TO CARRY ON HIS MISSION THROUGH HOLY SPIRIT…</vt:lpstr>
      <vt:lpstr>WHO DO WE THINK JESUS IS?</vt:lpstr>
      <vt:lpstr>LET US PRAY</vt:lpstr>
      <vt:lpstr>VERSES FOR THE WEEK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DO YOU SAY THAT I AM?</dc:title>
  <dc:creator>Sajin Cheruvathoor</dc:creator>
  <cp:lastModifiedBy>Sajin Cheruvathoor</cp:lastModifiedBy>
  <cp:revision>90</cp:revision>
  <dcterms:created xsi:type="dcterms:W3CDTF">2020-08-22T09:31:43Z</dcterms:created>
  <dcterms:modified xsi:type="dcterms:W3CDTF">2020-08-22T22:31:34Z</dcterms:modified>
</cp:coreProperties>
</file>