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8"/>
  </p:notesMasterIdLst>
  <p:handoutMasterIdLst>
    <p:handoutMasterId r:id="rId19"/>
  </p:handoutMasterIdLst>
  <p:sldIdLst>
    <p:sldId id="256" r:id="rId5"/>
    <p:sldId id="259" r:id="rId6"/>
    <p:sldId id="260" r:id="rId7"/>
    <p:sldId id="261" r:id="rId8"/>
    <p:sldId id="262" r:id="rId9"/>
    <p:sldId id="263" r:id="rId10"/>
    <p:sldId id="265" r:id="rId11"/>
    <p:sldId id="271" r:id="rId12"/>
    <p:sldId id="266" r:id="rId13"/>
    <p:sldId id="268" r:id="rId14"/>
    <p:sldId id="267"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eruvathoor Sajin Simon" initials="CSS" lastIdx="1" clrIdx="0">
    <p:extLst>
      <p:ext uri="{19B8F6BF-5375-455C-9EA6-DF929625EA0E}">
        <p15:presenceInfo xmlns:p15="http://schemas.microsoft.com/office/powerpoint/2012/main" userId="Cheruvathoor Sajin Sim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A0EBDC"/>
    <a:srgbClr val="005360"/>
    <a:srgbClr val="5EB2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5"/>
  </p:normalViewPr>
  <p:slideViewPr>
    <p:cSldViewPr snapToGrid="0" snapToObjects="1">
      <p:cViewPr varScale="1">
        <p:scale>
          <a:sx n="59" d="100"/>
          <a:sy n="59" d="100"/>
        </p:scale>
        <p:origin x="28" y="56"/>
      </p:cViewPr>
      <p:guideLst/>
    </p:cSldViewPr>
  </p:slideViewPr>
  <p:notesTextViewPr>
    <p:cViewPr>
      <p:scale>
        <a:sx n="1" d="1"/>
        <a:sy n="1" d="1"/>
      </p:scale>
      <p:origin x="0" y="0"/>
    </p:cViewPr>
  </p:notesTextViewPr>
  <p:notesViewPr>
    <p:cSldViewPr snapToGrid="0" snapToObject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ABDFD8-67DB-469A-B075-D990C2351D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C4FEBD6-A3AA-467E-A5F6-4C199EE56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A01D49-76D5-454D-B866-30F3E2936E39}" type="datetimeFigureOut">
              <a:rPr lang="en-US" smtClean="0"/>
              <a:t>12/12/2020</a:t>
            </a:fld>
            <a:endParaRPr lang="en-US" dirty="0"/>
          </a:p>
        </p:txBody>
      </p:sp>
      <p:sp>
        <p:nvSpPr>
          <p:cNvPr id="4" name="Footer Placeholder 3">
            <a:extLst>
              <a:ext uri="{FF2B5EF4-FFF2-40B4-BE49-F238E27FC236}">
                <a16:creationId xmlns:a16="http://schemas.microsoft.com/office/drawing/2014/main" id="{C32CBE74-8129-4FB2-AD02-540D0C9DFA4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1141BA1-0D53-488C-A20A-217FE7C788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2FFE193-13CD-47A0-9FD7-A49081C52913}" type="slidenum">
              <a:rPr lang="en-US" smtClean="0"/>
              <a:t>‹#›</a:t>
            </a:fld>
            <a:endParaRPr lang="en-US" dirty="0"/>
          </a:p>
        </p:txBody>
      </p:sp>
    </p:spTree>
    <p:extLst>
      <p:ext uri="{BB962C8B-B14F-4D97-AF65-F5344CB8AC3E}">
        <p14:creationId xmlns:p14="http://schemas.microsoft.com/office/powerpoint/2010/main" val="500421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73445-397E-453E-9969-F1C059B47C22}" type="datetimeFigureOut">
              <a:rPr lang="en-US" smtClean="0"/>
              <a:t>12/12/2020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E75BB-9CC4-4217-A96C-4997391673E0}" type="slidenum">
              <a:rPr lang="en-US" smtClean="0"/>
              <a:t>‹#›</a:t>
            </a:fld>
            <a:endParaRPr lang="en-US" dirty="0"/>
          </a:p>
        </p:txBody>
      </p:sp>
    </p:spTree>
    <p:extLst>
      <p:ext uri="{BB962C8B-B14F-4D97-AF65-F5344CB8AC3E}">
        <p14:creationId xmlns:p14="http://schemas.microsoft.com/office/powerpoint/2010/main" val="191223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FED12A2-16A7-6843-9B63-1355399B1E28}"/>
              </a:ext>
            </a:extLst>
          </p:cNvPr>
          <p:cNvPicPr>
            <a:picLocks noChangeAspect="1"/>
          </p:cNvPicPr>
          <p:nvPr userDrawn="1"/>
        </p:nvPicPr>
        <p:blipFill>
          <a:blip r:embed="rId2"/>
          <a:stretch>
            <a:fillRect/>
          </a:stretch>
        </p:blipFill>
        <p:spPr>
          <a:xfrm>
            <a:off x="0" y="0"/>
            <a:ext cx="23861730" cy="6857999"/>
          </a:xfrm>
          <a:prstGeom prst="rect">
            <a:avLst/>
          </a:prstGeom>
        </p:spPr>
      </p:pic>
      <p:sp>
        <p:nvSpPr>
          <p:cNvPr id="11" name="Rectangle 10">
            <a:extLst>
              <a:ext uri="{FF2B5EF4-FFF2-40B4-BE49-F238E27FC236}">
                <a16:creationId xmlns:a16="http://schemas.microsoft.com/office/drawing/2014/main" id="{45F43BF2-A8EB-C342-BFB2-28AFB1781935}"/>
              </a:ext>
            </a:extLst>
          </p:cNvPr>
          <p:cNvSpPr/>
          <p:nvPr userDrawn="1"/>
        </p:nvSpPr>
        <p:spPr>
          <a:xfrm>
            <a:off x="0" y="787400"/>
            <a:ext cx="11455400" cy="5295900"/>
          </a:xfrm>
          <a:prstGeom prst="rect">
            <a:avLst/>
          </a:prstGeom>
          <a:solidFill>
            <a:schemeClr val="accent5">
              <a:lumMod val="60000"/>
              <a:lumOff val="4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1418BB35-F84D-7E4D-9F02-5B4CB837E1CB}"/>
              </a:ext>
            </a:extLst>
          </p:cNvPr>
          <p:cNvCxnSpPr/>
          <p:nvPr userDrawn="1"/>
        </p:nvCxnSpPr>
        <p:spPr>
          <a:xfrm>
            <a:off x="1778000" y="3435350"/>
            <a:ext cx="8661400" cy="0"/>
          </a:xfrm>
          <a:prstGeom prst="line">
            <a:avLst/>
          </a:prstGeom>
          <a:ln w="38100" cap="rnd">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72FE6DCC-3681-AF43-B6B6-4A40A92581A5}"/>
              </a:ext>
            </a:extLst>
          </p:cNvPr>
          <p:cNvSpPr/>
          <p:nvPr userDrawn="1"/>
        </p:nvSpPr>
        <p:spPr>
          <a:xfrm>
            <a:off x="2260600" y="1647825"/>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5A8E30CA-E181-3D4D-BB1E-9167FF0BE5D9}"/>
              </a:ext>
            </a:extLst>
          </p:cNvPr>
          <p:cNvSpPr/>
          <p:nvPr userDrawn="1"/>
        </p:nvSpPr>
        <p:spPr>
          <a:xfrm>
            <a:off x="2285627" y="1647121"/>
            <a:ext cx="3562350" cy="3562350"/>
          </a:xfrm>
          <a:prstGeom prst="ellipse">
            <a:avLst/>
          </a:prstGeom>
          <a:solidFill>
            <a:schemeClr val="accent4">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9061463E-CF25-634A-89E2-4E3280BB9CEB}"/>
              </a:ext>
            </a:extLst>
          </p:cNvPr>
          <p:cNvSpPr/>
          <p:nvPr userDrawn="1"/>
        </p:nvSpPr>
        <p:spPr>
          <a:xfrm>
            <a:off x="0" y="0"/>
            <a:ext cx="2628900" cy="6858000"/>
          </a:xfrm>
          <a:prstGeom prst="triangle">
            <a:avLst>
              <a:gd name="adj" fmla="val 0"/>
            </a:avLst>
          </a:prstGeom>
          <a:gradFill>
            <a:gsLst>
              <a:gs pos="47000">
                <a:schemeClr val="accent4">
                  <a:lumMod val="50000"/>
                </a:schemeClr>
              </a:gs>
              <a:gs pos="98000">
                <a:schemeClr val="accent4">
                  <a:lumMod val="20000"/>
                  <a:lumOff val="80000"/>
                  <a:alpha val="10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81214215-C784-4548-BD1F-4BB3F0A84645}"/>
              </a:ext>
            </a:extLst>
          </p:cNvPr>
          <p:cNvSpPr/>
          <p:nvPr userDrawn="1"/>
        </p:nvSpPr>
        <p:spPr>
          <a:xfrm flipV="1">
            <a:off x="0" y="0"/>
            <a:ext cx="2628900" cy="6858000"/>
          </a:xfrm>
          <a:prstGeom prst="triangle">
            <a:avLst>
              <a:gd name="adj" fmla="val 0"/>
            </a:avLst>
          </a:prstGeom>
          <a:solidFill>
            <a:srgbClr val="5EB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A48B1337-BF6D-C04A-9C74-574FA33512D5}"/>
              </a:ext>
            </a:extLst>
          </p:cNvPr>
          <p:cNvSpPr/>
          <p:nvPr userDrawn="1"/>
        </p:nvSpPr>
        <p:spPr>
          <a:xfrm>
            <a:off x="2356553" y="1727201"/>
            <a:ext cx="3416300" cy="3416300"/>
          </a:xfrm>
          <a:prstGeom prst="ellipse">
            <a:avLst/>
          </a:prstGeom>
          <a:solidFill>
            <a:srgbClr val="005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 Placeholder 20">
            <a:extLst>
              <a:ext uri="{FF2B5EF4-FFF2-40B4-BE49-F238E27FC236}">
                <a16:creationId xmlns:a16="http://schemas.microsoft.com/office/drawing/2014/main" id="{4C5EC980-0029-164A-926D-9ED33032D7F4}"/>
              </a:ext>
            </a:extLst>
          </p:cNvPr>
          <p:cNvSpPr>
            <a:spLocks noGrp="1"/>
          </p:cNvSpPr>
          <p:nvPr>
            <p:ph type="body" sz="quarter" idx="10"/>
          </p:nvPr>
        </p:nvSpPr>
        <p:spPr>
          <a:xfrm>
            <a:off x="2671763" y="3657600"/>
            <a:ext cx="2781300" cy="896368"/>
          </a:xfrm>
          <a:prstGeom prst="rect">
            <a:avLst/>
          </a:prstGeom>
        </p:spPr>
        <p:txBody>
          <a:bodyPr anchor="ctr"/>
          <a:lstStyle>
            <a:lvl1pPr marL="0" indent="0" algn="ctr">
              <a:buNone/>
              <a:defRPr sz="1800">
                <a:solidFill>
                  <a:schemeClr val="accent5"/>
                </a:solidFill>
              </a:defRPr>
            </a:lvl1pPr>
          </a:lstStyle>
          <a:p>
            <a:pPr lvl="0"/>
            <a:r>
              <a:rPr lang="en-US"/>
              <a:t>Click to edit Master text styles</a:t>
            </a:r>
          </a:p>
        </p:txBody>
      </p:sp>
      <p:sp>
        <p:nvSpPr>
          <p:cNvPr id="19" name="Title 18">
            <a:extLst>
              <a:ext uri="{FF2B5EF4-FFF2-40B4-BE49-F238E27FC236}">
                <a16:creationId xmlns:a16="http://schemas.microsoft.com/office/drawing/2014/main" id="{169DAC15-E0D1-2041-A923-17653DCA3339}"/>
              </a:ext>
            </a:extLst>
          </p:cNvPr>
          <p:cNvSpPr>
            <a:spLocks noGrp="1"/>
          </p:cNvSpPr>
          <p:nvPr>
            <p:ph type="title"/>
          </p:nvPr>
        </p:nvSpPr>
        <p:spPr>
          <a:xfrm>
            <a:off x="2671251" y="2452719"/>
            <a:ext cx="2773204" cy="1118618"/>
          </a:xfrm>
          <a:prstGeom prst="rect">
            <a:avLst/>
          </a:prstGeom>
        </p:spPr>
        <p:txBody>
          <a:bodyPr anchor="ctr"/>
          <a:lstStyle>
            <a:lvl1pPr algn="ctr">
              <a:defRPr sz="3600">
                <a:solidFill>
                  <a:schemeClr val="accent6"/>
                </a:solidFill>
              </a:defRPr>
            </a:lvl1pPr>
          </a:lstStyle>
          <a:p>
            <a:r>
              <a:rPr lang="en-US"/>
              <a:t>Click to edit Master title style</a:t>
            </a:r>
            <a:endParaRPr lang="en-US" dirty="0"/>
          </a:p>
        </p:txBody>
      </p:sp>
    </p:spTree>
    <p:extLst>
      <p:ext uri="{BB962C8B-B14F-4D97-AF65-F5344CB8AC3E}">
        <p14:creationId xmlns:p14="http://schemas.microsoft.com/office/powerpoint/2010/main" val="90428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4.375E-6 0 L -0.9056 0 " pathEditMode="relative" rAng="0" ptsTypes="AA">
                                      <p:cBhvr>
                                        <p:cTn id="6" dur="9500" fill="hold"/>
                                        <p:tgtEl>
                                          <p:spTgt spid="10"/>
                                        </p:tgtEl>
                                        <p:attrNameLst>
                                          <p:attrName>ppt_x</p:attrName>
                                          <p:attrName>ppt_y</p:attrName>
                                        </p:attrNameLst>
                                      </p:cBhvr>
                                      <p:rCtr x="-45286" y="0"/>
                                    </p:animMotion>
                                  </p:childTnLst>
                                </p:cTn>
                              </p:par>
                              <p:par>
                                <p:cTn id="7" presetID="10" presetClass="exit" presetSubtype="0" fill="hold" nodeType="withEffect">
                                  <p:stCondLst>
                                    <p:cond delay="9200"/>
                                  </p:stCondLst>
                                  <p:childTnLst>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par>
                                <p:cTn id="10" presetID="2" presetClass="entr" presetSubtype="8" fill="hold" grpId="0" nodeType="withEffect">
                                  <p:stCondLst>
                                    <p:cond delay="100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1000" fill="hold"/>
                                        <p:tgtEl>
                                          <p:spTgt spid="11"/>
                                        </p:tgtEl>
                                        <p:attrNameLst>
                                          <p:attrName>ppt_x</p:attrName>
                                        </p:attrNameLst>
                                      </p:cBhvr>
                                      <p:tavLst>
                                        <p:tav tm="0">
                                          <p:val>
                                            <p:strVal val="0-#ppt_w/2"/>
                                          </p:val>
                                        </p:tav>
                                        <p:tav tm="100000">
                                          <p:val>
                                            <p:strVal val="#ppt_x"/>
                                          </p:val>
                                        </p:tav>
                                      </p:tavLst>
                                    </p:anim>
                                    <p:anim calcmode="lin" valueType="num">
                                      <p:cBhvr additive="base">
                                        <p:cTn id="13" dur="10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100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1000" fill="hold"/>
                                        <p:tgtEl>
                                          <p:spTgt spid="12"/>
                                        </p:tgtEl>
                                        <p:attrNameLst>
                                          <p:attrName>ppt_x</p:attrName>
                                        </p:attrNameLst>
                                      </p:cBhvr>
                                      <p:tavLst>
                                        <p:tav tm="0">
                                          <p:val>
                                            <p:strVal val="0-#ppt_w/2"/>
                                          </p:val>
                                        </p:tav>
                                        <p:tav tm="100000">
                                          <p:val>
                                            <p:strVal val="#ppt_x"/>
                                          </p:val>
                                        </p:tav>
                                      </p:tavLst>
                                    </p:anim>
                                    <p:anim calcmode="lin" valueType="num">
                                      <p:cBhvr additive="base">
                                        <p:cTn id="17" dur="1000" fill="hold"/>
                                        <p:tgtEl>
                                          <p:spTgt spid="12"/>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1000" fill="hold"/>
                                        <p:tgtEl>
                                          <p:spTgt spid="13"/>
                                        </p:tgtEl>
                                        <p:attrNameLst>
                                          <p:attrName>ppt_x</p:attrName>
                                        </p:attrNameLst>
                                      </p:cBhvr>
                                      <p:tavLst>
                                        <p:tav tm="0">
                                          <p:val>
                                            <p:strVal val="0-#ppt_w/2"/>
                                          </p:val>
                                        </p:tav>
                                        <p:tav tm="100000">
                                          <p:val>
                                            <p:strVal val="#ppt_x"/>
                                          </p:val>
                                        </p:tav>
                                      </p:tavLst>
                                    </p:anim>
                                    <p:anim calcmode="lin" valueType="num">
                                      <p:cBhvr additive="base">
                                        <p:cTn id="21" dur="1000" fill="hold"/>
                                        <p:tgtEl>
                                          <p:spTgt spid="13"/>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15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1000"/>
                                        <p:tgtEl>
                                          <p:spTgt spid="18"/>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wipe(left)">
                                      <p:cBhvr>
                                        <p:cTn id="36" dur="500"/>
                                        <p:tgtEl>
                                          <p:spTgt spid="21">
                                            <p:txEl>
                                              <p:pRg st="0" end="0"/>
                                            </p:txEl>
                                          </p:spTgt>
                                        </p:tgtEl>
                                      </p:cBhvr>
                                    </p:animEffect>
                                  </p:childTnLst>
                                </p:cTn>
                              </p:par>
                              <p:par>
                                <p:cTn id="37" presetID="22" presetClass="entr" presetSubtype="4" fill="hold" nodeType="withEffect">
                                  <p:stCondLst>
                                    <p:cond delay="2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par>
                                <p:cTn id="40" presetID="2" presetClass="exit" presetSubtype="8" fill="hold" grpId="1" nodeType="withEffect">
                                  <p:stCondLst>
                                    <p:cond delay="7500"/>
                                  </p:stCondLst>
                                  <p:childTnLst>
                                    <p:anim calcmode="lin" valueType="num">
                                      <p:cBhvr additive="base">
                                        <p:cTn id="41" dur="1000"/>
                                        <p:tgtEl>
                                          <p:spTgt spid="13"/>
                                        </p:tgtEl>
                                        <p:attrNameLst>
                                          <p:attrName>ppt_x</p:attrName>
                                        </p:attrNameLst>
                                      </p:cBhvr>
                                      <p:tavLst>
                                        <p:tav tm="0">
                                          <p:val>
                                            <p:strVal val="ppt_x"/>
                                          </p:val>
                                        </p:tav>
                                        <p:tav tm="100000">
                                          <p:val>
                                            <p:strVal val="0-ppt_w/2"/>
                                          </p:val>
                                        </p:tav>
                                      </p:tavLst>
                                    </p:anim>
                                    <p:anim calcmode="lin" valueType="num">
                                      <p:cBhvr additive="base">
                                        <p:cTn id="42" dur="1000"/>
                                        <p:tgtEl>
                                          <p:spTgt spid="13"/>
                                        </p:tgtEl>
                                        <p:attrNameLst>
                                          <p:attrName>ppt_y</p:attrName>
                                        </p:attrNameLst>
                                      </p:cBhvr>
                                      <p:tavLst>
                                        <p:tav tm="0">
                                          <p:val>
                                            <p:strVal val="ppt_y"/>
                                          </p:val>
                                        </p:tav>
                                        <p:tav tm="100000">
                                          <p:val>
                                            <p:strVal val="ppt_y"/>
                                          </p:val>
                                        </p:tav>
                                      </p:tavLst>
                                    </p:anim>
                                    <p:set>
                                      <p:cBhvr>
                                        <p:cTn id="43" dur="1" fill="hold">
                                          <p:stCondLst>
                                            <p:cond delay="999"/>
                                          </p:stCondLst>
                                        </p:cTn>
                                        <p:tgtEl>
                                          <p:spTgt spid="13"/>
                                        </p:tgtEl>
                                        <p:attrNameLst>
                                          <p:attrName>style.visibility</p:attrName>
                                        </p:attrNameLst>
                                      </p:cBhvr>
                                      <p:to>
                                        <p:strVal val="hidden"/>
                                      </p:to>
                                    </p:set>
                                  </p:childTnLst>
                                </p:cTn>
                              </p:par>
                              <p:par>
                                <p:cTn id="44" presetID="2" presetClass="exit" presetSubtype="8" fill="hold" grpId="1" nodeType="withEffect">
                                  <p:stCondLst>
                                    <p:cond delay="7500"/>
                                  </p:stCondLst>
                                  <p:childTnLst>
                                    <p:anim calcmode="lin" valueType="num">
                                      <p:cBhvr additive="base">
                                        <p:cTn id="45" dur="1000"/>
                                        <p:tgtEl>
                                          <p:spTgt spid="12"/>
                                        </p:tgtEl>
                                        <p:attrNameLst>
                                          <p:attrName>ppt_x</p:attrName>
                                        </p:attrNameLst>
                                      </p:cBhvr>
                                      <p:tavLst>
                                        <p:tav tm="0">
                                          <p:val>
                                            <p:strVal val="ppt_x"/>
                                          </p:val>
                                        </p:tav>
                                        <p:tav tm="100000">
                                          <p:val>
                                            <p:strVal val="0-ppt_w/2"/>
                                          </p:val>
                                        </p:tav>
                                      </p:tavLst>
                                    </p:anim>
                                    <p:anim calcmode="lin" valueType="num">
                                      <p:cBhvr additive="base">
                                        <p:cTn id="46" dur="1000"/>
                                        <p:tgtEl>
                                          <p:spTgt spid="12"/>
                                        </p:tgtEl>
                                        <p:attrNameLst>
                                          <p:attrName>ppt_y</p:attrName>
                                        </p:attrNameLst>
                                      </p:cBhvr>
                                      <p:tavLst>
                                        <p:tav tm="0">
                                          <p:val>
                                            <p:strVal val="ppt_y"/>
                                          </p:val>
                                        </p:tav>
                                        <p:tav tm="100000">
                                          <p:val>
                                            <p:strVal val="ppt_y"/>
                                          </p:val>
                                        </p:tav>
                                      </p:tavLst>
                                    </p:anim>
                                    <p:set>
                                      <p:cBhvr>
                                        <p:cTn id="47" dur="1" fill="hold">
                                          <p:stCondLst>
                                            <p:cond delay="999"/>
                                          </p:stCondLst>
                                        </p:cTn>
                                        <p:tgtEl>
                                          <p:spTgt spid="12"/>
                                        </p:tgtEl>
                                        <p:attrNameLst>
                                          <p:attrName>style.visibility</p:attrName>
                                        </p:attrNameLst>
                                      </p:cBhvr>
                                      <p:to>
                                        <p:strVal val="hidden"/>
                                      </p:to>
                                    </p:set>
                                  </p:childTnLst>
                                </p:cTn>
                              </p:par>
                              <p:par>
                                <p:cTn id="48" presetID="2" presetClass="exit" presetSubtype="8" fill="hold" grpId="1" nodeType="withEffect">
                                  <p:stCondLst>
                                    <p:cond delay="7500"/>
                                  </p:stCondLst>
                                  <p:childTnLst>
                                    <p:anim calcmode="lin" valueType="num">
                                      <p:cBhvr additive="base">
                                        <p:cTn id="49" dur="1000"/>
                                        <p:tgtEl>
                                          <p:spTgt spid="11"/>
                                        </p:tgtEl>
                                        <p:attrNameLst>
                                          <p:attrName>ppt_x</p:attrName>
                                        </p:attrNameLst>
                                      </p:cBhvr>
                                      <p:tavLst>
                                        <p:tav tm="0">
                                          <p:val>
                                            <p:strVal val="ppt_x"/>
                                          </p:val>
                                        </p:tav>
                                        <p:tav tm="100000">
                                          <p:val>
                                            <p:strVal val="0-ppt_w/2"/>
                                          </p:val>
                                        </p:tav>
                                      </p:tavLst>
                                    </p:anim>
                                    <p:anim calcmode="lin" valueType="num">
                                      <p:cBhvr additive="base">
                                        <p:cTn id="50" dur="1000"/>
                                        <p:tgtEl>
                                          <p:spTgt spid="11"/>
                                        </p:tgtEl>
                                        <p:attrNameLst>
                                          <p:attrName>ppt_y</p:attrName>
                                        </p:attrNameLst>
                                      </p:cBhvr>
                                      <p:tavLst>
                                        <p:tav tm="0">
                                          <p:val>
                                            <p:strVal val="ppt_y"/>
                                          </p:val>
                                        </p:tav>
                                        <p:tav tm="100000">
                                          <p:val>
                                            <p:strVal val="ppt_y"/>
                                          </p:val>
                                        </p:tav>
                                      </p:tavLst>
                                    </p:anim>
                                    <p:set>
                                      <p:cBhvr>
                                        <p:cTn id="51" dur="1" fill="hold">
                                          <p:stCondLst>
                                            <p:cond delay="999"/>
                                          </p:stCondLst>
                                        </p:cTn>
                                        <p:tgtEl>
                                          <p:spTgt spid="11"/>
                                        </p:tgtEl>
                                        <p:attrNameLst>
                                          <p:attrName>style.visibility</p:attrName>
                                        </p:attrNameLst>
                                      </p:cBhvr>
                                      <p:to>
                                        <p:strVal val="hidden"/>
                                      </p:to>
                                    </p:set>
                                  </p:childTnLst>
                                </p:cTn>
                              </p:par>
                              <p:par>
                                <p:cTn id="52" presetID="22" presetClass="exit" presetSubtype="8" fill="hold" grpId="1" nodeType="withEffect">
                                  <p:stCondLst>
                                    <p:cond delay="7500"/>
                                  </p:stCondLst>
                                  <p:childTnLst>
                                    <p:animEffect transition="out" filter="wipe(left)">
                                      <p:cBhvr>
                                        <p:cTn id="53" dur="1000"/>
                                        <p:tgtEl>
                                          <p:spTgt spid="19"/>
                                        </p:tgtEl>
                                      </p:cBhvr>
                                    </p:animEffect>
                                    <p:set>
                                      <p:cBhvr>
                                        <p:cTn id="54" dur="1" fill="hold">
                                          <p:stCondLst>
                                            <p:cond delay="999"/>
                                          </p:stCondLst>
                                        </p:cTn>
                                        <p:tgtEl>
                                          <p:spTgt spid="19"/>
                                        </p:tgtEl>
                                        <p:attrNameLst>
                                          <p:attrName>style.visibility</p:attrName>
                                        </p:attrNameLst>
                                      </p:cBhvr>
                                      <p:to>
                                        <p:strVal val="hidden"/>
                                      </p:to>
                                    </p:set>
                                  </p:childTnLst>
                                </p:cTn>
                              </p:par>
                              <p:par>
                                <p:cTn id="55" presetID="22" presetClass="exit" presetSubtype="8" fill="hold" grpId="1" nodeType="withEffect">
                                  <p:stCondLst>
                                    <p:cond delay="7500"/>
                                  </p:stCondLst>
                                  <p:childTnLst>
                                    <p:animEffect transition="out" filter="wipe(left)">
                                      <p:cBhvr>
                                        <p:cTn id="56" dur="750"/>
                                        <p:tgtEl>
                                          <p:spTgt spid="21">
                                            <p:txEl>
                                              <p:pRg st="0" end="0"/>
                                            </p:txEl>
                                          </p:spTgt>
                                        </p:tgtEl>
                                      </p:cBhvr>
                                    </p:animEffect>
                                    <p:set>
                                      <p:cBhvr>
                                        <p:cTn id="57" dur="1" fill="hold">
                                          <p:stCondLst>
                                            <p:cond delay="749"/>
                                          </p:stCondLst>
                                        </p:cTn>
                                        <p:tgtEl>
                                          <p:spTgt spid="21">
                                            <p:txEl>
                                              <p:pRg st="0" end="0"/>
                                            </p:txEl>
                                          </p:spTgt>
                                        </p:tgtEl>
                                        <p:attrNameLst>
                                          <p:attrName>style.visibility</p:attrName>
                                        </p:attrNameLst>
                                      </p:cBhvr>
                                      <p:to>
                                        <p:strVal val="hidden"/>
                                      </p:to>
                                    </p:set>
                                  </p:childTnLst>
                                </p:cTn>
                              </p:par>
                              <p:par>
                                <p:cTn id="58" presetID="22" presetClass="exit" presetSubtype="8" fill="hold" nodeType="withEffect">
                                  <p:stCondLst>
                                    <p:cond delay="7500"/>
                                  </p:stCondLst>
                                  <p:childTnLst>
                                    <p:animEffect transition="out" filter="wipe(left)">
                                      <p:cBhvr>
                                        <p:cTn id="59" dur="750"/>
                                        <p:tgtEl>
                                          <p:spTgt spid="17"/>
                                        </p:tgtEl>
                                      </p:cBhvr>
                                    </p:animEffect>
                                    <p:set>
                                      <p:cBhvr>
                                        <p:cTn id="60" dur="1" fill="hold">
                                          <p:stCondLst>
                                            <p:cond delay="749"/>
                                          </p:stCondLst>
                                        </p:cTn>
                                        <p:tgtEl>
                                          <p:spTgt spid="17"/>
                                        </p:tgtEl>
                                        <p:attrNameLst>
                                          <p:attrName>style.visibility</p:attrName>
                                        </p:attrNameLst>
                                      </p:cBhvr>
                                      <p:to>
                                        <p:strVal val="hidden"/>
                                      </p:to>
                                    </p:set>
                                  </p:childTnLst>
                                </p:cTn>
                              </p:par>
                              <p:par>
                                <p:cTn id="61" presetID="10" presetClass="exit" presetSubtype="0" fill="hold" grpId="1" nodeType="withEffect">
                                  <p:stCondLst>
                                    <p:cond delay="7500"/>
                                  </p:stCondLst>
                                  <p:childTnLst>
                                    <p:animEffect transition="out" filter="fade">
                                      <p:cBhvr>
                                        <p:cTn id="62" dur="1000"/>
                                        <p:tgtEl>
                                          <p:spTgt spid="14"/>
                                        </p:tgtEl>
                                      </p:cBhvr>
                                    </p:animEffect>
                                    <p:set>
                                      <p:cBhvr>
                                        <p:cTn id="63" dur="1" fill="hold">
                                          <p:stCondLst>
                                            <p:cond delay="999"/>
                                          </p:stCondLst>
                                        </p:cTn>
                                        <p:tgtEl>
                                          <p:spTgt spid="14"/>
                                        </p:tgtEl>
                                        <p:attrNameLst>
                                          <p:attrName>style.visibility</p:attrName>
                                        </p:attrNameLst>
                                      </p:cBhvr>
                                      <p:to>
                                        <p:strVal val="hidden"/>
                                      </p:to>
                                    </p:set>
                                  </p:childTnLst>
                                </p:cTn>
                              </p:par>
                              <p:par>
                                <p:cTn id="64" presetID="10" presetClass="exit" presetSubtype="0" fill="hold" grpId="1" nodeType="withEffect">
                                  <p:stCondLst>
                                    <p:cond delay="7500"/>
                                  </p:stCondLst>
                                  <p:childTnLst>
                                    <p:animEffect transition="out" filter="fade">
                                      <p:cBhvr>
                                        <p:cTn id="65" dur="1000"/>
                                        <p:tgtEl>
                                          <p:spTgt spid="18"/>
                                        </p:tgtEl>
                                      </p:cBhvr>
                                    </p:animEffect>
                                    <p:set>
                                      <p:cBhvr>
                                        <p:cTn id="66" dur="1" fill="hold">
                                          <p:stCondLst>
                                            <p:cond delay="999"/>
                                          </p:stCondLst>
                                        </p:cTn>
                                        <p:tgtEl>
                                          <p:spTgt spid="18"/>
                                        </p:tgtEl>
                                        <p:attrNameLst>
                                          <p:attrName>style.visibility</p:attrName>
                                        </p:attrNameLst>
                                      </p:cBhvr>
                                      <p:to>
                                        <p:strVal val="hidden"/>
                                      </p:to>
                                    </p:set>
                                  </p:childTnLst>
                                </p:cTn>
                              </p:par>
                              <p:par>
                                <p:cTn id="67" presetID="10" presetClass="exit" presetSubtype="0" fill="hold" grpId="1" nodeType="withEffect">
                                  <p:stCondLst>
                                    <p:cond delay="7500"/>
                                  </p:stCondLst>
                                  <p:childTnLst>
                                    <p:animEffect transition="out" filter="fade">
                                      <p:cBhvr>
                                        <p:cTn id="68" dur="1000"/>
                                        <p:tgtEl>
                                          <p:spTgt spid="15"/>
                                        </p:tgtEl>
                                      </p:cBhvr>
                                    </p:animEffect>
                                    <p:set>
                                      <p:cBhvr>
                                        <p:cTn id="69"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4" grpId="0" animBg="1"/>
      <p:bldP spid="14" grpId="1" animBg="1"/>
      <p:bldP spid="18" grpId="0" animBg="1"/>
      <p:bldP spid="18" grpId="1" animBg="1"/>
      <p:bldP spid="12" grpId="0" animBg="1"/>
      <p:bldP spid="12" grpId="1" animBg="1"/>
      <p:bldP spid="13" grpId="0" animBg="1"/>
      <p:bldP spid="13" grpId="1" animBg="1"/>
      <p:bldP spid="15" grpId="0" animBg="1"/>
      <p:bldP spid="15" grpId="1" animBg="1"/>
      <p:bldP spid="21" grpId="0" build="p">
        <p:tmplLst>
          <p:tmpl lvl="1">
            <p:tnLst>
              <p:par>
                <p:cTn presetID="22" presetClass="entr" presetSubtype="8" fill="hold" nodeType="withEffect">
                  <p:stCondLst>
                    <p:cond delay="25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1" grpId="1" build="p">
        <p:tmplLst>
          <p:tmpl lvl="1">
            <p:tnLst>
              <p:par>
                <p:cTn presetID="22" presetClass="exit" presetSubtype="8" fill="hold" nodeType="withEffect">
                  <p:stCondLst>
                    <p:cond delay="7500"/>
                  </p:stCondLst>
                  <p:childTnLst>
                    <p:animEffect transition="out" filter="wipe(left)">
                      <p:cBhvr>
                        <p:cTn dur="750"/>
                        <p:tgtEl>
                          <p:spTgt spid="21"/>
                        </p:tgtEl>
                      </p:cBhvr>
                    </p:animEffect>
                    <p:set>
                      <p:cBhvr>
                        <p:cTn dur="1" fill="hold">
                          <p:stCondLst>
                            <p:cond delay="749"/>
                          </p:stCondLst>
                        </p:cTn>
                        <p:tgtEl>
                          <p:spTgt spid="21"/>
                        </p:tgtEl>
                        <p:attrNameLst>
                          <p:attrName>style.visibility</p:attrName>
                        </p:attrNameLst>
                      </p:cBhvr>
                      <p:to>
                        <p:strVal val="hidden"/>
                      </p:to>
                    </p:set>
                  </p:childTnLst>
                </p:cTn>
              </p:par>
            </p:tnLst>
          </p:tmpl>
        </p:tmplLst>
      </p:bldP>
      <p:bldP spid="19" grpId="0"/>
      <p:bldP spid="19"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a:xfrm>
            <a:off x="838200" y="6356350"/>
            <a:ext cx="2743200" cy="365125"/>
          </a:xfrm>
          <a:prstGeom prst="rect">
            <a:avLst/>
          </a:prstGeom>
        </p:spPr>
        <p:txBody>
          <a:bodyPr/>
          <a:lstStyle/>
          <a:p>
            <a:fld id="{6EBB0E32-0304-4451-ADB8-C044457D5B85}" type="datetimeFigureOut">
              <a:rPr lang="en-US" smtClean="0"/>
              <a:t>12/12/2020</a:t>
            </a:fld>
            <a:endParaRPr lang="en-US" dirty="0"/>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a:xfrm>
            <a:off x="8610600" y="6356350"/>
            <a:ext cx="2743200" cy="365125"/>
          </a:xfrm>
          <a:prstGeom prst="rect">
            <a:avLst/>
          </a:prstGeom>
        </p:spPr>
        <p:txBody>
          <a:bodyPr/>
          <a:lstStyle/>
          <a:p>
            <a:fld id="{DA64F31B-23FA-4075-AF7D-6228CFD12F03}" type="slidenum">
              <a:rPr lang="en-US" smtClean="0"/>
              <a:t>‹#›</a:t>
            </a:fld>
            <a:endParaRPr lang="en-US" dirty="0"/>
          </a:p>
        </p:txBody>
      </p:sp>
      <p:sp>
        <p:nvSpPr>
          <p:cNvPr id="5" name="Title Placeholder 1">
            <a:extLst>
              <a:ext uri="{FF2B5EF4-FFF2-40B4-BE49-F238E27FC236}">
                <a16:creationId xmlns:a16="http://schemas.microsoft.com/office/drawing/2014/main" id="{9480BD06-DA03-43A8-8159-AD08C9C917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ctr">
              <a:defRPr sz="3600">
                <a:solidFill>
                  <a:srgbClr val="A0EBDC"/>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01BB9593-A96F-4167-8AC3-AA4C0453BC31}"/>
              </a:ext>
            </a:extLst>
          </p:cNvPr>
          <p:cNvSpPr>
            <a:spLocks noGrp="1"/>
          </p:cNvSpPr>
          <p:nvPr>
            <p:ph type="body" sz="quarter" idx="13"/>
          </p:nvPr>
        </p:nvSpPr>
        <p:spPr>
          <a:xfrm>
            <a:off x="1813719" y="2245519"/>
            <a:ext cx="8564562" cy="2366963"/>
          </a:xfrm>
          <a:prstGeom prst="rect">
            <a:avLst/>
          </a:prstGeom>
        </p:spPr>
        <p:txBody>
          <a:bodyPr anchor="ctr">
            <a:normAutofit/>
          </a:bodyPr>
          <a:lstStyle>
            <a:lvl1pPr marL="0" indent="0" algn="ctr">
              <a:buNone/>
              <a:defRPr sz="3600"/>
            </a:lvl1pPr>
          </a:lstStyle>
          <a:p>
            <a:pPr lvl="0"/>
            <a:r>
              <a:rPr lang="en-US"/>
              <a:t>Click to edit Master text styles</a:t>
            </a:r>
          </a:p>
        </p:txBody>
      </p:sp>
    </p:spTree>
    <p:extLst>
      <p:ext uri="{BB962C8B-B14F-4D97-AF65-F5344CB8AC3E}">
        <p14:creationId xmlns:p14="http://schemas.microsoft.com/office/powerpoint/2010/main" val="1416083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040401"/>
      </p:ext>
    </p:extLst>
  </p:cSld>
  <p:clrMap bg1="lt1" tx1="dk1" bg2="lt2" tx2="dk2" accent1="accent1" accent2="accent2" accent3="accent3" accent4="accent4" accent5="accent5" accent6="accent6" hlink="hlink" folHlink="folHlink"/>
  <p:sldLayoutIdLst>
    <p:sldLayoutId id="2147483649" r:id="rId1"/>
    <p:sldLayoutId id="214748367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3" Type="http://schemas.openxmlformats.org/officeDocument/2006/relationships/hyperlink" Target="http://littleevangelist.com/childrens_liturgy.php" TargetMode="Externa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hyperlink" Target="https://www.youtube.com/channel/UCndM2GK0dnpWg5ECUscdD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AA5F59-F641-4E43-8627-D6342C639DCE}"/>
              </a:ext>
            </a:extLst>
          </p:cNvPr>
          <p:cNvSpPr>
            <a:spLocks noGrp="1"/>
          </p:cNvSpPr>
          <p:nvPr>
            <p:ph type="title"/>
          </p:nvPr>
        </p:nvSpPr>
        <p:spPr>
          <a:xfrm>
            <a:off x="2388222" y="2739181"/>
            <a:ext cx="3305006" cy="1118618"/>
          </a:xfrm>
        </p:spPr>
        <p:txBody>
          <a:bodyPr/>
          <a:lstStyle/>
          <a:p>
            <a:r>
              <a:rPr lang="en-US" b="1" dirty="0">
                <a:solidFill>
                  <a:schemeClr val="accent3">
                    <a:lumMod val="60000"/>
                    <a:lumOff val="40000"/>
                  </a:schemeClr>
                </a:solidFill>
              </a:rPr>
              <a:t> TESTIFY</a:t>
            </a:r>
            <a:br>
              <a:rPr lang="en-US" b="1" dirty="0">
                <a:solidFill>
                  <a:schemeClr val="accent3">
                    <a:lumMod val="60000"/>
                    <a:lumOff val="40000"/>
                  </a:schemeClr>
                </a:solidFill>
              </a:rPr>
            </a:br>
            <a:r>
              <a:rPr lang="en-US" b="1" dirty="0">
                <a:solidFill>
                  <a:schemeClr val="accent3">
                    <a:lumMod val="60000"/>
                    <a:lumOff val="40000"/>
                  </a:schemeClr>
                </a:solidFill>
              </a:rPr>
              <a:t>TO THE</a:t>
            </a:r>
            <a:br>
              <a:rPr lang="en-US" b="1" dirty="0">
                <a:solidFill>
                  <a:schemeClr val="accent3">
                    <a:lumMod val="60000"/>
                    <a:lumOff val="40000"/>
                  </a:schemeClr>
                </a:solidFill>
              </a:rPr>
            </a:br>
            <a:r>
              <a:rPr lang="en-US" b="1" dirty="0">
                <a:solidFill>
                  <a:schemeClr val="accent3">
                    <a:lumMod val="60000"/>
                    <a:lumOff val="40000"/>
                  </a:schemeClr>
                </a:solidFill>
              </a:rPr>
              <a:t>TRUE LIGHT</a:t>
            </a:r>
          </a:p>
        </p:txBody>
      </p:sp>
      <p:sp>
        <p:nvSpPr>
          <p:cNvPr id="6" name="Text Placeholder 5">
            <a:extLst>
              <a:ext uri="{FF2B5EF4-FFF2-40B4-BE49-F238E27FC236}">
                <a16:creationId xmlns:a16="http://schemas.microsoft.com/office/drawing/2014/main" id="{D7953ABF-92FC-AC4A-9335-844C6029902C}"/>
              </a:ext>
            </a:extLst>
          </p:cNvPr>
          <p:cNvSpPr>
            <a:spLocks noGrp="1"/>
          </p:cNvSpPr>
          <p:nvPr>
            <p:ph type="body" sz="quarter" idx="10"/>
          </p:nvPr>
        </p:nvSpPr>
        <p:spPr>
          <a:xfrm>
            <a:off x="4914218" y="1131223"/>
            <a:ext cx="6102125" cy="896368"/>
          </a:xfrm>
        </p:spPr>
        <p:txBody>
          <a:bodyPr/>
          <a:lstStyle/>
          <a:p>
            <a:r>
              <a:rPr lang="en-US" sz="2800" b="1" dirty="0">
                <a:solidFill>
                  <a:srgbClr val="002060"/>
                </a:solidFill>
              </a:rPr>
              <a:t>THIRD SUNDAY OF THE ADVENT</a:t>
            </a:r>
          </a:p>
        </p:txBody>
      </p:sp>
      <p:sp>
        <p:nvSpPr>
          <p:cNvPr id="5" name="Text Placeholder 5">
            <a:extLst>
              <a:ext uri="{FF2B5EF4-FFF2-40B4-BE49-F238E27FC236}">
                <a16:creationId xmlns:a16="http://schemas.microsoft.com/office/drawing/2014/main" id="{ED5FC992-56AD-49B9-AFB9-3828ABBC22F1}"/>
              </a:ext>
            </a:extLst>
          </p:cNvPr>
          <p:cNvSpPr txBox="1">
            <a:spLocks/>
          </p:cNvSpPr>
          <p:nvPr/>
        </p:nvSpPr>
        <p:spPr>
          <a:xfrm>
            <a:off x="5382303" y="2739181"/>
            <a:ext cx="6243638" cy="896368"/>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tx1"/>
                </a:solidFill>
              </a:rPr>
              <a:t>CHILDREN’S LITURGY DECEMBER 13</a:t>
            </a:r>
            <a:r>
              <a:rPr lang="en-US" b="1" baseline="30000" dirty="0">
                <a:solidFill>
                  <a:schemeClr val="tx1"/>
                </a:solidFill>
              </a:rPr>
              <a:t>TH</a:t>
            </a:r>
            <a:r>
              <a:rPr lang="en-US" b="1" dirty="0">
                <a:solidFill>
                  <a:schemeClr val="tx1"/>
                </a:solidFill>
              </a:rPr>
              <a:t> , 2020</a:t>
            </a:r>
          </a:p>
        </p:txBody>
      </p:sp>
      <p:sp>
        <p:nvSpPr>
          <p:cNvPr id="7" name="Text Placeholder 5">
            <a:extLst>
              <a:ext uri="{FF2B5EF4-FFF2-40B4-BE49-F238E27FC236}">
                <a16:creationId xmlns:a16="http://schemas.microsoft.com/office/drawing/2014/main" id="{E791E758-040E-4E3D-A260-B06736BAB5AD}"/>
              </a:ext>
            </a:extLst>
          </p:cNvPr>
          <p:cNvSpPr txBox="1">
            <a:spLocks/>
          </p:cNvSpPr>
          <p:nvPr/>
        </p:nvSpPr>
        <p:spPr>
          <a:xfrm>
            <a:off x="6096000" y="3444883"/>
            <a:ext cx="4044723" cy="896368"/>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accent5"/>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solidFill>
                  <a:schemeClr val="tx1"/>
                </a:solidFill>
              </a:rPr>
              <a:t>GOSPEL: JOHN 1:6-8, 19-28</a:t>
            </a:r>
          </a:p>
        </p:txBody>
      </p:sp>
    </p:spTree>
    <p:extLst>
      <p:ext uri="{BB962C8B-B14F-4D97-AF65-F5344CB8AC3E}">
        <p14:creationId xmlns:p14="http://schemas.microsoft.com/office/powerpoint/2010/main" val="2475261103"/>
      </p:ext>
    </p:extLst>
  </p:cSld>
  <p:clrMapOvr>
    <a:masterClrMapping/>
  </p:clrMapOvr>
  <mc:AlternateContent xmlns:mc="http://schemas.openxmlformats.org/markup-compatibility/2006" xmlns:p14="http://schemas.microsoft.com/office/powerpoint/2010/main">
    <mc:Choice Requires="p14">
      <p:transition spd="slow" p14:dur="2000" advTm="9705"/>
    </mc:Choice>
    <mc:Fallback xmlns="">
      <p:transition spd="slow" advTm="9705"/>
    </mc:Fallback>
  </mc:AlternateContent>
  <p:extLst>
    <p:ext uri="{E180D4A7-C9FB-4DFB-919C-405C955672EB}">
      <p14:showEvtLst xmlns:p14="http://schemas.microsoft.com/office/powerpoint/2010/main">
        <p14:playEvt time="9006"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0B6A470-CBBB-4FE9-A88E-274120E0FA82}"/>
              </a:ext>
            </a:extLst>
          </p:cNvPr>
          <p:cNvSpPr>
            <a:spLocks noGrp="1"/>
          </p:cNvSpPr>
          <p:nvPr>
            <p:ph type="title"/>
          </p:nvPr>
        </p:nvSpPr>
        <p:spPr>
          <a:xfrm>
            <a:off x="838200" y="142121"/>
            <a:ext cx="10515600" cy="1325563"/>
          </a:xfrm>
        </p:spPr>
        <p:txBody>
          <a:bodyPr/>
          <a:lstStyle/>
          <a:p>
            <a:r>
              <a:rPr lang="en-US" b="1" dirty="0">
                <a:solidFill>
                  <a:srgbClr val="C00000"/>
                </a:solidFill>
              </a:rPr>
              <a:t>TODAY IS THE THIRD SUNDAY OF ADVENT</a:t>
            </a:r>
            <a:endParaRPr lang="en-GB" b="1" dirty="0">
              <a:solidFill>
                <a:srgbClr val="C00000"/>
              </a:solidFill>
            </a:endParaRPr>
          </a:p>
        </p:txBody>
      </p:sp>
      <p:pic>
        <p:nvPicPr>
          <p:cNvPr id="16" name="Picture 15">
            <a:extLst>
              <a:ext uri="{FF2B5EF4-FFF2-40B4-BE49-F238E27FC236}">
                <a16:creationId xmlns:a16="http://schemas.microsoft.com/office/drawing/2014/main" id="{EC18ACC1-1AA2-49B6-89C0-F5FF3A076700}"/>
              </a:ext>
            </a:extLst>
          </p:cNvPr>
          <p:cNvPicPr>
            <a:picLocks noChangeAspect="1"/>
          </p:cNvPicPr>
          <p:nvPr/>
        </p:nvPicPr>
        <p:blipFill>
          <a:blip r:embed="rId3"/>
          <a:stretch>
            <a:fillRect/>
          </a:stretch>
        </p:blipFill>
        <p:spPr>
          <a:xfrm>
            <a:off x="7551163" y="1000090"/>
            <a:ext cx="3978685" cy="2918317"/>
          </a:xfrm>
          <a:prstGeom prst="rect">
            <a:avLst/>
          </a:prstGeom>
        </p:spPr>
      </p:pic>
      <p:sp>
        <p:nvSpPr>
          <p:cNvPr id="14" name="Title 1">
            <a:extLst>
              <a:ext uri="{FF2B5EF4-FFF2-40B4-BE49-F238E27FC236}">
                <a16:creationId xmlns:a16="http://schemas.microsoft.com/office/drawing/2014/main" id="{29369BA7-C1BD-43A9-820C-A44ADC4C0986}"/>
              </a:ext>
            </a:extLst>
          </p:cNvPr>
          <p:cNvSpPr txBox="1">
            <a:spLocks/>
          </p:cNvSpPr>
          <p:nvPr/>
        </p:nvSpPr>
        <p:spPr>
          <a:xfrm>
            <a:off x="662152" y="1988301"/>
            <a:ext cx="8029905" cy="143466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a:solidFill>
                  <a:srgbClr val="A0EBDC"/>
                </a:solidFill>
                <a:latin typeface="Arial" panose="020B0604020202020204" pitchFamily="34" charset="0"/>
                <a:ea typeface="+mj-ea"/>
                <a:cs typeface="Arial" panose="020B0604020202020204" pitchFamily="34" charset="0"/>
              </a:defRPr>
            </a:lvl1pPr>
          </a:lstStyle>
          <a:p>
            <a:pPr algn="l"/>
            <a:r>
              <a:rPr lang="en-US" sz="3200" b="1" dirty="0">
                <a:solidFill>
                  <a:srgbClr val="FF00FF"/>
                </a:solidFill>
              </a:rPr>
              <a:t>WE LIGHT THE ROSE CANDLE OF JOY</a:t>
            </a:r>
            <a:endParaRPr lang="en-GB" sz="3200" b="1" dirty="0">
              <a:solidFill>
                <a:srgbClr val="FF00FF"/>
              </a:solidFill>
            </a:endParaRPr>
          </a:p>
        </p:txBody>
      </p:sp>
      <p:sp>
        <p:nvSpPr>
          <p:cNvPr id="18" name="TextBox 17">
            <a:extLst>
              <a:ext uri="{FF2B5EF4-FFF2-40B4-BE49-F238E27FC236}">
                <a16:creationId xmlns:a16="http://schemas.microsoft.com/office/drawing/2014/main" id="{A6297206-09A4-474D-8D34-D35EE4334204}"/>
              </a:ext>
            </a:extLst>
          </p:cNvPr>
          <p:cNvSpPr txBox="1"/>
          <p:nvPr/>
        </p:nvSpPr>
        <p:spPr>
          <a:xfrm>
            <a:off x="2238703" y="1009499"/>
            <a:ext cx="6905296" cy="646331"/>
          </a:xfrm>
          <a:prstGeom prst="rect">
            <a:avLst/>
          </a:prstGeom>
          <a:noFill/>
        </p:spPr>
        <p:txBody>
          <a:bodyPr wrap="square">
            <a:spAutoFit/>
          </a:bodyPr>
          <a:lstStyle/>
          <a:p>
            <a:pPr algn="ctr"/>
            <a:r>
              <a:rPr lang="en-GB" sz="3600" b="1" dirty="0">
                <a:solidFill>
                  <a:srgbClr val="FF00FF"/>
                </a:solidFill>
                <a:latin typeface="Open Sans" panose="020B0606030504020204" pitchFamily="34" charset="0"/>
              </a:rPr>
              <a:t>Known as </a:t>
            </a:r>
            <a:r>
              <a:rPr lang="en-GB" sz="3600" b="1" i="0" dirty="0">
                <a:solidFill>
                  <a:srgbClr val="FF00FF"/>
                </a:solidFill>
                <a:effectLst/>
                <a:latin typeface="Open Sans" panose="020B0606030504020204" pitchFamily="34" charset="0"/>
              </a:rPr>
              <a:t>Gaudete Sunday</a:t>
            </a:r>
          </a:p>
        </p:txBody>
      </p:sp>
      <p:sp>
        <p:nvSpPr>
          <p:cNvPr id="20" name="TextBox 19">
            <a:extLst>
              <a:ext uri="{FF2B5EF4-FFF2-40B4-BE49-F238E27FC236}">
                <a16:creationId xmlns:a16="http://schemas.microsoft.com/office/drawing/2014/main" id="{42EEE93D-01C9-487C-8373-5578669B9CE2}"/>
              </a:ext>
            </a:extLst>
          </p:cNvPr>
          <p:cNvSpPr txBox="1"/>
          <p:nvPr/>
        </p:nvSpPr>
        <p:spPr>
          <a:xfrm>
            <a:off x="2142139" y="5546679"/>
            <a:ext cx="7907721" cy="707886"/>
          </a:xfrm>
          <a:prstGeom prst="rect">
            <a:avLst/>
          </a:prstGeom>
          <a:noFill/>
        </p:spPr>
        <p:txBody>
          <a:bodyPr wrap="square">
            <a:spAutoFit/>
          </a:bodyPr>
          <a:lstStyle/>
          <a:p>
            <a:pPr algn="ctr"/>
            <a:r>
              <a:rPr lang="en-GB" sz="2000" b="1" i="0" dirty="0">
                <a:solidFill>
                  <a:schemeClr val="accent3">
                    <a:lumMod val="50000"/>
                  </a:schemeClr>
                </a:solidFill>
                <a:effectLst/>
                <a:latin typeface="Open Sans" panose="020B0606030504020204" pitchFamily="34" charset="0"/>
              </a:rPr>
              <a:t>LET US REJOICE </a:t>
            </a:r>
            <a:r>
              <a:rPr lang="en-US" sz="2000" b="1" dirty="0">
                <a:solidFill>
                  <a:schemeClr val="accent3">
                    <a:lumMod val="50000"/>
                  </a:schemeClr>
                </a:solidFill>
                <a:latin typeface="Open Sans" panose="020B0606030504020204" pitchFamily="34" charset="0"/>
              </a:rPr>
              <a:t>IN THE COMING OF JESUS THE ETERNAL</a:t>
            </a:r>
            <a:r>
              <a:rPr lang="en-US" sz="2000" b="1" i="0" dirty="0">
                <a:solidFill>
                  <a:schemeClr val="accent3">
                    <a:lumMod val="50000"/>
                  </a:schemeClr>
                </a:solidFill>
                <a:effectLst/>
                <a:latin typeface="Open Sans" panose="020B0606030504020204" pitchFamily="34" charset="0"/>
              </a:rPr>
              <a:t> LIGHT WHO WIPED AWAY DARKNESS FROM US.</a:t>
            </a:r>
            <a:endParaRPr lang="en-GB" sz="2000" b="1" dirty="0">
              <a:solidFill>
                <a:schemeClr val="accent3">
                  <a:lumMod val="50000"/>
                </a:schemeClr>
              </a:solidFill>
            </a:endParaRPr>
          </a:p>
        </p:txBody>
      </p:sp>
      <p:sp>
        <p:nvSpPr>
          <p:cNvPr id="22" name="TextBox 21">
            <a:extLst>
              <a:ext uri="{FF2B5EF4-FFF2-40B4-BE49-F238E27FC236}">
                <a16:creationId xmlns:a16="http://schemas.microsoft.com/office/drawing/2014/main" id="{CA79AD47-5BB9-4F3A-8691-FC2A96B0B203}"/>
              </a:ext>
            </a:extLst>
          </p:cNvPr>
          <p:cNvSpPr txBox="1"/>
          <p:nvPr/>
        </p:nvSpPr>
        <p:spPr>
          <a:xfrm>
            <a:off x="89419" y="3092124"/>
            <a:ext cx="7769772" cy="369332"/>
          </a:xfrm>
          <a:prstGeom prst="rect">
            <a:avLst/>
          </a:prstGeom>
          <a:noFill/>
        </p:spPr>
        <p:txBody>
          <a:bodyPr wrap="square">
            <a:spAutoFit/>
          </a:bodyPr>
          <a:lstStyle/>
          <a:p>
            <a:r>
              <a:rPr lang="en-US" b="1" i="0" dirty="0">
                <a:solidFill>
                  <a:schemeClr val="accent4">
                    <a:lumMod val="75000"/>
                  </a:schemeClr>
                </a:solidFill>
                <a:effectLst/>
                <a:latin typeface="Open Sans" panose="020B0606030504020204" pitchFamily="34" charset="0"/>
              </a:rPr>
              <a:t>DO YOU KNOW SOMEONE WHO REJOICED IN THE LORD’S COMING?</a:t>
            </a:r>
            <a:endParaRPr lang="en-GB" b="1" dirty="0">
              <a:solidFill>
                <a:schemeClr val="accent4">
                  <a:lumMod val="75000"/>
                </a:schemeClr>
              </a:solidFill>
            </a:endParaRPr>
          </a:p>
        </p:txBody>
      </p:sp>
      <p:sp>
        <p:nvSpPr>
          <p:cNvPr id="26" name="TextBox 25">
            <a:extLst>
              <a:ext uri="{FF2B5EF4-FFF2-40B4-BE49-F238E27FC236}">
                <a16:creationId xmlns:a16="http://schemas.microsoft.com/office/drawing/2014/main" id="{2989EF7F-F247-47C0-B606-7E286BD68491}"/>
              </a:ext>
            </a:extLst>
          </p:cNvPr>
          <p:cNvSpPr txBox="1"/>
          <p:nvPr/>
        </p:nvSpPr>
        <p:spPr>
          <a:xfrm>
            <a:off x="3804744" y="4089779"/>
            <a:ext cx="7549055" cy="707886"/>
          </a:xfrm>
          <a:prstGeom prst="rect">
            <a:avLst/>
          </a:prstGeom>
          <a:noFill/>
        </p:spPr>
        <p:txBody>
          <a:bodyPr wrap="square">
            <a:spAutoFit/>
          </a:bodyPr>
          <a:lstStyle/>
          <a:p>
            <a:r>
              <a:rPr lang="en-GB" sz="2000" b="1" dirty="0">
                <a:solidFill>
                  <a:srgbClr val="000000"/>
                </a:solidFill>
                <a:latin typeface="Comic Sans MS" panose="030F0702030302020204" pitchFamily="66" charset="0"/>
                <a:ea typeface="Calibri" panose="020F0502020204030204" pitchFamily="34" charset="0"/>
                <a:cs typeface="Times New Roman" panose="02020603050405020304" pitchFamily="18" charset="0"/>
              </a:rPr>
              <a:t>IN JOY SHE EXCLAIMED</a:t>
            </a: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 ‘MY SOUL MAGNIFIES THE LORD, MY SPIRIT REJOICES IN LORD OUR SAVIOR’. </a:t>
            </a:r>
            <a:endParaRPr lang="en-GB" sz="2000" dirty="0"/>
          </a:p>
        </p:txBody>
      </p:sp>
      <p:sp>
        <p:nvSpPr>
          <p:cNvPr id="28" name="TextBox 27">
            <a:extLst>
              <a:ext uri="{FF2B5EF4-FFF2-40B4-BE49-F238E27FC236}">
                <a16:creationId xmlns:a16="http://schemas.microsoft.com/office/drawing/2014/main" id="{6C389559-0426-4544-9988-C32DD55F9734}"/>
              </a:ext>
            </a:extLst>
          </p:cNvPr>
          <p:cNvSpPr txBox="1"/>
          <p:nvPr/>
        </p:nvSpPr>
        <p:spPr>
          <a:xfrm>
            <a:off x="1898511" y="3775617"/>
            <a:ext cx="6096000" cy="369332"/>
          </a:xfrm>
          <a:prstGeom prst="rect">
            <a:avLst/>
          </a:prstGeom>
          <a:noFill/>
        </p:spPr>
        <p:txBody>
          <a:bodyPr wrap="square">
            <a:spAutoFit/>
          </a:bodyPr>
          <a:lstStyle/>
          <a:p>
            <a:r>
              <a:rPr lang="en-GB" sz="18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MOTHER MARY </a:t>
            </a:r>
          </a:p>
        </p:txBody>
      </p:sp>
      <p:sp>
        <p:nvSpPr>
          <p:cNvPr id="30" name="TextBox 29">
            <a:extLst>
              <a:ext uri="{FF2B5EF4-FFF2-40B4-BE49-F238E27FC236}">
                <a16:creationId xmlns:a16="http://schemas.microsoft.com/office/drawing/2014/main" id="{213773A6-1530-41E5-88E9-7E0901CBBABD}"/>
              </a:ext>
            </a:extLst>
          </p:cNvPr>
          <p:cNvSpPr txBox="1"/>
          <p:nvPr/>
        </p:nvSpPr>
        <p:spPr>
          <a:xfrm>
            <a:off x="5644057" y="4799221"/>
            <a:ext cx="6096000" cy="707886"/>
          </a:xfrm>
          <a:prstGeom prst="rect">
            <a:avLst/>
          </a:prstGeom>
          <a:noFill/>
        </p:spPr>
        <p:txBody>
          <a:bodyPr wrap="square">
            <a:spAutoFit/>
          </a:bodyPr>
          <a:lstStyle/>
          <a:p>
            <a:pPr algn="ctr"/>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She humbled herself for Jesus and magnified and rejoiced in His presence. </a:t>
            </a:r>
            <a:endParaRPr lang="en-GB" sz="2000" dirty="0"/>
          </a:p>
        </p:txBody>
      </p:sp>
      <p:sp>
        <p:nvSpPr>
          <p:cNvPr id="32" name="TextBox 31">
            <a:extLst>
              <a:ext uri="{FF2B5EF4-FFF2-40B4-BE49-F238E27FC236}">
                <a16:creationId xmlns:a16="http://schemas.microsoft.com/office/drawing/2014/main" id="{96325E2D-DE5A-431A-92C1-DCE4F84E1DB0}"/>
              </a:ext>
            </a:extLst>
          </p:cNvPr>
          <p:cNvSpPr txBox="1"/>
          <p:nvPr/>
        </p:nvSpPr>
        <p:spPr>
          <a:xfrm>
            <a:off x="357352" y="6387920"/>
            <a:ext cx="10321158" cy="400110"/>
          </a:xfrm>
          <a:prstGeom prst="rect">
            <a:avLst/>
          </a:prstGeom>
          <a:noFill/>
        </p:spPr>
        <p:txBody>
          <a:bodyPr wrap="square">
            <a:spAutoFit/>
          </a:bodyPr>
          <a:lstStyle/>
          <a:p>
            <a:r>
              <a:rPr lang="en-GB" sz="2000" b="1"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LET US LIVE MAGNIFYING JESUS, THE TRUE LIGHT AND SOURCE OF JOY</a:t>
            </a:r>
            <a:endParaRPr lang="en-GB" sz="2000" dirty="0"/>
          </a:p>
        </p:txBody>
      </p:sp>
      <p:pic>
        <p:nvPicPr>
          <p:cNvPr id="34" name="Picture 33">
            <a:extLst>
              <a:ext uri="{FF2B5EF4-FFF2-40B4-BE49-F238E27FC236}">
                <a16:creationId xmlns:a16="http://schemas.microsoft.com/office/drawing/2014/main" id="{B82BAA8F-38E1-42B0-888B-E0B6FF3037D4}"/>
              </a:ext>
            </a:extLst>
          </p:cNvPr>
          <p:cNvPicPr>
            <a:picLocks noChangeAspect="1"/>
          </p:cNvPicPr>
          <p:nvPr/>
        </p:nvPicPr>
        <p:blipFill>
          <a:blip r:embed="rId4"/>
          <a:stretch>
            <a:fillRect/>
          </a:stretch>
        </p:blipFill>
        <p:spPr>
          <a:xfrm>
            <a:off x="58642" y="3346117"/>
            <a:ext cx="1936850" cy="2775093"/>
          </a:xfrm>
          <a:prstGeom prst="ellipse">
            <a:avLst/>
          </a:prstGeom>
          <a:ln>
            <a:noFill/>
          </a:ln>
          <a:effectLst>
            <a:softEdge rad="112500"/>
          </a:effectLst>
        </p:spPr>
      </p:pic>
      <p:sp>
        <p:nvSpPr>
          <p:cNvPr id="36" name="TextBox 35">
            <a:extLst>
              <a:ext uri="{FF2B5EF4-FFF2-40B4-BE49-F238E27FC236}">
                <a16:creationId xmlns:a16="http://schemas.microsoft.com/office/drawing/2014/main" id="{2FC7B3CB-311C-49D8-B589-2F4696350D45}"/>
              </a:ext>
            </a:extLst>
          </p:cNvPr>
          <p:cNvSpPr txBox="1"/>
          <p:nvPr/>
        </p:nvSpPr>
        <p:spPr>
          <a:xfrm>
            <a:off x="3168790" y="1695402"/>
            <a:ext cx="6096000" cy="523220"/>
          </a:xfrm>
          <a:prstGeom prst="rect">
            <a:avLst/>
          </a:prstGeom>
          <a:noFill/>
        </p:spPr>
        <p:txBody>
          <a:bodyPr wrap="square">
            <a:spAutoFit/>
          </a:bodyPr>
          <a:lstStyle/>
          <a:p>
            <a:pPr algn="ctr"/>
            <a:r>
              <a:rPr lang="en-GB" sz="2800" b="1" dirty="0">
                <a:solidFill>
                  <a:schemeClr val="accent4">
                    <a:lumMod val="75000"/>
                  </a:schemeClr>
                </a:solidFill>
                <a:latin typeface="Open Sans" panose="020B0606030504020204" pitchFamily="34" charset="0"/>
              </a:rPr>
              <a:t>Gaudete means “Rejoice”</a:t>
            </a:r>
            <a:endParaRPr lang="en-GB" sz="1800" b="1" dirty="0">
              <a:solidFill>
                <a:schemeClr val="accent4">
                  <a:lumMod val="75000"/>
                </a:schemeClr>
              </a:solidFill>
            </a:endParaRPr>
          </a:p>
        </p:txBody>
      </p:sp>
    </p:spTree>
    <p:custDataLst>
      <p:tags r:id="rId1"/>
    </p:custDataLst>
    <p:extLst>
      <p:ext uri="{BB962C8B-B14F-4D97-AF65-F5344CB8AC3E}">
        <p14:creationId xmlns:p14="http://schemas.microsoft.com/office/powerpoint/2010/main" val="3846739050"/>
      </p:ext>
    </p:extLst>
  </p:cSld>
  <p:clrMapOvr>
    <a:masterClrMapping/>
  </p:clrMapOvr>
  <mc:AlternateContent xmlns:mc="http://schemas.openxmlformats.org/markup-compatibility/2006" xmlns:p14="http://schemas.microsoft.com/office/powerpoint/2010/main">
    <mc:Choice Requires="p14">
      <p:transition spd="slow" p14:dur="2000" advTm="65494"/>
    </mc:Choice>
    <mc:Fallback xmlns="">
      <p:transition spd="slow" advTm="654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inVertical)">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randombar(horizontal)">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arn(inVertic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arn(inVertical)">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20" grpId="0"/>
      <p:bldP spid="22" grpId="0"/>
      <p:bldP spid="26" grpId="0"/>
      <p:bldP spid="28" grpId="0"/>
      <p:bldP spid="30" grpId="0"/>
      <p:bldP spid="32"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4D5DA-9133-4097-B7FB-C4BD006F1A4A}"/>
              </a:ext>
            </a:extLst>
          </p:cNvPr>
          <p:cNvSpPr>
            <a:spLocks noGrp="1"/>
          </p:cNvSpPr>
          <p:nvPr>
            <p:ph type="title"/>
          </p:nvPr>
        </p:nvSpPr>
        <p:spPr>
          <a:xfrm>
            <a:off x="670034" y="240904"/>
            <a:ext cx="10515600" cy="1325563"/>
          </a:xfrm>
        </p:spPr>
        <p:txBody>
          <a:bodyPr/>
          <a:lstStyle/>
          <a:p>
            <a:r>
              <a:rPr lang="en-US" dirty="0">
                <a:solidFill>
                  <a:schemeClr val="accent4">
                    <a:lumMod val="75000"/>
                  </a:schemeClr>
                </a:solidFill>
              </a:rPr>
              <a:t>LET US PRAY,</a:t>
            </a:r>
            <a:endParaRPr lang="en-GB" dirty="0">
              <a:solidFill>
                <a:schemeClr val="accent4">
                  <a:lumMod val="75000"/>
                </a:schemeClr>
              </a:solidFill>
            </a:endParaRPr>
          </a:p>
        </p:txBody>
      </p:sp>
      <p:sp>
        <p:nvSpPr>
          <p:cNvPr id="3" name="Text Placeholder 2">
            <a:extLst>
              <a:ext uri="{FF2B5EF4-FFF2-40B4-BE49-F238E27FC236}">
                <a16:creationId xmlns:a16="http://schemas.microsoft.com/office/drawing/2014/main" id="{F4059624-1967-43A0-BFA6-214C67906569}"/>
              </a:ext>
            </a:extLst>
          </p:cNvPr>
          <p:cNvSpPr>
            <a:spLocks noGrp="1"/>
          </p:cNvSpPr>
          <p:nvPr>
            <p:ph type="body" sz="quarter" idx="13"/>
          </p:nvPr>
        </p:nvSpPr>
        <p:spPr>
          <a:xfrm>
            <a:off x="736408" y="1511589"/>
            <a:ext cx="10785558" cy="5105507"/>
          </a:xfrm>
        </p:spPr>
        <p:txBody>
          <a:bodyPr>
            <a:normAutofit fontScale="92500" lnSpcReduction="20000"/>
          </a:bodyPr>
          <a:lstStyle/>
          <a:p>
            <a:pPr>
              <a:lnSpc>
                <a:spcPct val="150000"/>
              </a:lnSpc>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Dear Loving Father in Heaven, we thank you for sending us your son Jesus- the true light and putting off the darkness of the world due to sin. Help us to understand that we are the Children of light. Give us grace to live witnessing Jesus and testifying to him by humbling ourselves. Train us to allow Jesus’ light to shine through us, by doing your will at all time. </a:t>
            </a:r>
          </a:p>
          <a:p>
            <a:pPr>
              <a:lnSpc>
                <a:spcPct val="150000"/>
              </a:lnSpc>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We pray for your children who are living for Jesus, letting His light shine amidst all challenges. </a:t>
            </a:r>
          </a:p>
          <a:p>
            <a:pPr>
              <a:lnSpc>
                <a:spcPct val="150000"/>
              </a:lnSpc>
            </a:pP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We make this prayer through </a:t>
            </a:r>
            <a:r>
              <a:rPr lang="en-GB" sz="2800" b="1" dirty="0">
                <a:effectLst/>
                <a:latin typeface="Comic Sans MS" panose="030F0702030302020204" pitchFamily="66" charset="0"/>
                <a:ea typeface="Calibri" panose="020F0502020204030204" pitchFamily="34" charset="0"/>
                <a:cs typeface="Times New Roman" panose="02020603050405020304" pitchFamily="18" charset="0"/>
              </a:rPr>
              <a:t>J</a:t>
            </a:r>
            <a:r>
              <a:rPr lang="en-US" sz="2800" b="1" dirty="0" err="1">
                <a:effectLst/>
                <a:latin typeface="Comic Sans MS" panose="030F0702030302020204" pitchFamily="66" charset="0"/>
                <a:ea typeface="Calibri" panose="020F0502020204030204" pitchFamily="34" charset="0"/>
                <a:cs typeface="Times New Roman" panose="02020603050405020304" pitchFamily="18" charset="0"/>
              </a:rPr>
              <a:t>esus</a:t>
            </a:r>
            <a:r>
              <a:rPr lang="en-US" sz="2800" b="1" dirty="0">
                <a:effectLst/>
                <a:latin typeface="Comic Sans MS" panose="030F0702030302020204" pitchFamily="66" charset="0"/>
                <a:ea typeface="Calibri" panose="020F0502020204030204" pitchFamily="34" charset="0"/>
                <a:cs typeface="Times New Roman" panose="02020603050405020304" pitchFamily="18" charset="0"/>
              </a:rPr>
              <a:t> Christ our Lord, Amen.</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2800" dirty="0"/>
          </a:p>
        </p:txBody>
      </p:sp>
      <p:pic>
        <p:nvPicPr>
          <p:cNvPr id="4" name="Picture 3">
            <a:extLst>
              <a:ext uri="{FF2B5EF4-FFF2-40B4-BE49-F238E27FC236}">
                <a16:creationId xmlns:a16="http://schemas.microsoft.com/office/drawing/2014/main" id="{20EC99B5-4789-43F2-AC71-A1A3ACF59C4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98676" y="79441"/>
            <a:ext cx="1080266" cy="1286904"/>
          </a:xfrm>
          <a:prstGeom prst="rect">
            <a:avLst/>
          </a:prstGeom>
          <a:noFill/>
          <a:ln>
            <a:noFill/>
          </a:ln>
        </p:spPr>
      </p:pic>
    </p:spTree>
    <p:custDataLst>
      <p:tags r:id="rId1"/>
    </p:custDataLst>
    <p:extLst>
      <p:ext uri="{BB962C8B-B14F-4D97-AF65-F5344CB8AC3E}">
        <p14:creationId xmlns:p14="http://schemas.microsoft.com/office/powerpoint/2010/main" val="2751598029"/>
      </p:ext>
    </p:extLst>
  </p:cSld>
  <p:clrMapOvr>
    <a:masterClrMapping/>
  </p:clrMapOvr>
  <mc:AlternateContent xmlns:mc="http://schemas.openxmlformats.org/markup-compatibility/2006" xmlns:p14="http://schemas.microsoft.com/office/powerpoint/2010/main">
    <mc:Choice Requires="p14">
      <p:transition spd="slow" p14:dur="2000" advTm="55856"/>
    </mc:Choice>
    <mc:Fallback xmlns="">
      <p:transition spd="slow" advTm="55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barn(inVertical)">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arn(inVertical)">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EE73255-8084-4DF9-BB0B-15EAC92E2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334465-21F5-4719-A165-058D4D9011FA}"/>
              </a:ext>
            </a:extLst>
          </p:cNvPr>
          <p:cNvSpPr>
            <a:spLocks noGrp="1"/>
          </p:cNvSpPr>
          <p:nvPr>
            <p:ph type="title"/>
          </p:nvPr>
        </p:nvSpPr>
        <p:spPr>
          <a:xfrm>
            <a:off x="121041" y="493071"/>
            <a:ext cx="3459026" cy="5257799"/>
          </a:xfrm>
        </p:spPr>
        <p:txBody>
          <a:bodyPr vert="horz" lIns="91440" tIns="45720" rIns="91440" bIns="45720" rtlCol="0" anchor="ctr">
            <a:normAutofit/>
          </a:bodyPr>
          <a:lstStyle/>
          <a:p>
            <a:r>
              <a:rPr lang="en-US" b="1" dirty="0">
                <a:solidFill>
                  <a:srgbClr val="2C2C2C"/>
                </a:solidFill>
                <a:latin typeface="+mj-lt"/>
                <a:cs typeface="+mj-cs"/>
              </a:rPr>
              <a:t>VERSE FOR THE WEEK</a:t>
            </a:r>
          </a:p>
        </p:txBody>
      </p:sp>
      <p:sp>
        <p:nvSpPr>
          <p:cNvPr id="13"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2D6D4FC0-9BE4-45FA-8F62-081A60578C0E}"/>
              </a:ext>
            </a:extLst>
          </p:cNvPr>
          <p:cNvCxnSpPr/>
          <p:nvPr/>
        </p:nvCxnSpPr>
        <p:spPr>
          <a:xfrm>
            <a:off x="11093665" y="1113183"/>
            <a:ext cx="0" cy="4452730"/>
          </a:xfrm>
          <a:prstGeom prst="line">
            <a:avLst/>
          </a:prstGeom>
          <a:ln w="38100">
            <a:solidFill>
              <a:srgbClr val="FF00FF"/>
            </a:solidFill>
          </a:ln>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a16="http://schemas.microsoft.com/office/drawing/2014/main" id="{3020E47A-90B1-4138-AEEF-B0CF55E6D682}"/>
              </a:ext>
            </a:extLst>
          </p:cNvPr>
          <p:cNvPicPr>
            <a:picLocks noChangeAspect="1"/>
          </p:cNvPicPr>
          <p:nvPr/>
        </p:nvPicPr>
        <p:blipFill rotWithShape="1">
          <a:blip r:embed="rId3"/>
          <a:srcRect l="1886" r="4261" b="2"/>
          <a:stretch/>
        </p:blipFill>
        <p:spPr>
          <a:xfrm>
            <a:off x="3930443" y="942538"/>
            <a:ext cx="7163222" cy="4808332"/>
          </a:xfrm>
          <a:prstGeom prst="rect">
            <a:avLst/>
          </a:prstGeom>
          <a:effectLst/>
        </p:spPr>
      </p:pic>
    </p:spTree>
    <p:custDataLst>
      <p:tags r:id="rId1"/>
    </p:custDataLst>
    <p:extLst>
      <p:ext uri="{BB962C8B-B14F-4D97-AF65-F5344CB8AC3E}">
        <p14:creationId xmlns:p14="http://schemas.microsoft.com/office/powerpoint/2010/main" val="3906298111"/>
      </p:ext>
    </p:extLst>
  </p:cSld>
  <p:clrMapOvr>
    <a:masterClrMapping/>
  </p:clrMapOvr>
  <mc:AlternateContent xmlns:mc="http://schemas.openxmlformats.org/markup-compatibility/2006" xmlns:p14="http://schemas.microsoft.com/office/powerpoint/2010/main">
    <mc:Choice Requires="p14">
      <p:transition spd="slow" p14:dur="2000" advTm="22325"/>
    </mc:Choice>
    <mc:Fallback xmlns="">
      <p:transition spd="slow" advTm="223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4F519EA-836C-4E21-87EE-CE7AB0186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26280"/>
            <a:ext cx="4449464" cy="2331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210685A-6235-45A7-850D-A6F555466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3374" y="702944"/>
            <a:ext cx="5369325" cy="558698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437023-0E27-4A14-BC9A-D7AF531C8A56}"/>
              </a:ext>
            </a:extLst>
          </p:cNvPr>
          <p:cNvSpPr>
            <a:spLocks noGrp="1"/>
          </p:cNvSpPr>
          <p:nvPr>
            <p:ph type="title"/>
          </p:nvPr>
        </p:nvSpPr>
        <p:spPr>
          <a:xfrm>
            <a:off x="775067" y="1062513"/>
            <a:ext cx="4193196" cy="1643322"/>
          </a:xfrm>
        </p:spPr>
        <p:txBody>
          <a:bodyPr vert="horz" lIns="91440" tIns="45720" rIns="91440" bIns="45720" rtlCol="0" anchor="ctr">
            <a:normAutofit/>
          </a:bodyPr>
          <a:lstStyle/>
          <a:p>
            <a:pPr algn="l"/>
            <a:r>
              <a:rPr lang="en-US" sz="4600" kern="1200" dirty="0">
                <a:solidFill>
                  <a:schemeClr val="tx1"/>
                </a:solidFill>
                <a:latin typeface="+mj-lt"/>
                <a:ea typeface="+mj-ea"/>
                <a:cs typeface="+mj-cs"/>
              </a:rPr>
              <a:t>THANK YOU</a:t>
            </a:r>
          </a:p>
        </p:txBody>
      </p:sp>
      <p:grpSp>
        <p:nvGrpSpPr>
          <p:cNvPr id="28" name="Group 27">
            <a:extLst>
              <a:ext uri="{FF2B5EF4-FFF2-40B4-BE49-F238E27FC236}">
                <a16:creationId xmlns:a16="http://schemas.microsoft.com/office/drawing/2014/main" id="{C833A70A-9722-46F0-A5EB-C72F787470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864" y="3048506"/>
            <a:ext cx="630289" cy="765242"/>
            <a:chOff x="45711" y="3048506"/>
            <a:chExt cx="630289" cy="765242"/>
          </a:xfrm>
        </p:grpSpPr>
        <p:sp>
          <p:nvSpPr>
            <p:cNvPr id="29" name="Rectangle 2">
              <a:extLst>
                <a:ext uri="{FF2B5EF4-FFF2-40B4-BE49-F238E27FC236}">
                  <a16:creationId xmlns:a16="http://schemas.microsoft.com/office/drawing/2014/main" id="{0E424FCE-3213-4BEE-A1E8-B7E8AEA5A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9">
              <a:extLst>
                <a:ext uri="{FF2B5EF4-FFF2-40B4-BE49-F238E27FC236}">
                  <a16:creationId xmlns:a16="http://schemas.microsoft.com/office/drawing/2014/main" id="{5EE95433-383A-45BD-BFCA-833B8F0AE4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2">
              <a:extLst>
                <a:ext uri="{FF2B5EF4-FFF2-40B4-BE49-F238E27FC236}">
                  <a16:creationId xmlns:a16="http://schemas.microsoft.com/office/drawing/2014/main" id="{2EEA944D-C4D5-48D7-804D-86BE8AFC86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F3FCE305-3F55-48BF-8549-01E0364C8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23D7F518-6C41-4C3F-9060-C9FE0B1D4C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166"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2">
              <a:extLst>
                <a:ext uri="{FF2B5EF4-FFF2-40B4-BE49-F238E27FC236}">
                  <a16:creationId xmlns:a16="http://schemas.microsoft.com/office/drawing/2014/main" id="{3B93E94B-19C7-49C9-A135-582F72B1A2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59">
              <a:extLst>
                <a:ext uri="{FF2B5EF4-FFF2-40B4-BE49-F238E27FC236}">
                  <a16:creationId xmlns:a16="http://schemas.microsoft.com/office/drawing/2014/main" id="{FEF28287-3D78-44FC-8C53-70755EAF6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2">
              <a:extLst>
                <a:ext uri="{FF2B5EF4-FFF2-40B4-BE49-F238E27FC236}">
                  <a16:creationId xmlns:a16="http://schemas.microsoft.com/office/drawing/2014/main" id="{2E8ECBA7-D5B5-48AD-9108-4EB4FB5AA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4">
              <a:extLst>
                <a:ext uri="{FF2B5EF4-FFF2-40B4-BE49-F238E27FC236}">
                  <a16:creationId xmlns:a16="http://schemas.microsoft.com/office/drawing/2014/main" id="{69CDB17F-9370-4BDB-AF7D-0C10664AF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6">
              <a:extLst>
                <a:ext uri="{FF2B5EF4-FFF2-40B4-BE49-F238E27FC236}">
                  <a16:creationId xmlns:a16="http://schemas.microsoft.com/office/drawing/2014/main" id="{65D03FDE-4254-4CCB-ACA1-CCF9ED99A1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2053"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
              <a:extLst>
                <a:ext uri="{FF2B5EF4-FFF2-40B4-BE49-F238E27FC236}">
                  <a16:creationId xmlns:a16="http://schemas.microsoft.com/office/drawing/2014/main" id="{406E5C16-E87A-48D6-808A-4E99A9FA2A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59">
              <a:extLst>
                <a:ext uri="{FF2B5EF4-FFF2-40B4-BE49-F238E27FC236}">
                  <a16:creationId xmlns:a16="http://schemas.microsoft.com/office/drawing/2014/main" id="{DD6696B0-7715-471B-835A-DA4F6E0B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2">
              <a:extLst>
                <a:ext uri="{FF2B5EF4-FFF2-40B4-BE49-F238E27FC236}">
                  <a16:creationId xmlns:a16="http://schemas.microsoft.com/office/drawing/2014/main" id="{7B7BE224-1A69-42AA-9C1C-29ADE08B2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64">
              <a:extLst>
                <a:ext uri="{FF2B5EF4-FFF2-40B4-BE49-F238E27FC236}">
                  <a16:creationId xmlns:a16="http://schemas.microsoft.com/office/drawing/2014/main" id="{F4CBB296-B6FF-43BA-A2F1-471A7D6A3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66">
              <a:extLst>
                <a:ext uri="{FF2B5EF4-FFF2-40B4-BE49-F238E27FC236}">
                  <a16:creationId xmlns:a16="http://schemas.microsoft.com/office/drawing/2014/main" id="{7B9B8F5E-97B1-4CC6-A25F-0406AF9F80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939"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2">
              <a:extLst>
                <a:ext uri="{FF2B5EF4-FFF2-40B4-BE49-F238E27FC236}">
                  <a16:creationId xmlns:a16="http://schemas.microsoft.com/office/drawing/2014/main" id="{9EB4DAA2-343C-4239-A2B2-D2412770B5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59">
              <a:extLst>
                <a:ext uri="{FF2B5EF4-FFF2-40B4-BE49-F238E27FC236}">
                  <a16:creationId xmlns:a16="http://schemas.microsoft.com/office/drawing/2014/main" id="{8D6B2AAD-8F5E-4D57-B2E6-7DBB7953C6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2">
              <a:extLst>
                <a:ext uri="{FF2B5EF4-FFF2-40B4-BE49-F238E27FC236}">
                  <a16:creationId xmlns:a16="http://schemas.microsoft.com/office/drawing/2014/main" id="{9CE95F93-6BC5-4616-9F8D-B941B4B8F1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64">
              <a:extLst>
                <a:ext uri="{FF2B5EF4-FFF2-40B4-BE49-F238E27FC236}">
                  <a16:creationId xmlns:a16="http://schemas.microsoft.com/office/drawing/2014/main" id="{A8C3D8DE-DC76-487C-8C2A-7684D5C9ED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66">
              <a:extLst>
                <a:ext uri="{FF2B5EF4-FFF2-40B4-BE49-F238E27FC236}">
                  <a16:creationId xmlns:a16="http://schemas.microsoft.com/office/drawing/2014/main" id="{56088CB5-E2A8-49A4-8AB5-6D5463E03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7825"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372F50F8-8B88-48EF-B21C-B5B2642621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048506"/>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37008499-DF9A-4230-BE00-35B862316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225010"/>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62">
              <a:extLst>
                <a:ext uri="{FF2B5EF4-FFF2-40B4-BE49-F238E27FC236}">
                  <a16:creationId xmlns:a16="http://schemas.microsoft.com/office/drawing/2014/main" id="{BCEE48F0-E436-451D-A5FE-0D818D19E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401514"/>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4">
              <a:extLst>
                <a:ext uri="{FF2B5EF4-FFF2-40B4-BE49-F238E27FC236}">
                  <a16:creationId xmlns:a16="http://schemas.microsoft.com/office/drawing/2014/main" id="{6852656E-1E8F-41F9-900D-8E8CC1B2B9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5780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66">
              <a:extLst>
                <a:ext uri="{FF2B5EF4-FFF2-40B4-BE49-F238E27FC236}">
                  <a16:creationId xmlns:a16="http://schemas.microsoft.com/office/drawing/2014/main" id="{489DA605-39DD-45FD-9796-12A36B23B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5711" y="375452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4D3D4493-5A6B-4989-9D5D-A38F5D5787A0}"/>
              </a:ext>
            </a:extLst>
          </p:cNvPr>
          <p:cNvSpPr>
            <a:spLocks noGrp="1"/>
          </p:cNvSpPr>
          <p:nvPr>
            <p:ph type="body" sz="quarter" idx="13"/>
          </p:nvPr>
        </p:nvSpPr>
        <p:spPr>
          <a:xfrm>
            <a:off x="85781" y="4702783"/>
            <a:ext cx="5369326" cy="1808963"/>
          </a:xfrm>
        </p:spPr>
        <p:txBody>
          <a:bodyPr vert="horz" lIns="91440" tIns="45720" rIns="91440" bIns="45720" rtlCol="0" anchor="ctr">
            <a:normAutofit/>
          </a:bodyPr>
          <a:lstStyle/>
          <a:p>
            <a:r>
              <a:rPr lang="en-US" sz="2200" b="1" dirty="0"/>
              <a:t>REMEMBER LITTLE EVANGELISTS </a:t>
            </a:r>
          </a:p>
          <a:p>
            <a:r>
              <a:rPr lang="en-US" sz="2200" b="1" dirty="0"/>
              <a:t>IN YOUR SPECIAL PRAYERS.</a:t>
            </a:r>
          </a:p>
          <a:p>
            <a:pPr indent="-228600" algn="l">
              <a:buFont typeface="Arial" panose="020B0604020202020204" pitchFamily="34" charset="0"/>
              <a:buChar char="•"/>
            </a:pPr>
            <a:endParaRPr lang="en-US" sz="2200" b="1" dirty="0"/>
          </a:p>
          <a:p>
            <a:pPr indent="-228600" algn="l">
              <a:buFont typeface="Arial" panose="020B0604020202020204" pitchFamily="34" charset="0"/>
              <a:buChar char="•"/>
            </a:pPr>
            <a:endParaRPr lang="en-US" sz="2200" b="1" dirty="0"/>
          </a:p>
        </p:txBody>
      </p:sp>
      <p:sp>
        <p:nvSpPr>
          <p:cNvPr id="6" name="Title 1">
            <a:extLst>
              <a:ext uri="{FF2B5EF4-FFF2-40B4-BE49-F238E27FC236}">
                <a16:creationId xmlns:a16="http://schemas.microsoft.com/office/drawing/2014/main" id="{DD8E4385-97E6-4C3C-B735-9B886B597790}"/>
              </a:ext>
            </a:extLst>
          </p:cNvPr>
          <p:cNvSpPr txBox="1">
            <a:spLocks/>
          </p:cNvSpPr>
          <p:nvPr/>
        </p:nvSpPr>
        <p:spPr>
          <a:xfrm>
            <a:off x="6065077" y="1449308"/>
            <a:ext cx="6013231" cy="869731"/>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pPr>
              <a:spcAft>
                <a:spcPts val="600"/>
              </a:spcAft>
            </a:pPr>
            <a:r>
              <a:rPr lang="en-US" dirty="0">
                <a:solidFill>
                  <a:schemeClr val="tx1"/>
                </a:solidFill>
              </a:rPr>
              <a:t>GOD BLESS YOU</a:t>
            </a:r>
          </a:p>
        </p:txBody>
      </p:sp>
      <p:sp>
        <p:nvSpPr>
          <p:cNvPr id="7" name="Content Placeholder 3">
            <a:extLst>
              <a:ext uri="{FF2B5EF4-FFF2-40B4-BE49-F238E27FC236}">
                <a16:creationId xmlns:a16="http://schemas.microsoft.com/office/drawing/2014/main" id="{DCC76FF2-8DD8-456F-BEAE-F14DB4C66786}"/>
              </a:ext>
            </a:extLst>
          </p:cNvPr>
          <p:cNvSpPr txBox="1">
            <a:spLocks/>
          </p:cNvSpPr>
          <p:nvPr/>
        </p:nvSpPr>
        <p:spPr>
          <a:xfrm>
            <a:off x="5738481" y="3926476"/>
            <a:ext cx="6747778" cy="2020832"/>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a:lstStyle>
          <a:p>
            <a:pPr marL="0" indent="0">
              <a:lnSpc>
                <a:spcPct val="100000"/>
              </a:lnSpc>
              <a:buFont typeface="Arial" panose="020B0604020202020204" pitchFamily="34" charset="0"/>
              <a:buNone/>
            </a:pPr>
            <a:r>
              <a:rPr lang="en-US" b="1" dirty="0">
                <a:solidFill>
                  <a:srgbClr val="002060"/>
                </a:solidFill>
                <a:latin typeface="Abadi" panose="020B0604020104020204" pitchFamily="34" charset="0"/>
              </a:rPr>
              <a:t>FOR MORE IDEAS PLEASE VISIT:</a:t>
            </a:r>
          </a:p>
          <a:p>
            <a:pPr>
              <a:lnSpc>
                <a:spcPct val="100000"/>
              </a:lnSpc>
            </a:pPr>
            <a:r>
              <a:rPr lang="en-US" b="1" dirty="0">
                <a:solidFill>
                  <a:srgbClr val="C00000"/>
                </a:solidFill>
                <a:latin typeface="Abadi" panose="020B0604020104020204" pitchFamily="34" charset="0"/>
              </a:rPr>
              <a:t>WEBSITE:</a:t>
            </a:r>
            <a:r>
              <a:rPr lang="en-US" b="1" dirty="0">
                <a:solidFill>
                  <a:schemeClr val="bg2">
                    <a:lumMod val="25000"/>
                  </a:schemeClr>
                </a:solidFill>
                <a:latin typeface="Abadi" panose="020B0604020104020204" pitchFamily="34" charset="0"/>
              </a:rPr>
              <a:t> </a:t>
            </a:r>
          </a:p>
          <a:p>
            <a:pPr marL="45720" indent="0">
              <a:lnSpc>
                <a:spcPct val="100000"/>
              </a:lnSpc>
              <a:buNone/>
            </a:pPr>
            <a:r>
              <a:rPr lang="en-US" b="1" dirty="0">
                <a:solidFill>
                  <a:schemeClr val="bg2">
                    <a:lumMod val="25000"/>
                  </a:schemeClr>
                </a:solidFill>
                <a:latin typeface="Abadi" panose="020B0604020104020204" pitchFamily="34" charset="0"/>
              </a:rPr>
              <a:t> </a:t>
            </a:r>
            <a:r>
              <a:rPr lang="en-GB"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http://littleevangelist.com/childrens_liturgy.php</a:t>
            </a:r>
            <a:endParaRPr lang="en-US" b="1" dirty="0">
              <a:solidFill>
                <a:schemeClr val="bg2">
                  <a:lumMod val="25000"/>
                </a:schemeClr>
              </a:solidFill>
              <a:latin typeface="Abadi" panose="020B0604020104020204" pitchFamily="34" charset="0"/>
            </a:endParaRPr>
          </a:p>
          <a:p>
            <a:pPr>
              <a:lnSpc>
                <a:spcPct val="100000"/>
              </a:lnSpc>
            </a:pPr>
            <a:r>
              <a:rPr lang="en-US" b="1" dirty="0">
                <a:solidFill>
                  <a:srgbClr val="C00000"/>
                </a:solidFill>
                <a:latin typeface="Abadi" panose="020B0604020104020204" pitchFamily="34" charset="0"/>
              </a:rPr>
              <a:t>YOUTUBE CHANNEL: </a:t>
            </a:r>
          </a:p>
          <a:p>
            <a:pPr marL="45720" indent="0">
              <a:lnSpc>
                <a:spcPct val="100000"/>
              </a:lnSpc>
              <a:buNone/>
            </a:pPr>
            <a:r>
              <a:rPr lang="en-GB" sz="1600" b="1" dirty="0">
                <a:solidFill>
                  <a:schemeClr val="bg2">
                    <a:lumMod val="25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https://www.youtube.com/channel/UCndM2GK0dnpWg5ECUscdDcA</a:t>
            </a:r>
            <a:endParaRPr lang="en-US"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15872603"/>
      </p:ext>
    </p:extLst>
  </p:cSld>
  <p:clrMapOvr>
    <a:masterClrMapping/>
  </p:clrMapOvr>
  <mc:AlternateContent xmlns:mc="http://schemas.openxmlformats.org/markup-compatibility/2006" xmlns:p14="http://schemas.microsoft.com/office/powerpoint/2010/main">
    <mc:Choice Requires="p14">
      <p:transition spd="slow" p14:dur="2000" advTm="30610"/>
    </mc:Choice>
    <mc:Fallback xmlns="">
      <p:transition spd="slow" advTm="306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Effect transition="in" filter="barn(inVertical)">
                                      <p:cBhvr>
                                        <p:cTn id="27" dur="500"/>
                                        <p:tgtEl>
                                          <p:spTgt spid="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Effect transition="in" filter="barn(inVertical)">
                                      <p:cBhvr>
                                        <p:cTn id="32" dur="500"/>
                                        <p:tgtEl>
                                          <p:spTgt spid="7">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barn(inVertical)">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barn(inVertical)">
                                      <p:cBhvr>
                                        <p:cTn id="42" dur="500"/>
                                        <p:tgtEl>
                                          <p:spTgt spid="7">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barn(inVertical)">
                                      <p:cBhvr>
                                        <p:cTn id="4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CD901-A5E6-40EB-A429-AABC7FD5E72B}"/>
              </a:ext>
            </a:extLst>
          </p:cNvPr>
          <p:cNvSpPr>
            <a:spLocks noGrp="1"/>
          </p:cNvSpPr>
          <p:nvPr>
            <p:ph type="title"/>
          </p:nvPr>
        </p:nvSpPr>
        <p:spPr>
          <a:xfrm>
            <a:off x="0" y="-2737"/>
            <a:ext cx="10515600" cy="1325563"/>
          </a:xfrm>
        </p:spPr>
        <p:txBody>
          <a:bodyPr/>
          <a:lstStyle/>
          <a:p>
            <a:pPr algn="l"/>
            <a:r>
              <a:rPr lang="en-US" dirty="0">
                <a:solidFill>
                  <a:schemeClr val="tx1"/>
                </a:solidFill>
              </a:rPr>
              <a:t>LAST WEEK IN THE GOSPEL</a:t>
            </a:r>
            <a:endParaRPr lang="en-GB" dirty="0">
              <a:solidFill>
                <a:schemeClr val="tx1"/>
              </a:solidFill>
            </a:endParaRPr>
          </a:p>
        </p:txBody>
      </p:sp>
      <p:sp>
        <p:nvSpPr>
          <p:cNvPr id="3" name="Text Placeholder 2">
            <a:extLst>
              <a:ext uri="{FF2B5EF4-FFF2-40B4-BE49-F238E27FC236}">
                <a16:creationId xmlns:a16="http://schemas.microsoft.com/office/drawing/2014/main" id="{597CA4C7-701B-43CD-9791-CFA4113F7989}"/>
              </a:ext>
            </a:extLst>
          </p:cNvPr>
          <p:cNvSpPr>
            <a:spLocks noGrp="1"/>
          </p:cNvSpPr>
          <p:nvPr>
            <p:ph type="body" sz="quarter" idx="13"/>
          </p:nvPr>
        </p:nvSpPr>
        <p:spPr>
          <a:xfrm>
            <a:off x="152912" y="111809"/>
            <a:ext cx="11986079" cy="2366963"/>
          </a:xfrm>
        </p:spPr>
        <p:txBody>
          <a:bodyPr>
            <a:normAutofit/>
          </a:bodyPr>
          <a:lstStyle/>
          <a:p>
            <a:r>
              <a:rPr lang="en-US" sz="2800" b="1" dirty="0"/>
              <a:t>WE SAW JOHN THE BAPTIST PREPARING THE WAY FOR THE LORD.</a:t>
            </a:r>
            <a:endParaRPr lang="en-GB" sz="2800" b="1" dirty="0"/>
          </a:p>
        </p:txBody>
      </p:sp>
      <p:pic>
        <p:nvPicPr>
          <p:cNvPr id="4" name="Picture 3">
            <a:extLst>
              <a:ext uri="{FF2B5EF4-FFF2-40B4-BE49-F238E27FC236}">
                <a16:creationId xmlns:a16="http://schemas.microsoft.com/office/drawing/2014/main" id="{45F75FD5-4928-4E3C-9A55-2AAA54452028}"/>
              </a:ext>
            </a:extLst>
          </p:cNvPr>
          <p:cNvPicPr>
            <a:picLocks noChangeAspect="1"/>
          </p:cNvPicPr>
          <p:nvPr/>
        </p:nvPicPr>
        <p:blipFill>
          <a:blip r:embed="rId3"/>
          <a:stretch>
            <a:fillRect/>
          </a:stretch>
        </p:blipFill>
        <p:spPr>
          <a:xfrm>
            <a:off x="660583" y="1825017"/>
            <a:ext cx="4597217" cy="4287511"/>
          </a:xfrm>
          <a:prstGeom prst="rect">
            <a:avLst/>
          </a:prstGeom>
        </p:spPr>
      </p:pic>
      <p:sp>
        <p:nvSpPr>
          <p:cNvPr id="6" name="TextBox 5">
            <a:extLst>
              <a:ext uri="{FF2B5EF4-FFF2-40B4-BE49-F238E27FC236}">
                <a16:creationId xmlns:a16="http://schemas.microsoft.com/office/drawing/2014/main" id="{2F378E72-1BDB-4DE1-8EB8-70F826A4D3A1}"/>
              </a:ext>
            </a:extLst>
          </p:cNvPr>
          <p:cNvSpPr txBox="1"/>
          <p:nvPr/>
        </p:nvSpPr>
        <p:spPr>
          <a:xfrm>
            <a:off x="5582477" y="3787818"/>
            <a:ext cx="4198883" cy="1569660"/>
          </a:xfrm>
          <a:prstGeom prst="rect">
            <a:avLst/>
          </a:prstGeom>
          <a:noFill/>
        </p:spPr>
        <p:txBody>
          <a:bodyPr wrap="square">
            <a:spAutoFit/>
          </a:bodyPr>
          <a:lstStyle/>
          <a:p>
            <a:pPr algn="ctr"/>
            <a:r>
              <a:rPr lang="en-US" sz="2400" b="1" i="0" dirty="0">
                <a:solidFill>
                  <a:srgbClr val="363936"/>
                </a:solidFill>
                <a:effectLst/>
                <a:latin typeface="Abadi" panose="020B0604020104020204" pitchFamily="34" charset="0"/>
              </a:rPr>
              <a:t>HE PREPARED THE WAY BY PROCLAIMING </a:t>
            </a:r>
            <a:r>
              <a:rPr lang="en-US" sz="2400" b="1" dirty="0">
                <a:solidFill>
                  <a:srgbClr val="363936"/>
                </a:solidFill>
                <a:latin typeface="Abadi" panose="020B0604020104020204" pitchFamily="34" charset="0"/>
              </a:rPr>
              <a:t>THE </a:t>
            </a:r>
            <a:r>
              <a:rPr lang="en-US" sz="2400" b="1" i="0" dirty="0">
                <a:solidFill>
                  <a:srgbClr val="363936"/>
                </a:solidFill>
                <a:effectLst/>
                <a:latin typeface="Abadi" panose="020B0604020104020204" pitchFamily="34" charset="0"/>
              </a:rPr>
              <a:t>BAPTISM OF REPENTANCE FOR THE FORGIVENESS OF SINS.</a:t>
            </a:r>
            <a:endParaRPr lang="en-GB" sz="2400" dirty="0"/>
          </a:p>
        </p:txBody>
      </p:sp>
      <p:sp>
        <p:nvSpPr>
          <p:cNvPr id="7" name="TextBox 6">
            <a:extLst>
              <a:ext uri="{FF2B5EF4-FFF2-40B4-BE49-F238E27FC236}">
                <a16:creationId xmlns:a16="http://schemas.microsoft.com/office/drawing/2014/main" id="{C2A4454C-5342-4FEB-B2A7-C8D2B7563438}"/>
              </a:ext>
            </a:extLst>
          </p:cNvPr>
          <p:cNvSpPr txBox="1"/>
          <p:nvPr/>
        </p:nvSpPr>
        <p:spPr>
          <a:xfrm>
            <a:off x="5257800" y="1642204"/>
            <a:ext cx="6781288" cy="1815882"/>
          </a:xfrm>
          <a:prstGeom prst="rect">
            <a:avLst/>
          </a:prstGeom>
          <a:noFill/>
        </p:spPr>
        <p:txBody>
          <a:bodyPr wrap="square">
            <a:spAutoFit/>
          </a:bodyPr>
          <a:lstStyle/>
          <a:p>
            <a:pPr algn="ctr"/>
            <a:r>
              <a:rPr lang="en-US" sz="2800" b="1" dirty="0">
                <a:solidFill>
                  <a:srgbClr val="FFC000"/>
                </a:solidFill>
                <a:latin typeface="Roboto" panose="02000000000000000000" pitchFamily="2" charset="0"/>
              </a:rPr>
              <a:t>He is the</a:t>
            </a:r>
            <a:r>
              <a:rPr lang="en-US" sz="2800" b="1" dirty="0">
                <a:solidFill>
                  <a:srgbClr val="FFC000"/>
                </a:solidFill>
                <a:effectLst/>
                <a:latin typeface="Roboto" panose="02000000000000000000" pitchFamily="2" charset="0"/>
              </a:rPr>
              <a:t> voice of one crying out </a:t>
            </a:r>
          </a:p>
          <a:p>
            <a:pPr algn="ctr"/>
            <a:r>
              <a:rPr lang="en-US" sz="2800" b="1" dirty="0">
                <a:solidFill>
                  <a:srgbClr val="FFC000"/>
                </a:solidFill>
                <a:effectLst/>
                <a:latin typeface="Roboto" panose="02000000000000000000" pitchFamily="2" charset="0"/>
              </a:rPr>
              <a:t>in the desert:</a:t>
            </a:r>
            <a:br>
              <a:rPr lang="en-US" sz="2800" b="1" dirty="0">
                <a:solidFill>
                  <a:srgbClr val="FFC000"/>
                </a:solidFill>
                <a:effectLst/>
                <a:latin typeface="Roboto" panose="02000000000000000000" pitchFamily="2" charset="0"/>
              </a:rPr>
            </a:br>
            <a:r>
              <a:rPr lang="en-US" sz="2800" b="1" dirty="0">
                <a:solidFill>
                  <a:schemeClr val="accent5">
                    <a:lumMod val="75000"/>
                  </a:schemeClr>
                </a:solidFill>
                <a:effectLst/>
                <a:latin typeface="Roboto" panose="02000000000000000000" pitchFamily="2" charset="0"/>
              </a:rPr>
              <a:t>“Prepare the way of the Lord,</a:t>
            </a:r>
            <a:br>
              <a:rPr lang="en-US" sz="2800" b="1" dirty="0">
                <a:solidFill>
                  <a:schemeClr val="accent5">
                    <a:lumMod val="75000"/>
                  </a:schemeClr>
                </a:solidFill>
                <a:effectLst/>
                <a:latin typeface="Roboto" panose="02000000000000000000" pitchFamily="2" charset="0"/>
              </a:rPr>
            </a:br>
            <a:r>
              <a:rPr lang="en-US" sz="2800" b="1" dirty="0">
                <a:solidFill>
                  <a:schemeClr val="accent5">
                    <a:lumMod val="75000"/>
                  </a:schemeClr>
                </a:solidFill>
                <a:effectLst/>
                <a:latin typeface="Roboto" panose="02000000000000000000" pitchFamily="2" charset="0"/>
              </a:rPr>
              <a:t>make straight His paths.”</a:t>
            </a:r>
            <a:endParaRPr lang="en-GB" sz="2800" dirty="0"/>
          </a:p>
        </p:txBody>
      </p:sp>
      <p:sp>
        <p:nvSpPr>
          <p:cNvPr id="8" name="TextBox 7">
            <a:extLst>
              <a:ext uri="{FF2B5EF4-FFF2-40B4-BE49-F238E27FC236}">
                <a16:creationId xmlns:a16="http://schemas.microsoft.com/office/drawing/2014/main" id="{D2CA236B-3CBB-4D98-B53A-DB17F86BF170}"/>
              </a:ext>
            </a:extLst>
          </p:cNvPr>
          <p:cNvSpPr txBox="1"/>
          <p:nvPr/>
        </p:nvSpPr>
        <p:spPr>
          <a:xfrm>
            <a:off x="5943599" y="6088570"/>
            <a:ext cx="6337738" cy="923330"/>
          </a:xfrm>
          <a:prstGeom prst="rect">
            <a:avLst/>
          </a:prstGeom>
          <a:noFill/>
        </p:spPr>
        <p:txBody>
          <a:bodyPr wrap="square">
            <a:spAutoFit/>
          </a:bodyPr>
          <a:lstStyle/>
          <a:p>
            <a:r>
              <a:rPr lang="en-US" sz="1800" b="1" dirty="0">
                <a:solidFill>
                  <a:srgbClr val="FF0000"/>
                </a:solidFill>
                <a:latin typeface="Abadi" panose="020B0604020104020204" pitchFamily="34" charset="0"/>
              </a:rPr>
              <a:t>PREPARES OUR HEARTS FOR JESUS</a:t>
            </a:r>
            <a:endParaRPr lang="en-US" sz="1800" dirty="0">
              <a:latin typeface="Abadi" panose="020B0604020104020204" pitchFamily="34" charset="0"/>
            </a:endParaRPr>
          </a:p>
          <a:p>
            <a:br>
              <a:rPr lang="en-US" sz="1800" dirty="0">
                <a:latin typeface="Abadi" panose="020B0604020104020204" pitchFamily="34" charset="0"/>
              </a:rPr>
            </a:br>
            <a:endParaRPr lang="en-GB" sz="1800" dirty="0">
              <a:latin typeface="Abadi" panose="020B0604020104020204" pitchFamily="34" charset="0"/>
            </a:endParaRPr>
          </a:p>
        </p:txBody>
      </p:sp>
      <p:pic>
        <p:nvPicPr>
          <p:cNvPr id="9" name="Picture 8">
            <a:extLst>
              <a:ext uri="{FF2B5EF4-FFF2-40B4-BE49-F238E27FC236}">
                <a16:creationId xmlns:a16="http://schemas.microsoft.com/office/drawing/2014/main" id="{9AA4594D-4E3A-4D5D-A797-896C2BD098FC}"/>
              </a:ext>
            </a:extLst>
          </p:cNvPr>
          <p:cNvPicPr>
            <a:picLocks noChangeAspect="1"/>
          </p:cNvPicPr>
          <p:nvPr/>
        </p:nvPicPr>
        <p:blipFill>
          <a:blip r:embed="rId4"/>
          <a:stretch>
            <a:fillRect/>
          </a:stretch>
        </p:blipFill>
        <p:spPr>
          <a:xfrm>
            <a:off x="9781360" y="3773215"/>
            <a:ext cx="2136065" cy="2670082"/>
          </a:xfrm>
          <a:prstGeom prst="rect">
            <a:avLst/>
          </a:prstGeom>
        </p:spPr>
      </p:pic>
      <p:sp>
        <p:nvSpPr>
          <p:cNvPr id="10" name="TextBox 9">
            <a:extLst>
              <a:ext uri="{FF2B5EF4-FFF2-40B4-BE49-F238E27FC236}">
                <a16:creationId xmlns:a16="http://schemas.microsoft.com/office/drawing/2014/main" id="{C0337BDD-2192-476E-9B1C-D3108ACFE953}"/>
              </a:ext>
            </a:extLst>
          </p:cNvPr>
          <p:cNvSpPr txBox="1"/>
          <p:nvPr/>
        </p:nvSpPr>
        <p:spPr>
          <a:xfrm>
            <a:off x="5367375" y="5508799"/>
            <a:ext cx="4373609" cy="523220"/>
          </a:xfrm>
          <a:prstGeom prst="rect">
            <a:avLst/>
          </a:prstGeom>
          <a:noFill/>
        </p:spPr>
        <p:txBody>
          <a:bodyPr wrap="square">
            <a:spAutoFit/>
          </a:bodyPr>
          <a:lstStyle/>
          <a:p>
            <a:pPr algn="ctr"/>
            <a:r>
              <a:rPr lang="en-US" sz="2800" b="1" dirty="0">
                <a:ln/>
                <a:solidFill>
                  <a:schemeClr val="accent4">
                    <a:lumMod val="75000"/>
                  </a:schemeClr>
                </a:solidFill>
                <a:effectLst>
                  <a:outerShdw blurRad="38100" dist="19050" dir="2700000" algn="tl" rotWithShape="0">
                    <a:schemeClr val="dk1">
                      <a:lumMod val="50000"/>
                      <a:alpha val="40000"/>
                    </a:schemeClr>
                  </a:outerShdw>
                </a:effectLst>
              </a:rPr>
              <a:t>REPENTANCE</a:t>
            </a:r>
            <a:endParaRPr lang="en-GB" sz="2800" b="1" dirty="0">
              <a:ln/>
              <a:solidFill>
                <a:schemeClr val="accent4">
                  <a:lumMod val="75000"/>
                </a:schemeClr>
              </a:solidFill>
              <a:effectLst>
                <a:outerShdw blurRad="38100" dist="19050" dir="2700000" algn="tl" rotWithShape="0">
                  <a:schemeClr val="dk1">
                    <a:lumMod val="50000"/>
                    <a:alpha val="40000"/>
                  </a:schemeClr>
                </a:outerShdw>
              </a:effectLst>
            </a:endParaRPr>
          </a:p>
        </p:txBody>
      </p:sp>
    </p:spTree>
    <p:custDataLst>
      <p:tags r:id="rId1"/>
    </p:custDataLst>
    <p:extLst>
      <p:ext uri="{BB962C8B-B14F-4D97-AF65-F5344CB8AC3E}">
        <p14:creationId xmlns:p14="http://schemas.microsoft.com/office/powerpoint/2010/main" val="2745132979"/>
      </p:ext>
    </p:extLst>
  </p:cSld>
  <p:clrMapOvr>
    <a:masterClrMapping/>
  </p:clrMapOvr>
  <mc:AlternateContent xmlns:mc="http://schemas.openxmlformats.org/markup-compatibility/2006" xmlns:p14="http://schemas.microsoft.com/office/powerpoint/2010/main">
    <mc:Choice Requires="p14">
      <p:transition spd="slow" p14:dur="2000" advTm="47872"/>
    </mc:Choice>
    <mc:Fallback xmlns="">
      <p:transition spd="slow" advTm="478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B48EA-5A3E-462C-BDA7-A3A474CC314F}"/>
              </a:ext>
            </a:extLst>
          </p:cNvPr>
          <p:cNvSpPr>
            <a:spLocks noGrp="1"/>
          </p:cNvSpPr>
          <p:nvPr>
            <p:ph type="title"/>
          </p:nvPr>
        </p:nvSpPr>
        <p:spPr/>
        <p:txBody>
          <a:bodyPr/>
          <a:lstStyle/>
          <a:p>
            <a:r>
              <a:rPr lang="en-US" b="1" dirty="0">
                <a:solidFill>
                  <a:schemeClr val="accent4">
                    <a:lumMod val="75000"/>
                  </a:schemeClr>
                </a:solidFill>
              </a:rPr>
              <a:t>THIS WEEK WE SEE ANOTHER MISSION OF JOHN THE BAPTIST.</a:t>
            </a:r>
            <a:endParaRPr lang="en-GB" b="1" dirty="0">
              <a:solidFill>
                <a:schemeClr val="accent4">
                  <a:lumMod val="75000"/>
                </a:schemeClr>
              </a:solidFill>
            </a:endParaRPr>
          </a:p>
        </p:txBody>
      </p:sp>
      <p:sp>
        <p:nvSpPr>
          <p:cNvPr id="3" name="Text Placeholder 2">
            <a:extLst>
              <a:ext uri="{FF2B5EF4-FFF2-40B4-BE49-F238E27FC236}">
                <a16:creationId xmlns:a16="http://schemas.microsoft.com/office/drawing/2014/main" id="{DBE7E4F4-944A-4043-B647-3135F7DF0AFF}"/>
              </a:ext>
            </a:extLst>
          </p:cNvPr>
          <p:cNvSpPr>
            <a:spLocks noGrp="1"/>
          </p:cNvSpPr>
          <p:nvPr>
            <p:ph type="body" sz="quarter" idx="13"/>
          </p:nvPr>
        </p:nvSpPr>
        <p:spPr>
          <a:xfrm>
            <a:off x="3626595" y="1637665"/>
            <a:ext cx="5259743" cy="1023198"/>
          </a:xfrm>
        </p:spPr>
        <p:txBody>
          <a:bodyPr>
            <a:normAutofit fontScale="92500"/>
          </a:bodyPr>
          <a:lstStyle/>
          <a:p>
            <a:pPr algn="l"/>
            <a:r>
              <a:rPr lang="en-US" b="1" i="0" dirty="0">
                <a:solidFill>
                  <a:srgbClr val="363936"/>
                </a:solidFill>
                <a:effectLst/>
                <a:latin typeface="Roboto" panose="02000000000000000000" pitchFamily="2" charset="0"/>
              </a:rPr>
              <a:t>John </a:t>
            </a:r>
            <a:r>
              <a:rPr lang="en-US" b="1" i="0" dirty="0">
                <a:solidFill>
                  <a:srgbClr val="FF0000"/>
                </a:solidFill>
                <a:effectLst/>
                <a:latin typeface="Roboto" panose="02000000000000000000" pitchFamily="2" charset="0"/>
              </a:rPr>
              <a:t>was sent from God</a:t>
            </a:r>
            <a:r>
              <a:rPr lang="en-US" b="1" i="0" dirty="0">
                <a:solidFill>
                  <a:srgbClr val="363936"/>
                </a:solidFill>
                <a:effectLst/>
                <a:latin typeface="Roboto" panose="02000000000000000000" pitchFamily="2" charset="0"/>
              </a:rPr>
              <a:t>.</a:t>
            </a:r>
            <a:br>
              <a:rPr lang="en-US" b="1" dirty="0"/>
            </a:br>
            <a:endParaRPr lang="en-GB" b="1" dirty="0"/>
          </a:p>
        </p:txBody>
      </p:sp>
      <p:sp>
        <p:nvSpPr>
          <p:cNvPr id="5" name="TextBox 4">
            <a:extLst>
              <a:ext uri="{FF2B5EF4-FFF2-40B4-BE49-F238E27FC236}">
                <a16:creationId xmlns:a16="http://schemas.microsoft.com/office/drawing/2014/main" id="{E393C278-FD17-43B2-95DB-E0F767850713}"/>
              </a:ext>
            </a:extLst>
          </p:cNvPr>
          <p:cNvSpPr txBox="1"/>
          <p:nvPr/>
        </p:nvSpPr>
        <p:spPr>
          <a:xfrm>
            <a:off x="5619341" y="2529476"/>
            <a:ext cx="6096000" cy="1077218"/>
          </a:xfrm>
          <a:prstGeom prst="rect">
            <a:avLst/>
          </a:prstGeom>
          <a:noFill/>
        </p:spPr>
        <p:txBody>
          <a:bodyPr wrap="square">
            <a:spAutoFit/>
          </a:bodyPr>
          <a:lstStyle/>
          <a:p>
            <a:r>
              <a:rPr lang="en-US" sz="3200" b="1" i="0" dirty="0">
                <a:solidFill>
                  <a:srgbClr val="363936"/>
                </a:solidFill>
                <a:effectLst/>
                <a:latin typeface="Abadi" panose="020B0604020104020204" pitchFamily="34" charset="0"/>
              </a:rPr>
              <a:t>He </a:t>
            </a:r>
            <a:r>
              <a:rPr lang="en-US" sz="3200" b="1" i="0" dirty="0">
                <a:solidFill>
                  <a:srgbClr val="00B0F0"/>
                </a:solidFill>
                <a:effectLst/>
                <a:latin typeface="Abadi" panose="020B0604020104020204" pitchFamily="34" charset="0"/>
              </a:rPr>
              <a:t>came for TESTIMONY</a:t>
            </a:r>
            <a:r>
              <a:rPr lang="en-US" sz="3200" b="1" i="0" dirty="0">
                <a:solidFill>
                  <a:srgbClr val="363936"/>
                </a:solidFill>
                <a:effectLst/>
                <a:latin typeface="Abadi" panose="020B0604020104020204" pitchFamily="34" charset="0"/>
              </a:rPr>
              <a:t>,</a:t>
            </a:r>
          </a:p>
          <a:p>
            <a:r>
              <a:rPr lang="en-US" sz="3200" b="1" i="0" dirty="0">
                <a:solidFill>
                  <a:srgbClr val="363936"/>
                </a:solidFill>
                <a:effectLst/>
                <a:latin typeface="Abadi" panose="020B0604020104020204" pitchFamily="34" charset="0"/>
              </a:rPr>
              <a:t> </a:t>
            </a:r>
            <a:endParaRPr lang="en-GB" sz="3200" b="1" dirty="0">
              <a:latin typeface="Abadi" panose="020B0604020104020204" pitchFamily="34" charset="0"/>
            </a:endParaRPr>
          </a:p>
        </p:txBody>
      </p:sp>
      <p:sp>
        <p:nvSpPr>
          <p:cNvPr id="7" name="TextBox 6">
            <a:extLst>
              <a:ext uri="{FF2B5EF4-FFF2-40B4-BE49-F238E27FC236}">
                <a16:creationId xmlns:a16="http://schemas.microsoft.com/office/drawing/2014/main" id="{475D839E-CE34-434D-9C8F-1ADBA558ED1D}"/>
              </a:ext>
            </a:extLst>
          </p:cNvPr>
          <p:cNvSpPr txBox="1"/>
          <p:nvPr/>
        </p:nvSpPr>
        <p:spPr>
          <a:xfrm>
            <a:off x="5043900" y="3944211"/>
            <a:ext cx="7246882" cy="1077218"/>
          </a:xfrm>
          <a:prstGeom prst="rect">
            <a:avLst/>
          </a:prstGeom>
          <a:noFill/>
        </p:spPr>
        <p:txBody>
          <a:bodyPr wrap="square">
            <a:spAutoFit/>
          </a:bodyPr>
          <a:lstStyle/>
          <a:p>
            <a:br>
              <a:rPr lang="en-US" sz="3200" b="1" dirty="0"/>
            </a:br>
            <a:r>
              <a:rPr lang="en-US" sz="3200" b="1" i="0" dirty="0">
                <a:solidFill>
                  <a:srgbClr val="363936"/>
                </a:solidFill>
                <a:effectLst/>
                <a:latin typeface="Roboto" panose="02000000000000000000" pitchFamily="2" charset="0"/>
              </a:rPr>
              <a:t>so that </a:t>
            </a:r>
            <a:r>
              <a:rPr lang="en-US" sz="3200" b="1" i="0" dirty="0">
                <a:solidFill>
                  <a:srgbClr val="7030A0"/>
                </a:solidFill>
                <a:effectLst/>
                <a:latin typeface="Roboto" panose="02000000000000000000" pitchFamily="2" charset="0"/>
              </a:rPr>
              <a:t>all might BELIEVE through him</a:t>
            </a:r>
            <a:r>
              <a:rPr lang="en-US" sz="3200" b="1" i="0" dirty="0">
                <a:solidFill>
                  <a:srgbClr val="363936"/>
                </a:solidFill>
                <a:effectLst/>
                <a:latin typeface="Roboto" panose="02000000000000000000" pitchFamily="2" charset="0"/>
              </a:rPr>
              <a:t>.</a:t>
            </a:r>
            <a:endParaRPr lang="en-GB" sz="3200" b="1" dirty="0"/>
          </a:p>
        </p:txBody>
      </p:sp>
      <p:sp>
        <p:nvSpPr>
          <p:cNvPr id="9" name="TextBox 8">
            <a:extLst>
              <a:ext uri="{FF2B5EF4-FFF2-40B4-BE49-F238E27FC236}">
                <a16:creationId xmlns:a16="http://schemas.microsoft.com/office/drawing/2014/main" id="{9F222B3B-BF38-400F-B77F-8AB7EB9C3365}"/>
              </a:ext>
            </a:extLst>
          </p:cNvPr>
          <p:cNvSpPr txBox="1"/>
          <p:nvPr/>
        </p:nvSpPr>
        <p:spPr>
          <a:xfrm>
            <a:off x="7364058" y="3464138"/>
            <a:ext cx="4351283" cy="584775"/>
          </a:xfrm>
          <a:prstGeom prst="rect">
            <a:avLst/>
          </a:prstGeom>
          <a:noFill/>
        </p:spPr>
        <p:txBody>
          <a:bodyPr wrap="square">
            <a:spAutoFit/>
          </a:bodyPr>
          <a:lstStyle/>
          <a:p>
            <a:r>
              <a:rPr lang="en-US" sz="3200" b="1" i="0" dirty="0">
                <a:solidFill>
                  <a:schemeClr val="accent3">
                    <a:lumMod val="50000"/>
                  </a:schemeClr>
                </a:solidFill>
                <a:effectLst/>
                <a:latin typeface="Roboto" panose="02000000000000000000" pitchFamily="2" charset="0"/>
              </a:rPr>
              <a:t>to testify to the LIGHT</a:t>
            </a:r>
            <a:r>
              <a:rPr lang="en-US" sz="3200" b="1" dirty="0">
                <a:solidFill>
                  <a:srgbClr val="363936"/>
                </a:solidFill>
                <a:latin typeface="Roboto" panose="02000000000000000000" pitchFamily="2" charset="0"/>
              </a:rPr>
              <a:t>.</a:t>
            </a:r>
            <a:endParaRPr lang="en-GB" sz="3200" b="1" dirty="0"/>
          </a:p>
        </p:txBody>
      </p:sp>
      <p:pic>
        <p:nvPicPr>
          <p:cNvPr id="6" name="Picture 5">
            <a:extLst>
              <a:ext uri="{FF2B5EF4-FFF2-40B4-BE49-F238E27FC236}">
                <a16:creationId xmlns:a16="http://schemas.microsoft.com/office/drawing/2014/main" id="{57D5E860-0597-490D-935F-0A853FDCF12B}"/>
              </a:ext>
            </a:extLst>
          </p:cNvPr>
          <p:cNvPicPr>
            <a:picLocks noChangeAspect="1"/>
          </p:cNvPicPr>
          <p:nvPr/>
        </p:nvPicPr>
        <p:blipFill>
          <a:blip r:embed="rId3"/>
          <a:stretch>
            <a:fillRect/>
          </a:stretch>
        </p:blipFill>
        <p:spPr>
          <a:xfrm>
            <a:off x="436921" y="2388659"/>
            <a:ext cx="4533015" cy="4104216"/>
          </a:xfrm>
          <a:prstGeom prst="rect">
            <a:avLst/>
          </a:prstGeom>
        </p:spPr>
      </p:pic>
      <p:sp>
        <p:nvSpPr>
          <p:cNvPr id="10" name="TextBox 9">
            <a:extLst>
              <a:ext uri="{FF2B5EF4-FFF2-40B4-BE49-F238E27FC236}">
                <a16:creationId xmlns:a16="http://schemas.microsoft.com/office/drawing/2014/main" id="{8FB51CD6-6C86-4B84-9E60-234581BCB875}"/>
              </a:ext>
            </a:extLst>
          </p:cNvPr>
          <p:cNvSpPr txBox="1"/>
          <p:nvPr/>
        </p:nvSpPr>
        <p:spPr>
          <a:xfrm>
            <a:off x="5454869" y="5501502"/>
            <a:ext cx="6529393" cy="1077218"/>
          </a:xfrm>
          <a:prstGeom prst="rect">
            <a:avLst/>
          </a:prstGeom>
          <a:noFill/>
        </p:spPr>
        <p:txBody>
          <a:bodyPr wrap="square">
            <a:spAutoFit/>
          </a:bodyPr>
          <a:lstStyle/>
          <a:p>
            <a:pPr algn="ctr"/>
            <a:r>
              <a:rPr lang="en-US" sz="3200" b="1" i="0" dirty="0">
                <a:solidFill>
                  <a:srgbClr val="363936"/>
                </a:solidFill>
                <a:effectLst/>
                <a:latin typeface="Abadi" panose="020B0604020104020204" pitchFamily="34" charset="0"/>
              </a:rPr>
              <a:t>He was not the light, </a:t>
            </a:r>
          </a:p>
          <a:p>
            <a:pPr algn="ctr"/>
            <a:r>
              <a:rPr lang="en-US" sz="3200" b="1" i="0" dirty="0">
                <a:solidFill>
                  <a:srgbClr val="363936"/>
                </a:solidFill>
                <a:effectLst/>
                <a:latin typeface="Abadi" panose="020B0604020104020204" pitchFamily="34" charset="0"/>
              </a:rPr>
              <a:t>but he came to testify to the light.</a:t>
            </a:r>
            <a:endParaRPr lang="en-GB" sz="3200" b="1" dirty="0">
              <a:latin typeface="Abadi" panose="020B0604020104020204" pitchFamily="34" charset="0"/>
            </a:endParaRPr>
          </a:p>
        </p:txBody>
      </p:sp>
    </p:spTree>
    <p:custDataLst>
      <p:tags r:id="rId1"/>
    </p:custDataLst>
    <p:extLst>
      <p:ext uri="{BB962C8B-B14F-4D97-AF65-F5344CB8AC3E}">
        <p14:creationId xmlns:p14="http://schemas.microsoft.com/office/powerpoint/2010/main" val="1989977566"/>
      </p:ext>
    </p:extLst>
  </p:cSld>
  <p:clrMapOvr>
    <a:masterClrMapping/>
  </p:clrMapOvr>
  <mc:AlternateContent xmlns:mc="http://schemas.openxmlformats.org/markup-compatibility/2006" xmlns:p14="http://schemas.microsoft.com/office/powerpoint/2010/main">
    <mc:Choice Requires="p14">
      <p:transition spd="slow" p14:dur="2000" advTm="41805"/>
    </mc:Choice>
    <mc:Fallback xmlns="">
      <p:transition spd="slow" advTm="418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arn(inVertical)">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xEl>
                                              <p:pRg st="1" end="1"/>
                                            </p:txEl>
                                          </p:spTgt>
                                        </p:tgtEl>
                                        <p:attrNameLst>
                                          <p:attrName>style.visibility</p:attrName>
                                        </p:attrNameLst>
                                      </p:cBhvr>
                                      <p:to>
                                        <p:strVal val="visible"/>
                                      </p:to>
                                    </p:set>
                                    <p:animEffect transition="in" filter="barn(inVertical)">
                                      <p:cBhvr>
                                        <p:cTn id="4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P spid="9" grpId="0"/>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AB6D6-22E7-4FBD-8645-66A310E74572}"/>
              </a:ext>
            </a:extLst>
          </p:cNvPr>
          <p:cNvSpPr>
            <a:spLocks noGrp="1"/>
          </p:cNvSpPr>
          <p:nvPr>
            <p:ph type="title"/>
          </p:nvPr>
        </p:nvSpPr>
        <p:spPr>
          <a:xfrm>
            <a:off x="838200" y="102987"/>
            <a:ext cx="10515600" cy="632408"/>
          </a:xfrm>
        </p:spPr>
        <p:txBody>
          <a:bodyPr>
            <a:normAutofit fontScale="90000"/>
          </a:bodyPr>
          <a:lstStyle/>
          <a:p>
            <a:r>
              <a:rPr lang="en-GB" sz="4000" b="1" i="0" dirty="0">
                <a:solidFill>
                  <a:schemeClr val="accent4">
                    <a:lumMod val="75000"/>
                  </a:schemeClr>
                </a:solidFill>
                <a:effectLst/>
                <a:latin typeface="Abadi" panose="020B0604020104020204" pitchFamily="34" charset="0"/>
              </a:rPr>
              <a:t>THE TESTIMONY OF JOHN.</a:t>
            </a:r>
            <a:endParaRPr lang="en-GB" sz="4000" b="1" dirty="0">
              <a:solidFill>
                <a:schemeClr val="accent4">
                  <a:lumMod val="75000"/>
                </a:schemeClr>
              </a:solidFill>
              <a:latin typeface="Abadi" panose="020B0604020104020204" pitchFamily="34" charset="0"/>
            </a:endParaRPr>
          </a:p>
        </p:txBody>
      </p:sp>
      <p:pic>
        <p:nvPicPr>
          <p:cNvPr id="5" name="Picture 4">
            <a:extLst>
              <a:ext uri="{FF2B5EF4-FFF2-40B4-BE49-F238E27FC236}">
                <a16:creationId xmlns:a16="http://schemas.microsoft.com/office/drawing/2014/main" id="{F24405EE-DAC5-4AB0-8F6F-BC4FFA3B7817}"/>
              </a:ext>
            </a:extLst>
          </p:cNvPr>
          <p:cNvPicPr>
            <a:picLocks noChangeAspect="1"/>
          </p:cNvPicPr>
          <p:nvPr/>
        </p:nvPicPr>
        <p:blipFill>
          <a:blip r:embed="rId3"/>
          <a:stretch>
            <a:fillRect/>
          </a:stretch>
        </p:blipFill>
        <p:spPr>
          <a:xfrm>
            <a:off x="2680456" y="2192614"/>
            <a:ext cx="6083199" cy="4562399"/>
          </a:xfrm>
          <a:prstGeom prst="rect">
            <a:avLst/>
          </a:prstGeom>
        </p:spPr>
      </p:pic>
      <p:sp>
        <p:nvSpPr>
          <p:cNvPr id="7" name="TextBox 6">
            <a:extLst>
              <a:ext uri="{FF2B5EF4-FFF2-40B4-BE49-F238E27FC236}">
                <a16:creationId xmlns:a16="http://schemas.microsoft.com/office/drawing/2014/main" id="{40C38F64-DB2B-4A82-AAEC-4ECBB082C6C9}"/>
              </a:ext>
            </a:extLst>
          </p:cNvPr>
          <p:cNvSpPr txBox="1"/>
          <p:nvPr/>
        </p:nvSpPr>
        <p:spPr>
          <a:xfrm>
            <a:off x="1305910" y="1216973"/>
            <a:ext cx="11246069" cy="523220"/>
          </a:xfrm>
          <a:prstGeom prst="rect">
            <a:avLst/>
          </a:prstGeom>
          <a:noFill/>
        </p:spPr>
        <p:txBody>
          <a:bodyPr wrap="square">
            <a:spAutoFit/>
          </a:bodyPr>
          <a:lstStyle/>
          <a:p>
            <a:r>
              <a:rPr lang="en-US" sz="2000" b="1" dirty="0">
                <a:solidFill>
                  <a:srgbClr val="363936"/>
                </a:solidFill>
                <a:latin typeface="Roboto" panose="02000000000000000000" pitchFamily="2" charset="0"/>
              </a:rPr>
              <a:t>T</a:t>
            </a:r>
            <a:r>
              <a:rPr lang="en-US" sz="2000" b="1" i="0" dirty="0">
                <a:solidFill>
                  <a:srgbClr val="363936"/>
                </a:solidFill>
                <a:effectLst/>
                <a:latin typeface="Roboto" panose="02000000000000000000" pitchFamily="2" charset="0"/>
              </a:rPr>
              <a:t>he Jews from Jerusalem sent priests and Levites to </a:t>
            </a:r>
            <a:r>
              <a:rPr lang="en-US" sz="2000" b="1" dirty="0">
                <a:solidFill>
                  <a:srgbClr val="363936"/>
                </a:solidFill>
                <a:latin typeface="Roboto" panose="02000000000000000000" pitchFamily="2" charset="0"/>
              </a:rPr>
              <a:t>John </a:t>
            </a:r>
            <a:r>
              <a:rPr lang="en-US" sz="2000" b="1" i="0" dirty="0">
                <a:solidFill>
                  <a:srgbClr val="363936"/>
                </a:solidFill>
                <a:effectLst/>
                <a:latin typeface="Roboto" panose="02000000000000000000" pitchFamily="2" charset="0"/>
              </a:rPr>
              <a:t>to ask him</a:t>
            </a:r>
            <a:r>
              <a:rPr lang="en-US" sz="2800" b="1" i="0" dirty="0">
                <a:effectLst/>
                <a:latin typeface="Roboto" panose="02000000000000000000" pitchFamily="2" charset="0"/>
              </a:rPr>
              <a:t>,</a:t>
            </a:r>
            <a:r>
              <a:rPr lang="en-US" sz="2800" b="1" i="0" dirty="0">
                <a:solidFill>
                  <a:srgbClr val="FF0000"/>
                </a:solidFill>
                <a:effectLst/>
                <a:latin typeface="Roboto" panose="02000000000000000000" pitchFamily="2" charset="0"/>
              </a:rPr>
              <a:t> “Who </a:t>
            </a:r>
            <a:r>
              <a:rPr lang="en-US" sz="2800" b="1" dirty="0">
                <a:solidFill>
                  <a:srgbClr val="FF0000"/>
                </a:solidFill>
                <a:latin typeface="Roboto" panose="02000000000000000000" pitchFamily="2" charset="0"/>
              </a:rPr>
              <a:t>he was?</a:t>
            </a:r>
            <a:r>
              <a:rPr lang="en-US" sz="2800" b="1" i="0" dirty="0">
                <a:solidFill>
                  <a:srgbClr val="FF0000"/>
                </a:solidFill>
                <a:effectLst/>
                <a:latin typeface="Roboto" panose="02000000000000000000" pitchFamily="2" charset="0"/>
              </a:rPr>
              <a:t>”</a:t>
            </a:r>
            <a:endParaRPr lang="en-GB" sz="2000" b="1" dirty="0">
              <a:solidFill>
                <a:srgbClr val="FF0000"/>
              </a:solidFill>
            </a:endParaRPr>
          </a:p>
        </p:txBody>
      </p:sp>
      <p:sp>
        <p:nvSpPr>
          <p:cNvPr id="8" name="Speech Bubble: Rectangle with Corners Rounded 7">
            <a:extLst>
              <a:ext uri="{FF2B5EF4-FFF2-40B4-BE49-F238E27FC236}">
                <a16:creationId xmlns:a16="http://schemas.microsoft.com/office/drawing/2014/main" id="{0E7A424A-F926-41DF-A870-DE89716300EC}"/>
              </a:ext>
            </a:extLst>
          </p:cNvPr>
          <p:cNvSpPr/>
          <p:nvPr/>
        </p:nvSpPr>
        <p:spPr>
          <a:xfrm>
            <a:off x="6177539" y="1655930"/>
            <a:ext cx="1807779" cy="563980"/>
          </a:xfrm>
          <a:prstGeom prst="wedgeRoundRectCallout">
            <a:avLst>
              <a:gd name="adj1" fmla="val 31437"/>
              <a:gd name="adj2" fmla="val 8994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Who are you?</a:t>
            </a:r>
            <a:endParaRPr lang="en-GB" dirty="0"/>
          </a:p>
        </p:txBody>
      </p:sp>
      <p:sp>
        <p:nvSpPr>
          <p:cNvPr id="9" name="Speech Bubble: Rectangle with Corners Rounded 8">
            <a:extLst>
              <a:ext uri="{FF2B5EF4-FFF2-40B4-BE49-F238E27FC236}">
                <a16:creationId xmlns:a16="http://schemas.microsoft.com/office/drawing/2014/main" id="{11663E69-19FB-4D9C-84A5-CFDE15B3082B}"/>
              </a:ext>
            </a:extLst>
          </p:cNvPr>
          <p:cNvSpPr/>
          <p:nvPr/>
        </p:nvSpPr>
        <p:spPr>
          <a:xfrm>
            <a:off x="2995860" y="1873896"/>
            <a:ext cx="2096814" cy="692027"/>
          </a:xfrm>
          <a:prstGeom prst="wedgeRoundRectCallout">
            <a:avLst>
              <a:gd name="adj1" fmla="val -6148"/>
              <a:gd name="adj2" fmla="val 131921"/>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 am not Christ!</a:t>
            </a:r>
            <a:endParaRPr lang="en-GB" dirty="0"/>
          </a:p>
        </p:txBody>
      </p:sp>
      <p:sp>
        <p:nvSpPr>
          <p:cNvPr id="12" name="Speech Bubble: Rectangle with Corners Rounded 11">
            <a:extLst>
              <a:ext uri="{FF2B5EF4-FFF2-40B4-BE49-F238E27FC236}">
                <a16:creationId xmlns:a16="http://schemas.microsoft.com/office/drawing/2014/main" id="{6737F254-85AD-4E69-A28A-1A0899DFCCC1}"/>
              </a:ext>
            </a:extLst>
          </p:cNvPr>
          <p:cNvSpPr/>
          <p:nvPr/>
        </p:nvSpPr>
        <p:spPr>
          <a:xfrm>
            <a:off x="8836572" y="2219910"/>
            <a:ext cx="2317531" cy="721011"/>
          </a:xfrm>
          <a:prstGeom prst="wedgeRoundRectCallout">
            <a:avLst>
              <a:gd name="adj1" fmla="val -86214"/>
              <a:gd name="adj2" fmla="val 26165"/>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What are you then?</a:t>
            </a:r>
          </a:p>
          <a:p>
            <a:pPr algn="ctr"/>
            <a:r>
              <a:rPr lang="en-GB" b="0" i="0" dirty="0">
                <a:solidFill>
                  <a:srgbClr val="363936"/>
                </a:solidFill>
                <a:effectLst/>
                <a:latin typeface="Roboto" panose="02000000000000000000" pitchFamily="2" charset="0"/>
              </a:rPr>
              <a:t>Are you Elijah?</a:t>
            </a:r>
            <a:endParaRPr lang="en-GB" dirty="0"/>
          </a:p>
        </p:txBody>
      </p:sp>
      <p:sp>
        <p:nvSpPr>
          <p:cNvPr id="13" name="Speech Bubble: Rectangle with Corners Rounded 12">
            <a:extLst>
              <a:ext uri="{FF2B5EF4-FFF2-40B4-BE49-F238E27FC236}">
                <a16:creationId xmlns:a16="http://schemas.microsoft.com/office/drawing/2014/main" id="{0753D68C-E8A3-48C3-80C2-C54ECC3E7354}"/>
              </a:ext>
            </a:extLst>
          </p:cNvPr>
          <p:cNvSpPr/>
          <p:nvPr/>
        </p:nvSpPr>
        <p:spPr>
          <a:xfrm>
            <a:off x="838200" y="3322226"/>
            <a:ext cx="1479330" cy="698962"/>
          </a:xfrm>
          <a:prstGeom prst="wedgeRoundRectCallout">
            <a:avLst>
              <a:gd name="adj1" fmla="val 142795"/>
              <a:gd name="adj2" fmla="val 6526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I am not!</a:t>
            </a:r>
            <a:endParaRPr lang="en-GB" dirty="0"/>
          </a:p>
        </p:txBody>
      </p:sp>
      <p:sp>
        <p:nvSpPr>
          <p:cNvPr id="14" name="Speech Bubble: Rectangle with Corners Rounded 13">
            <a:extLst>
              <a:ext uri="{FF2B5EF4-FFF2-40B4-BE49-F238E27FC236}">
                <a16:creationId xmlns:a16="http://schemas.microsoft.com/office/drawing/2014/main" id="{94618C2F-F432-4F89-A1B2-6F673C970416}"/>
              </a:ext>
            </a:extLst>
          </p:cNvPr>
          <p:cNvSpPr/>
          <p:nvPr/>
        </p:nvSpPr>
        <p:spPr>
          <a:xfrm>
            <a:off x="9019188" y="4240443"/>
            <a:ext cx="1952297" cy="594709"/>
          </a:xfrm>
          <a:prstGeom prst="wedgeRoundRectCallout">
            <a:avLst>
              <a:gd name="adj1" fmla="val -79409"/>
              <a:gd name="adj2" fmla="val -20027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Are you a prophet?</a:t>
            </a:r>
            <a:endParaRPr lang="en-GB" dirty="0"/>
          </a:p>
        </p:txBody>
      </p:sp>
      <p:sp>
        <p:nvSpPr>
          <p:cNvPr id="15" name="Speech Bubble: Rectangle with Corners Rounded 14">
            <a:extLst>
              <a:ext uri="{FF2B5EF4-FFF2-40B4-BE49-F238E27FC236}">
                <a16:creationId xmlns:a16="http://schemas.microsoft.com/office/drawing/2014/main" id="{E714A713-5A49-4FC8-998F-13EC0324B75F}"/>
              </a:ext>
            </a:extLst>
          </p:cNvPr>
          <p:cNvSpPr/>
          <p:nvPr/>
        </p:nvSpPr>
        <p:spPr>
          <a:xfrm>
            <a:off x="1521691" y="5277471"/>
            <a:ext cx="1158765" cy="519642"/>
          </a:xfrm>
          <a:prstGeom prst="wedgeRoundRectCallout">
            <a:avLst>
              <a:gd name="adj1" fmla="val 137509"/>
              <a:gd name="adj2" fmla="val -128966"/>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No!</a:t>
            </a:r>
            <a:endParaRPr lang="en-GB" dirty="0"/>
          </a:p>
        </p:txBody>
      </p:sp>
      <p:sp>
        <p:nvSpPr>
          <p:cNvPr id="18" name="TextBox 17">
            <a:extLst>
              <a:ext uri="{FF2B5EF4-FFF2-40B4-BE49-F238E27FC236}">
                <a16:creationId xmlns:a16="http://schemas.microsoft.com/office/drawing/2014/main" id="{1691629A-15DA-42C5-8763-A45C173CC921}"/>
              </a:ext>
            </a:extLst>
          </p:cNvPr>
          <p:cNvSpPr txBox="1"/>
          <p:nvPr/>
        </p:nvSpPr>
        <p:spPr>
          <a:xfrm>
            <a:off x="194441" y="794168"/>
            <a:ext cx="6096000" cy="707886"/>
          </a:xfrm>
          <a:prstGeom prst="rect">
            <a:avLst/>
          </a:prstGeom>
          <a:noFill/>
        </p:spPr>
        <p:txBody>
          <a:bodyPr wrap="square">
            <a:spAutoFit/>
          </a:bodyPr>
          <a:lstStyle/>
          <a:p>
            <a:r>
              <a:rPr lang="en-US" sz="2000" b="1" i="0" dirty="0">
                <a:solidFill>
                  <a:srgbClr val="363936"/>
                </a:solidFill>
                <a:effectLst/>
                <a:latin typeface="Roboto" panose="02000000000000000000" pitchFamily="2" charset="0"/>
              </a:rPr>
              <a:t>John was baptizing in Bethany across the Jordan,</a:t>
            </a:r>
            <a:br>
              <a:rPr lang="en-US" sz="2000" b="1" dirty="0"/>
            </a:br>
            <a:endParaRPr lang="en-GB" sz="2000" b="1" dirty="0"/>
          </a:p>
        </p:txBody>
      </p:sp>
    </p:spTree>
    <p:custDataLst>
      <p:tags r:id="rId1"/>
    </p:custDataLst>
    <p:extLst>
      <p:ext uri="{BB962C8B-B14F-4D97-AF65-F5344CB8AC3E}">
        <p14:creationId xmlns:p14="http://schemas.microsoft.com/office/powerpoint/2010/main" val="356406050"/>
      </p:ext>
    </p:extLst>
  </p:cSld>
  <p:clrMapOvr>
    <a:masterClrMapping/>
  </p:clrMapOvr>
  <mc:AlternateContent xmlns:mc="http://schemas.openxmlformats.org/markup-compatibility/2006" xmlns:p14="http://schemas.microsoft.com/office/powerpoint/2010/main">
    <mc:Choice Requires="p14">
      <p:transition spd="slow" p14:dur="2000" advTm="37421"/>
    </mc:Choice>
    <mc:Fallback xmlns="">
      <p:transition spd="slow" advTm="374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animBg="1"/>
      <p:bldP spid="9" grpId="0" animBg="1"/>
      <p:bldP spid="12" grpId="0" animBg="1"/>
      <p:bldP spid="13" grpId="0" animBg="1"/>
      <p:bldP spid="14" grpId="0" animBg="1"/>
      <p:bldP spid="15"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5A71D4-C30E-4753-A02D-D533BE393F3C}"/>
              </a:ext>
            </a:extLst>
          </p:cNvPr>
          <p:cNvPicPr>
            <a:picLocks noChangeAspect="1"/>
          </p:cNvPicPr>
          <p:nvPr/>
        </p:nvPicPr>
        <p:blipFill>
          <a:blip r:embed="rId3"/>
          <a:stretch>
            <a:fillRect/>
          </a:stretch>
        </p:blipFill>
        <p:spPr>
          <a:xfrm>
            <a:off x="2916620" y="1104899"/>
            <a:ext cx="6472622" cy="4854467"/>
          </a:xfrm>
          <a:prstGeom prst="rect">
            <a:avLst/>
          </a:prstGeom>
        </p:spPr>
      </p:pic>
      <p:sp>
        <p:nvSpPr>
          <p:cNvPr id="6" name="Speech Bubble: Rectangle with Corners Rounded 5">
            <a:extLst>
              <a:ext uri="{FF2B5EF4-FFF2-40B4-BE49-F238E27FC236}">
                <a16:creationId xmlns:a16="http://schemas.microsoft.com/office/drawing/2014/main" id="{379CD579-E546-4F5D-8319-B0CA9A8D275C}"/>
              </a:ext>
            </a:extLst>
          </p:cNvPr>
          <p:cNvSpPr/>
          <p:nvPr/>
        </p:nvSpPr>
        <p:spPr>
          <a:xfrm>
            <a:off x="197070" y="297027"/>
            <a:ext cx="3061138" cy="1566041"/>
          </a:xfrm>
          <a:prstGeom prst="wedgeRoundRectCallout">
            <a:avLst>
              <a:gd name="adj1" fmla="val 68327"/>
              <a:gd name="adj2" fmla="val 124727"/>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i="0" dirty="0">
                <a:solidFill>
                  <a:srgbClr val="363936"/>
                </a:solidFill>
                <a:effectLst/>
                <a:latin typeface="Roboto" panose="02000000000000000000" pitchFamily="2" charset="0"/>
              </a:rPr>
              <a:t>“Who are you, so we can give an answer to those who sent us?</a:t>
            </a:r>
            <a:br>
              <a:rPr lang="en-US" dirty="0"/>
            </a:br>
            <a:r>
              <a:rPr lang="en-US" b="0" i="0" dirty="0">
                <a:solidFill>
                  <a:srgbClr val="363936"/>
                </a:solidFill>
                <a:effectLst/>
                <a:latin typeface="Roboto" panose="02000000000000000000" pitchFamily="2" charset="0"/>
              </a:rPr>
              <a:t>What do you have to say for yourself?”</a:t>
            </a:r>
            <a:endParaRPr lang="en-GB" dirty="0"/>
          </a:p>
        </p:txBody>
      </p:sp>
      <p:sp>
        <p:nvSpPr>
          <p:cNvPr id="7" name="Speech Bubble: Rectangle with Corners Rounded 6">
            <a:extLst>
              <a:ext uri="{FF2B5EF4-FFF2-40B4-BE49-F238E27FC236}">
                <a16:creationId xmlns:a16="http://schemas.microsoft.com/office/drawing/2014/main" id="{F1CC154A-84D9-4D67-9895-B520CCCE6895}"/>
              </a:ext>
            </a:extLst>
          </p:cNvPr>
          <p:cNvSpPr/>
          <p:nvPr/>
        </p:nvSpPr>
        <p:spPr>
          <a:xfrm>
            <a:off x="7788166" y="178676"/>
            <a:ext cx="3342289" cy="1566041"/>
          </a:xfrm>
          <a:prstGeom prst="wedgeRoundRectCallout">
            <a:avLst>
              <a:gd name="adj1" fmla="val -49276"/>
              <a:gd name="adj2" fmla="val 8428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i="0" dirty="0">
                <a:solidFill>
                  <a:srgbClr val="363936"/>
                </a:solidFill>
                <a:effectLst/>
                <a:latin typeface="Roboto" panose="02000000000000000000" pitchFamily="2" charset="0"/>
              </a:rPr>
              <a:t>“I am </a:t>
            </a:r>
            <a:r>
              <a:rPr lang="en-US" b="0" i="1" dirty="0">
                <a:solidFill>
                  <a:srgbClr val="363936"/>
                </a:solidFill>
                <a:effectLst/>
                <a:latin typeface="Roboto" panose="02000000000000000000" pitchFamily="2" charset="0"/>
              </a:rPr>
              <a:t>the voice of one crying out in the desert,</a:t>
            </a:r>
            <a:br>
              <a:rPr lang="en-US" b="0" i="1" dirty="0">
                <a:solidFill>
                  <a:srgbClr val="363936"/>
                </a:solidFill>
                <a:effectLst/>
                <a:latin typeface="Roboto" panose="02000000000000000000" pitchFamily="2" charset="0"/>
              </a:rPr>
            </a:br>
            <a:r>
              <a:rPr lang="en-US" b="0" i="1" dirty="0">
                <a:solidFill>
                  <a:srgbClr val="363936"/>
                </a:solidFill>
                <a:effectLst/>
                <a:latin typeface="Roboto" panose="02000000000000000000" pitchFamily="2" charset="0"/>
              </a:rPr>
              <a:t>‘make straight the way of the Lord,</a:t>
            </a:r>
            <a:r>
              <a:rPr lang="en-US" b="0" i="0" dirty="0">
                <a:solidFill>
                  <a:srgbClr val="363936"/>
                </a:solidFill>
                <a:effectLst/>
                <a:latin typeface="Roboto" panose="02000000000000000000" pitchFamily="2" charset="0"/>
              </a:rPr>
              <a:t>’” as Isaiah the prophet said.”</a:t>
            </a:r>
            <a:endParaRPr lang="en-GB" dirty="0"/>
          </a:p>
        </p:txBody>
      </p:sp>
      <p:sp>
        <p:nvSpPr>
          <p:cNvPr id="11" name="TextBox 10">
            <a:extLst>
              <a:ext uri="{FF2B5EF4-FFF2-40B4-BE49-F238E27FC236}">
                <a16:creationId xmlns:a16="http://schemas.microsoft.com/office/drawing/2014/main" id="{1B340947-8454-4F51-8A87-E3A0EA9A550F}"/>
              </a:ext>
            </a:extLst>
          </p:cNvPr>
          <p:cNvSpPr txBox="1"/>
          <p:nvPr/>
        </p:nvSpPr>
        <p:spPr>
          <a:xfrm>
            <a:off x="9362087" y="2243362"/>
            <a:ext cx="2480442" cy="1015663"/>
          </a:xfrm>
          <a:prstGeom prst="rect">
            <a:avLst/>
          </a:prstGeom>
          <a:noFill/>
        </p:spPr>
        <p:txBody>
          <a:bodyPr wrap="square">
            <a:spAutoFit/>
          </a:bodyPr>
          <a:lstStyle/>
          <a:p>
            <a:pPr algn="ctr"/>
            <a:r>
              <a:rPr lang="en-GB" sz="2000" b="1" i="0" dirty="0">
                <a:solidFill>
                  <a:srgbClr val="C00000"/>
                </a:solidFill>
                <a:effectLst/>
                <a:latin typeface="Roboto" panose="02000000000000000000" pitchFamily="2" charset="0"/>
              </a:rPr>
              <a:t>Some Pharisees who were sent to him asked,</a:t>
            </a:r>
            <a:endParaRPr lang="en-GB" sz="2000" b="1" dirty="0">
              <a:solidFill>
                <a:srgbClr val="C00000"/>
              </a:solidFill>
            </a:endParaRPr>
          </a:p>
        </p:txBody>
      </p:sp>
      <p:sp>
        <p:nvSpPr>
          <p:cNvPr id="12" name="Speech Bubble: Rectangle with Corners Rounded 11">
            <a:extLst>
              <a:ext uri="{FF2B5EF4-FFF2-40B4-BE49-F238E27FC236}">
                <a16:creationId xmlns:a16="http://schemas.microsoft.com/office/drawing/2014/main" id="{88BFB8E5-37E2-4B83-BBAC-5A90C3D65662}"/>
              </a:ext>
            </a:extLst>
          </p:cNvPr>
          <p:cNvSpPr/>
          <p:nvPr/>
        </p:nvSpPr>
        <p:spPr>
          <a:xfrm>
            <a:off x="9444422" y="4093780"/>
            <a:ext cx="2480442" cy="1865586"/>
          </a:xfrm>
          <a:prstGeom prst="wedgeRoundRectCallout">
            <a:avLst>
              <a:gd name="adj1" fmla="val -76072"/>
              <a:gd name="adj2" fmla="val -106892"/>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i="0" dirty="0">
                <a:solidFill>
                  <a:srgbClr val="363936"/>
                </a:solidFill>
                <a:effectLst/>
                <a:latin typeface="Roboto" panose="02000000000000000000" pitchFamily="2" charset="0"/>
              </a:rPr>
              <a:t>“Why then do you baptize</a:t>
            </a:r>
            <a:br>
              <a:rPr lang="en-US" dirty="0"/>
            </a:br>
            <a:r>
              <a:rPr lang="en-US" b="0" i="0" dirty="0">
                <a:solidFill>
                  <a:srgbClr val="363936"/>
                </a:solidFill>
                <a:effectLst/>
                <a:latin typeface="Roboto" panose="02000000000000000000" pitchFamily="2" charset="0"/>
              </a:rPr>
              <a:t>if you are not the Christ or Elijah or the Prophet?”</a:t>
            </a:r>
            <a:endParaRPr lang="en-GB" dirty="0"/>
          </a:p>
        </p:txBody>
      </p:sp>
      <p:sp>
        <p:nvSpPr>
          <p:cNvPr id="13" name="Speech Bubble: Rectangle with Corners Rounded 12">
            <a:extLst>
              <a:ext uri="{FF2B5EF4-FFF2-40B4-BE49-F238E27FC236}">
                <a16:creationId xmlns:a16="http://schemas.microsoft.com/office/drawing/2014/main" id="{0D1E5211-2AF3-47CD-9436-77A091FCC07D}"/>
              </a:ext>
            </a:extLst>
          </p:cNvPr>
          <p:cNvSpPr/>
          <p:nvPr/>
        </p:nvSpPr>
        <p:spPr>
          <a:xfrm>
            <a:off x="197070" y="3762704"/>
            <a:ext cx="2719550" cy="2648606"/>
          </a:xfrm>
          <a:prstGeom prst="wedgeRoundRectCallout">
            <a:avLst>
              <a:gd name="adj1" fmla="val 173025"/>
              <a:gd name="adj2" fmla="val -70968"/>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0" i="0" dirty="0">
                <a:solidFill>
                  <a:srgbClr val="363936"/>
                </a:solidFill>
                <a:effectLst/>
                <a:latin typeface="Roboto" panose="02000000000000000000" pitchFamily="2" charset="0"/>
              </a:rPr>
              <a:t>“I baptize with water;</a:t>
            </a:r>
            <a:br>
              <a:rPr lang="en-US" dirty="0"/>
            </a:br>
            <a:r>
              <a:rPr lang="en-US" b="0" i="0" dirty="0">
                <a:solidFill>
                  <a:srgbClr val="363936"/>
                </a:solidFill>
                <a:effectLst/>
                <a:latin typeface="Roboto" panose="02000000000000000000" pitchFamily="2" charset="0"/>
              </a:rPr>
              <a:t>but there is one among you whom you do not recognize,</a:t>
            </a:r>
            <a:br>
              <a:rPr lang="en-US" dirty="0"/>
            </a:br>
            <a:r>
              <a:rPr lang="en-US" b="0" i="0" dirty="0">
                <a:solidFill>
                  <a:srgbClr val="363936"/>
                </a:solidFill>
                <a:effectLst/>
                <a:latin typeface="Roboto" panose="02000000000000000000" pitchFamily="2" charset="0"/>
              </a:rPr>
              <a:t>the one who is coming after me,</a:t>
            </a:r>
            <a:br>
              <a:rPr lang="en-US" dirty="0"/>
            </a:br>
            <a:r>
              <a:rPr lang="en-US" b="0" i="0" dirty="0">
                <a:solidFill>
                  <a:srgbClr val="363936"/>
                </a:solidFill>
                <a:effectLst/>
                <a:latin typeface="Roboto" panose="02000000000000000000" pitchFamily="2" charset="0"/>
              </a:rPr>
              <a:t>whose sandal strap I am not worthy to untie.”</a:t>
            </a:r>
            <a:endParaRPr lang="en-GB" dirty="0"/>
          </a:p>
        </p:txBody>
      </p:sp>
      <p:sp>
        <p:nvSpPr>
          <p:cNvPr id="14" name="TextBox 13">
            <a:extLst>
              <a:ext uri="{FF2B5EF4-FFF2-40B4-BE49-F238E27FC236}">
                <a16:creationId xmlns:a16="http://schemas.microsoft.com/office/drawing/2014/main" id="{ABBAE55E-5CDF-468E-BDBC-23A40538B121}"/>
              </a:ext>
            </a:extLst>
          </p:cNvPr>
          <p:cNvSpPr txBox="1"/>
          <p:nvPr/>
        </p:nvSpPr>
        <p:spPr>
          <a:xfrm>
            <a:off x="0" y="2833686"/>
            <a:ext cx="2861440" cy="400110"/>
          </a:xfrm>
          <a:prstGeom prst="rect">
            <a:avLst/>
          </a:prstGeom>
          <a:noFill/>
        </p:spPr>
        <p:txBody>
          <a:bodyPr wrap="square">
            <a:spAutoFit/>
          </a:bodyPr>
          <a:lstStyle/>
          <a:p>
            <a:pPr algn="ctr"/>
            <a:r>
              <a:rPr lang="en-GB" sz="2000" b="1" i="0" dirty="0">
                <a:solidFill>
                  <a:srgbClr val="0070C0"/>
                </a:solidFill>
                <a:effectLst/>
                <a:latin typeface="Roboto" panose="02000000000000000000" pitchFamily="2" charset="0"/>
              </a:rPr>
              <a:t>John answered them,</a:t>
            </a:r>
            <a:endParaRPr lang="en-GB" sz="2000" b="1" dirty="0">
              <a:solidFill>
                <a:srgbClr val="0070C0"/>
              </a:solidFill>
            </a:endParaRPr>
          </a:p>
        </p:txBody>
      </p:sp>
      <p:sp>
        <p:nvSpPr>
          <p:cNvPr id="10" name="TextBox 9">
            <a:extLst>
              <a:ext uri="{FF2B5EF4-FFF2-40B4-BE49-F238E27FC236}">
                <a16:creationId xmlns:a16="http://schemas.microsoft.com/office/drawing/2014/main" id="{CA841967-AD2D-4ED9-AC31-33492013F2EB}"/>
              </a:ext>
            </a:extLst>
          </p:cNvPr>
          <p:cNvSpPr txBox="1"/>
          <p:nvPr/>
        </p:nvSpPr>
        <p:spPr>
          <a:xfrm>
            <a:off x="3112815" y="6120907"/>
            <a:ext cx="8269888" cy="707886"/>
          </a:xfrm>
          <a:prstGeom prst="rect">
            <a:avLst/>
          </a:prstGeom>
          <a:noFill/>
        </p:spPr>
        <p:txBody>
          <a:bodyPr wrap="square">
            <a:spAutoFit/>
          </a:bodyPr>
          <a:lstStyle/>
          <a:p>
            <a:pPr algn="ctr"/>
            <a:r>
              <a:rPr lang="en-US" sz="2000" b="1" i="0" dirty="0">
                <a:solidFill>
                  <a:srgbClr val="363936"/>
                </a:solidFill>
                <a:effectLst/>
                <a:highlight>
                  <a:srgbClr val="FFFF00"/>
                </a:highlight>
                <a:latin typeface="Roboto" panose="02000000000000000000" pitchFamily="2" charset="0"/>
              </a:rPr>
              <a:t>‘THERE IS ONE AMONG YOU WHOM YOU DO NOT RECOGNIZE, </a:t>
            </a:r>
          </a:p>
          <a:p>
            <a:pPr algn="ctr"/>
            <a:r>
              <a:rPr lang="en-US" sz="2000" b="1" i="0" dirty="0">
                <a:solidFill>
                  <a:srgbClr val="363936"/>
                </a:solidFill>
                <a:effectLst/>
                <a:highlight>
                  <a:srgbClr val="FFFF00"/>
                </a:highlight>
                <a:latin typeface="Roboto" panose="02000000000000000000" pitchFamily="2" charset="0"/>
              </a:rPr>
              <a:t>THE ONE WHO IS COMING AFTER ME’</a:t>
            </a:r>
            <a:endParaRPr lang="en-GB" sz="2000" b="1" dirty="0">
              <a:highlight>
                <a:srgbClr val="FFFF00"/>
              </a:highlight>
            </a:endParaRPr>
          </a:p>
        </p:txBody>
      </p:sp>
    </p:spTree>
    <p:custDataLst>
      <p:tags r:id="rId1"/>
    </p:custDataLst>
    <p:extLst>
      <p:ext uri="{BB962C8B-B14F-4D97-AF65-F5344CB8AC3E}">
        <p14:creationId xmlns:p14="http://schemas.microsoft.com/office/powerpoint/2010/main" val="148910401"/>
      </p:ext>
    </p:extLst>
  </p:cSld>
  <p:clrMapOvr>
    <a:masterClrMapping/>
  </p:clrMapOvr>
  <mc:AlternateContent xmlns:mc="http://schemas.openxmlformats.org/markup-compatibility/2006" xmlns:p14="http://schemas.microsoft.com/office/powerpoint/2010/main">
    <mc:Choice Requires="p14">
      <p:transition spd="slow" p14:dur="2000" advTm="59587"/>
    </mc:Choice>
    <mc:Fallback xmlns="">
      <p:transition spd="slow" advTm="595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p:bldP spid="12" grpId="0" animBg="1"/>
      <p:bldP spid="13" grpId="0" animBg="1"/>
      <p:bldP spid="1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987AFD5-E095-4119-93AF-1B4C19882D42}"/>
              </a:ext>
            </a:extLst>
          </p:cNvPr>
          <p:cNvPicPr>
            <a:picLocks noChangeAspect="1"/>
          </p:cNvPicPr>
          <p:nvPr/>
        </p:nvPicPr>
        <p:blipFill>
          <a:blip r:embed="rId3"/>
          <a:stretch>
            <a:fillRect/>
          </a:stretch>
        </p:blipFill>
        <p:spPr>
          <a:xfrm>
            <a:off x="7538572" y="846315"/>
            <a:ext cx="3082580" cy="4233813"/>
          </a:xfrm>
          <a:prstGeom prst="rect">
            <a:avLst/>
          </a:prstGeom>
        </p:spPr>
      </p:pic>
      <p:sp>
        <p:nvSpPr>
          <p:cNvPr id="2" name="Title 1">
            <a:extLst>
              <a:ext uri="{FF2B5EF4-FFF2-40B4-BE49-F238E27FC236}">
                <a16:creationId xmlns:a16="http://schemas.microsoft.com/office/drawing/2014/main" id="{0BCF1B38-6A9C-46D8-B740-4B8E314BD458}"/>
              </a:ext>
            </a:extLst>
          </p:cNvPr>
          <p:cNvSpPr>
            <a:spLocks noGrp="1"/>
          </p:cNvSpPr>
          <p:nvPr>
            <p:ph type="title"/>
          </p:nvPr>
        </p:nvSpPr>
        <p:spPr>
          <a:xfrm>
            <a:off x="419100" y="59409"/>
            <a:ext cx="11353800" cy="1028536"/>
          </a:xfrm>
        </p:spPr>
        <p:txBody>
          <a:bodyPr>
            <a:normAutofit/>
          </a:bodyPr>
          <a:lstStyle/>
          <a:p>
            <a:r>
              <a:rPr lang="en-US" sz="4000" dirty="0">
                <a:solidFill>
                  <a:srgbClr val="C00000"/>
                </a:solidFill>
              </a:rPr>
              <a:t>What do we understand through today’s gospel?</a:t>
            </a:r>
            <a:endParaRPr lang="en-GB" sz="4000" dirty="0">
              <a:solidFill>
                <a:srgbClr val="C00000"/>
              </a:solidFill>
            </a:endParaRPr>
          </a:p>
        </p:txBody>
      </p:sp>
      <p:sp>
        <p:nvSpPr>
          <p:cNvPr id="3" name="Text Placeholder 2">
            <a:extLst>
              <a:ext uri="{FF2B5EF4-FFF2-40B4-BE49-F238E27FC236}">
                <a16:creationId xmlns:a16="http://schemas.microsoft.com/office/drawing/2014/main" id="{31F4D7F8-887C-4FAA-BC71-5577D436EFC6}"/>
              </a:ext>
            </a:extLst>
          </p:cNvPr>
          <p:cNvSpPr>
            <a:spLocks noGrp="1"/>
          </p:cNvSpPr>
          <p:nvPr>
            <p:ph type="body" sz="quarter" idx="13"/>
          </p:nvPr>
        </p:nvSpPr>
        <p:spPr>
          <a:xfrm>
            <a:off x="-422840" y="1305145"/>
            <a:ext cx="8564562" cy="623244"/>
          </a:xfrm>
        </p:spPr>
        <p:txBody>
          <a:bodyPr/>
          <a:lstStyle/>
          <a:p>
            <a:r>
              <a:rPr lang="en-US" b="0" i="0" dirty="0">
                <a:solidFill>
                  <a:srgbClr val="363936"/>
                </a:solidFill>
                <a:effectLst/>
                <a:latin typeface="Roboto" panose="02000000000000000000" pitchFamily="2" charset="0"/>
              </a:rPr>
              <a:t>John was sent from God.</a:t>
            </a:r>
            <a:endParaRPr lang="en-GB" dirty="0"/>
          </a:p>
        </p:txBody>
      </p:sp>
      <p:sp>
        <p:nvSpPr>
          <p:cNvPr id="15" name="TextBox 14">
            <a:extLst>
              <a:ext uri="{FF2B5EF4-FFF2-40B4-BE49-F238E27FC236}">
                <a16:creationId xmlns:a16="http://schemas.microsoft.com/office/drawing/2014/main" id="{845DF9DC-93DD-4C0A-9FF4-F7464EEC3BDE}"/>
              </a:ext>
            </a:extLst>
          </p:cNvPr>
          <p:cNvSpPr txBox="1"/>
          <p:nvPr/>
        </p:nvSpPr>
        <p:spPr>
          <a:xfrm>
            <a:off x="6031862" y="4495353"/>
            <a:ext cx="6096000" cy="584775"/>
          </a:xfrm>
          <a:prstGeom prst="rect">
            <a:avLst/>
          </a:prstGeom>
          <a:noFill/>
        </p:spPr>
        <p:txBody>
          <a:bodyPr wrap="square">
            <a:spAutoFit/>
          </a:bodyPr>
          <a:lstStyle/>
          <a:p>
            <a:pPr algn="ctr"/>
            <a:r>
              <a:rPr lang="en-US" sz="3200" b="1" dirty="0">
                <a:solidFill>
                  <a:schemeClr val="accent3">
                    <a:lumMod val="50000"/>
                  </a:schemeClr>
                </a:solidFill>
              </a:rPr>
              <a:t>WHAT IS THE LIGHT?</a:t>
            </a:r>
            <a:endParaRPr lang="en-GB" sz="3200" b="1" dirty="0">
              <a:solidFill>
                <a:schemeClr val="accent3">
                  <a:lumMod val="50000"/>
                </a:schemeClr>
              </a:solidFill>
            </a:endParaRPr>
          </a:p>
        </p:txBody>
      </p:sp>
      <p:sp>
        <p:nvSpPr>
          <p:cNvPr id="4" name="Rectangle 3">
            <a:extLst>
              <a:ext uri="{FF2B5EF4-FFF2-40B4-BE49-F238E27FC236}">
                <a16:creationId xmlns:a16="http://schemas.microsoft.com/office/drawing/2014/main" id="{E844D1F5-0DC5-4462-951E-967FF18F6148}"/>
              </a:ext>
            </a:extLst>
          </p:cNvPr>
          <p:cNvSpPr/>
          <p:nvPr/>
        </p:nvSpPr>
        <p:spPr>
          <a:xfrm>
            <a:off x="7792411" y="5201830"/>
            <a:ext cx="2707793"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rgbClr val="002060"/>
                </a:solidFill>
                <a:effectLst/>
              </a:rPr>
              <a:t>JESUS</a:t>
            </a:r>
          </a:p>
        </p:txBody>
      </p:sp>
      <p:pic>
        <p:nvPicPr>
          <p:cNvPr id="12" name="Picture 11">
            <a:extLst>
              <a:ext uri="{FF2B5EF4-FFF2-40B4-BE49-F238E27FC236}">
                <a16:creationId xmlns:a16="http://schemas.microsoft.com/office/drawing/2014/main" id="{70325714-9126-4D00-AA97-EACE22B99A37}"/>
              </a:ext>
            </a:extLst>
          </p:cNvPr>
          <p:cNvPicPr>
            <a:picLocks noChangeAspect="1"/>
          </p:cNvPicPr>
          <p:nvPr/>
        </p:nvPicPr>
        <p:blipFill>
          <a:blip r:embed="rId4"/>
          <a:stretch>
            <a:fillRect/>
          </a:stretch>
        </p:blipFill>
        <p:spPr>
          <a:xfrm>
            <a:off x="933120" y="2319433"/>
            <a:ext cx="5684877" cy="4261612"/>
          </a:xfrm>
          <a:prstGeom prst="rect">
            <a:avLst/>
          </a:prstGeom>
        </p:spPr>
      </p:pic>
      <p:sp>
        <p:nvSpPr>
          <p:cNvPr id="16" name="Rectangle 15">
            <a:extLst>
              <a:ext uri="{FF2B5EF4-FFF2-40B4-BE49-F238E27FC236}">
                <a16:creationId xmlns:a16="http://schemas.microsoft.com/office/drawing/2014/main" id="{1CDD1EAD-9CEA-49A9-8289-E8C6BE3EC1BA}"/>
              </a:ext>
            </a:extLst>
          </p:cNvPr>
          <p:cNvSpPr/>
          <p:nvPr/>
        </p:nvSpPr>
        <p:spPr>
          <a:xfrm>
            <a:off x="6617997" y="1355157"/>
            <a:ext cx="4889544" cy="52322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FF0000"/>
                </a:solidFill>
                <a:effectLst/>
              </a:rPr>
              <a:t>TO TESTIFY TO THE LIGHT.</a:t>
            </a:r>
          </a:p>
        </p:txBody>
      </p:sp>
      <p:sp>
        <p:nvSpPr>
          <p:cNvPr id="17" name="Rectangle 16">
            <a:extLst>
              <a:ext uri="{FF2B5EF4-FFF2-40B4-BE49-F238E27FC236}">
                <a16:creationId xmlns:a16="http://schemas.microsoft.com/office/drawing/2014/main" id="{89B2DA5C-A874-4BC4-B531-C46CB5A4E9AE}"/>
              </a:ext>
            </a:extLst>
          </p:cNvPr>
          <p:cNvSpPr/>
          <p:nvPr/>
        </p:nvSpPr>
        <p:spPr>
          <a:xfrm>
            <a:off x="7146512" y="2362647"/>
            <a:ext cx="3866700" cy="95410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800" b="1" cap="none" spc="0" dirty="0">
                <a:ln/>
                <a:solidFill>
                  <a:srgbClr val="FF00FF"/>
                </a:solidFill>
                <a:effectLst/>
              </a:rPr>
              <a:t>SO THAT, </a:t>
            </a:r>
          </a:p>
          <a:p>
            <a:pPr algn="ctr"/>
            <a:r>
              <a:rPr lang="en-US" sz="2800" b="1" cap="none" spc="0" dirty="0">
                <a:ln/>
                <a:solidFill>
                  <a:srgbClr val="FF00FF"/>
                </a:solidFill>
                <a:effectLst/>
              </a:rPr>
              <a:t>ALL MIGHT BELIEVE.</a:t>
            </a:r>
          </a:p>
        </p:txBody>
      </p:sp>
    </p:spTree>
    <p:custDataLst>
      <p:tags r:id="rId1"/>
    </p:custDataLst>
    <p:extLst>
      <p:ext uri="{BB962C8B-B14F-4D97-AF65-F5344CB8AC3E}">
        <p14:creationId xmlns:p14="http://schemas.microsoft.com/office/powerpoint/2010/main" val="3858472498"/>
      </p:ext>
    </p:extLst>
  </p:cSld>
  <p:clrMapOvr>
    <a:masterClrMapping/>
  </p:clrMapOvr>
  <mc:AlternateContent xmlns:mc="http://schemas.openxmlformats.org/markup-compatibility/2006" xmlns:p14="http://schemas.microsoft.com/office/powerpoint/2010/main">
    <mc:Choice Requires="p14">
      <p:transition spd="slow" p14:dur="2000" advTm="46114"/>
    </mc:Choice>
    <mc:Fallback xmlns="">
      <p:transition spd="slow" advTm="461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fade">
                                      <p:cBhvr>
                                        <p:cTn id="23" dur="500"/>
                                        <p:tgtEl>
                                          <p:spTgt spid="17">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17">
                                            <p:txEl>
                                              <p:pRg st="1" end="1"/>
                                            </p:txEl>
                                          </p:spTgt>
                                        </p:tgtEl>
                                        <p:attrNameLst>
                                          <p:attrName>style.visibility</p:attrName>
                                        </p:attrNameLst>
                                      </p:cBhvr>
                                      <p:to>
                                        <p:strVal val="visible"/>
                                      </p:to>
                                    </p:set>
                                    <p:animEffect transition="in" filter="barn(outVertical)">
                                      <p:cBhvr>
                                        <p:cTn id="28" dur="500"/>
                                        <p:tgtEl>
                                          <p:spTgt spid="17">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randombar(horizontal)">
                                      <p:cBhvr>
                                        <p:cTn id="4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p:bldP spid="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403574-D13B-474C-9743-2140145B5C68}"/>
              </a:ext>
            </a:extLst>
          </p:cNvPr>
          <p:cNvSpPr>
            <a:spLocks noGrp="1"/>
          </p:cNvSpPr>
          <p:nvPr>
            <p:ph type="title"/>
          </p:nvPr>
        </p:nvSpPr>
        <p:spPr>
          <a:xfrm>
            <a:off x="838200" y="45070"/>
            <a:ext cx="10515600" cy="801523"/>
          </a:xfrm>
        </p:spPr>
        <p:txBody>
          <a:bodyPr>
            <a:normAutofit/>
          </a:bodyPr>
          <a:lstStyle/>
          <a:p>
            <a:r>
              <a:rPr lang="en-US" sz="3600" b="1" dirty="0">
                <a:solidFill>
                  <a:schemeClr val="accent3">
                    <a:lumMod val="50000"/>
                  </a:schemeClr>
                </a:solidFill>
              </a:rPr>
              <a:t>JESUS,THE LIGHT OF THE WORLD</a:t>
            </a:r>
            <a:endParaRPr lang="en-GB" dirty="0">
              <a:solidFill>
                <a:schemeClr val="accent3">
                  <a:lumMod val="50000"/>
                </a:schemeClr>
              </a:solidFill>
            </a:endParaRPr>
          </a:p>
        </p:txBody>
      </p:sp>
      <p:sp>
        <p:nvSpPr>
          <p:cNvPr id="14" name="TextBox 13">
            <a:extLst>
              <a:ext uri="{FF2B5EF4-FFF2-40B4-BE49-F238E27FC236}">
                <a16:creationId xmlns:a16="http://schemas.microsoft.com/office/drawing/2014/main" id="{D7ED9DF8-E1EF-4A62-8977-5EC90F038455}"/>
              </a:ext>
            </a:extLst>
          </p:cNvPr>
          <p:cNvSpPr txBox="1"/>
          <p:nvPr/>
        </p:nvSpPr>
        <p:spPr>
          <a:xfrm>
            <a:off x="5627799" y="995081"/>
            <a:ext cx="6111764" cy="461665"/>
          </a:xfrm>
          <a:prstGeom prst="rect">
            <a:avLst/>
          </a:prstGeom>
          <a:noFill/>
        </p:spPr>
        <p:txBody>
          <a:bodyPr wrap="square">
            <a:spAutoFit/>
          </a:bodyPr>
          <a:lstStyle/>
          <a:p>
            <a:r>
              <a:rPr lang="en-GB" sz="2400" b="1" i="0" dirty="0">
                <a:solidFill>
                  <a:srgbClr val="000000"/>
                </a:solidFill>
                <a:effectLst/>
                <a:latin typeface="Abadi" panose="020B0604020104020204" pitchFamily="34" charset="0"/>
              </a:rPr>
              <a:t>THE WORLD WAS IN DARKNESS OF SIN. </a:t>
            </a:r>
            <a:endParaRPr lang="en-GB" sz="2400" b="1" dirty="0">
              <a:latin typeface="Abadi" panose="020B0604020104020204" pitchFamily="34" charset="0"/>
            </a:endParaRPr>
          </a:p>
        </p:txBody>
      </p:sp>
      <p:sp>
        <p:nvSpPr>
          <p:cNvPr id="18" name="TextBox 17">
            <a:extLst>
              <a:ext uri="{FF2B5EF4-FFF2-40B4-BE49-F238E27FC236}">
                <a16:creationId xmlns:a16="http://schemas.microsoft.com/office/drawing/2014/main" id="{50BCCEFA-AEC4-4E9C-8A8D-E4E7C6A7251B}"/>
              </a:ext>
            </a:extLst>
          </p:cNvPr>
          <p:cNvSpPr txBox="1"/>
          <p:nvPr/>
        </p:nvSpPr>
        <p:spPr>
          <a:xfrm>
            <a:off x="255177" y="4664821"/>
            <a:ext cx="4745147" cy="1631216"/>
          </a:xfrm>
          <a:prstGeom prst="rect">
            <a:avLst/>
          </a:prstGeom>
          <a:noFill/>
        </p:spPr>
        <p:txBody>
          <a:bodyPr wrap="square">
            <a:spAutoFit/>
          </a:bodyPr>
          <a:lstStyle/>
          <a:p>
            <a:pPr algn="ctr"/>
            <a:r>
              <a:rPr lang="en-GB" sz="2000" b="1" dirty="0">
                <a:solidFill>
                  <a:srgbClr val="000000"/>
                </a:solidFill>
                <a:latin typeface="Abadi" panose="020B0604020104020204" pitchFamily="34" charset="0"/>
              </a:rPr>
              <a:t>THE </a:t>
            </a:r>
            <a:r>
              <a:rPr lang="en-GB" sz="2000" b="1" i="0" dirty="0">
                <a:solidFill>
                  <a:srgbClr val="000000"/>
                </a:solidFill>
                <a:effectLst/>
                <a:latin typeface="Abadi" panose="020B0604020104020204" pitchFamily="34" charset="0"/>
              </a:rPr>
              <a:t>DARKNESS OF SIN COVERED THE WORLD AND INTO THIS DARKNESS ,</a:t>
            </a:r>
          </a:p>
          <a:p>
            <a:pPr algn="ctr"/>
            <a:r>
              <a:rPr lang="en-GB" sz="2000" b="1" i="0" dirty="0">
                <a:solidFill>
                  <a:srgbClr val="000000"/>
                </a:solidFill>
                <a:effectLst/>
                <a:latin typeface="Abadi" panose="020B0604020104020204" pitchFamily="34" charset="0"/>
              </a:rPr>
              <a:t> JESUS</a:t>
            </a:r>
            <a:r>
              <a:rPr lang="en-GB" sz="2000" b="1" dirty="0">
                <a:solidFill>
                  <a:srgbClr val="000000"/>
                </a:solidFill>
                <a:latin typeface="Abadi" panose="020B0604020104020204" pitchFamily="34" charset="0"/>
              </a:rPr>
              <a:t>,</a:t>
            </a:r>
            <a:r>
              <a:rPr lang="en-GB" sz="2000" b="1" i="0" dirty="0">
                <a:solidFill>
                  <a:srgbClr val="000000"/>
                </a:solidFill>
                <a:effectLst/>
                <a:latin typeface="Abadi" panose="020B0604020104020204" pitchFamily="34" charset="0"/>
              </a:rPr>
              <a:t> THE LIGHT SHINED. </a:t>
            </a:r>
          </a:p>
          <a:p>
            <a:pPr algn="ctr"/>
            <a:r>
              <a:rPr lang="en-GB" sz="2000" b="1" i="0" dirty="0">
                <a:solidFill>
                  <a:srgbClr val="000000"/>
                </a:solidFill>
                <a:effectLst/>
                <a:latin typeface="Abadi" panose="020B0604020104020204" pitchFamily="34" charset="0"/>
              </a:rPr>
              <a:t>HE EXTINGUISHED THE DARKNESS BY SHINING UPON THE DARKNESS.</a:t>
            </a:r>
            <a:endParaRPr lang="en-GB" sz="2000" b="1" dirty="0">
              <a:latin typeface="Abadi" panose="020B0604020104020204" pitchFamily="34" charset="0"/>
            </a:endParaRPr>
          </a:p>
        </p:txBody>
      </p:sp>
      <p:sp>
        <p:nvSpPr>
          <p:cNvPr id="20" name="TextBox 19">
            <a:extLst>
              <a:ext uri="{FF2B5EF4-FFF2-40B4-BE49-F238E27FC236}">
                <a16:creationId xmlns:a16="http://schemas.microsoft.com/office/drawing/2014/main" id="{2A69E41E-8470-49F5-A3B7-2A3688316CD7}"/>
              </a:ext>
            </a:extLst>
          </p:cNvPr>
          <p:cNvSpPr txBox="1"/>
          <p:nvPr/>
        </p:nvSpPr>
        <p:spPr>
          <a:xfrm>
            <a:off x="332702" y="6339059"/>
            <a:ext cx="6111764" cy="461665"/>
          </a:xfrm>
          <a:prstGeom prst="rect">
            <a:avLst/>
          </a:prstGeom>
          <a:noFill/>
        </p:spPr>
        <p:txBody>
          <a:bodyPr wrap="square">
            <a:spAutoFit/>
          </a:bodyPr>
          <a:lstStyle/>
          <a:p>
            <a:r>
              <a:rPr lang="en-GB" sz="2400" b="1" dirty="0">
                <a:solidFill>
                  <a:srgbClr val="000000"/>
                </a:solidFill>
                <a:latin typeface="Abadi" panose="020B0604020104020204" pitchFamily="34" charset="0"/>
              </a:rPr>
              <a:t>AND HE OPENED THE WAY OF LIFE . </a:t>
            </a:r>
            <a:endParaRPr lang="en-GB" sz="2400" b="1" dirty="0">
              <a:latin typeface="Abadi" panose="020B0604020104020204" pitchFamily="34" charset="0"/>
            </a:endParaRPr>
          </a:p>
        </p:txBody>
      </p:sp>
      <p:sp>
        <p:nvSpPr>
          <p:cNvPr id="21" name="TextBox 20">
            <a:extLst>
              <a:ext uri="{FF2B5EF4-FFF2-40B4-BE49-F238E27FC236}">
                <a16:creationId xmlns:a16="http://schemas.microsoft.com/office/drawing/2014/main" id="{CFFDF2F6-DDA8-46E6-A1FC-4233307A6F2C}"/>
              </a:ext>
            </a:extLst>
          </p:cNvPr>
          <p:cNvSpPr txBox="1"/>
          <p:nvPr/>
        </p:nvSpPr>
        <p:spPr>
          <a:xfrm>
            <a:off x="6096000" y="1977828"/>
            <a:ext cx="6463370" cy="461665"/>
          </a:xfrm>
          <a:prstGeom prst="rect">
            <a:avLst/>
          </a:prstGeom>
          <a:noFill/>
        </p:spPr>
        <p:txBody>
          <a:bodyPr wrap="square">
            <a:spAutoFit/>
          </a:bodyPr>
          <a:lstStyle/>
          <a:p>
            <a:r>
              <a:rPr lang="en-US" sz="2400" b="1" dirty="0">
                <a:solidFill>
                  <a:srgbClr val="FF00FF"/>
                </a:solidFill>
                <a:latin typeface="Abadi" panose="020B0604020104020204" pitchFamily="34" charset="0"/>
              </a:rPr>
              <a:t>H</a:t>
            </a:r>
            <a:r>
              <a:rPr lang="en-GB" sz="2400" b="1" dirty="0">
                <a:solidFill>
                  <a:srgbClr val="FF00FF"/>
                </a:solidFill>
                <a:latin typeface="Abadi" panose="020B0604020104020204" pitchFamily="34" charset="0"/>
              </a:rPr>
              <a:t>OW DO WE FEEL WHEN IT IS DARK ?</a:t>
            </a:r>
          </a:p>
        </p:txBody>
      </p:sp>
      <p:sp>
        <p:nvSpPr>
          <p:cNvPr id="22" name="Rectangle 21">
            <a:extLst>
              <a:ext uri="{FF2B5EF4-FFF2-40B4-BE49-F238E27FC236}">
                <a16:creationId xmlns:a16="http://schemas.microsoft.com/office/drawing/2014/main" id="{5E94EAB6-A145-4F68-8387-17C476E0FF74}"/>
              </a:ext>
            </a:extLst>
          </p:cNvPr>
          <p:cNvSpPr/>
          <p:nvPr/>
        </p:nvSpPr>
        <p:spPr>
          <a:xfrm>
            <a:off x="5033353" y="2870465"/>
            <a:ext cx="2566728"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3"/>
                </a:solidFill>
                <a:effectLst/>
              </a:rPr>
              <a:t>SCARED</a:t>
            </a:r>
          </a:p>
        </p:txBody>
      </p:sp>
      <p:sp>
        <p:nvSpPr>
          <p:cNvPr id="23" name="Rectangle 22">
            <a:extLst>
              <a:ext uri="{FF2B5EF4-FFF2-40B4-BE49-F238E27FC236}">
                <a16:creationId xmlns:a16="http://schemas.microsoft.com/office/drawing/2014/main" id="{257358F1-61AB-48D9-9D60-B9955BB3C047}"/>
              </a:ext>
            </a:extLst>
          </p:cNvPr>
          <p:cNvSpPr/>
          <p:nvPr/>
        </p:nvSpPr>
        <p:spPr>
          <a:xfrm>
            <a:off x="6403429" y="3847846"/>
            <a:ext cx="3060453" cy="70788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000" b="1" dirty="0">
                <a:ln/>
                <a:solidFill>
                  <a:srgbClr val="FF0000"/>
                </a:solidFill>
              </a:rPr>
              <a:t>CONFUSED</a:t>
            </a:r>
            <a:endParaRPr lang="en-US" sz="4000" b="1" cap="none" spc="0" dirty="0">
              <a:ln/>
              <a:solidFill>
                <a:srgbClr val="FF0000"/>
              </a:solidFill>
              <a:effectLst/>
            </a:endParaRPr>
          </a:p>
        </p:txBody>
      </p:sp>
      <p:sp>
        <p:nvSpPr>
          <p:cNvPr id="24" name="Rectangle 23">
            <a:extLst>
              <a:ext uri="{FF2B5EF4-FFF2-40B4-BE49-F238E27FC236}">
                <a16:creationId xmlns:a16="http://schemas.microsoft.com/office/drawing/2014/main" id="{F436ADB3-27EF-43A7-B27A-FC1C27ED8586}"/>
              </a:ext>
            </a:extLst>
          </p:cNvPr>
          <p:cNvSpPr/>
          <p:nvPr/>
        </p:nvSpPr>
        <p:spPr>
          <a:xfrm>
            <a:off x="8571910" y="3033492"/>
            <a:ext cx="3305136"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5">
                    <a:lumMod val="75000"/>
                  </a:schemeClr>
                </a:solidFill>
                <a:effectLst/>
              </a:rPr>
              <a:t>SUFFOCATED</a:t>
            </a:r>
          </a:p>
        </p:txBody>
      </p:sp>
      <p:sp>
        <p:nvSpPr>
          <p:cNvPr id="25" name="TextBox 24">
            <a:extLst>
              <a:ext uri="{FF2B5EF4-FFF2-40B4-BE49-F238E27FC236}">
                <a16:creationId xmlns:a16="http://schemas.microsoft.com/office/drawing/2014/main" id="{318335FD-567C-43F5-9876-1E2CA98B46A7}"/>
              </a:ext>
            </a:extLst>
          </p:cNvPr>
          <p:cNvSpPr txBox="1"/>
          <p:nvPr/>
        </p:nvSpPr>
        <p:spPr>
          <a:xfrm>
            <a:off x="5506079" y="4722187"/>
            <a:ext cx="6843693" cy="461665"/>
          </a:xfrm>
          <a:prstGeom prst="rect">
            <a:avLst/>
          </a:prstGeom>
          <a:noFill/>
        </p:spPr>
        <p:txBody>
          <a:bodyPr wrap="square">
            <a:spAutoFit/>
          </a:bodyPr>
          <a:lstStyle/>
          <a:p>
            <a:r>
              <a:rPr lang="en-GB" sz="2400" b="1" i="0" dirty="0">
                <a:solidFill>
                  <a:schemeClr val="accent4"/>
                </a:solidFill>
                <a:effectLst/>
                <a:latin typeface="Abadi" panose="020B0604020104020204" pitchFamily="34" charset="0"/>
              </a:rPr>
              <a:t>WHAT DO YOU FEEL WHEN THE LIGHT COMES?</a:t>
            </a:r>
            <a:endParaRPr lang="en-GB" sz="2400" b="1" dirty="0">
              <a:solidFill>
                <a:schemeClr val="accent4"/>
              </a:solidFill>
              <a:latin typeface="Abadi" panose="020B0604020104020204" pitchFamily="34" charset="0"/>
            </a:endParaRPr>
          </a:p>
        </p:txBody>
      </p:sp>
      <p:pic>
        <p:nvPicPr>
          <p:cNvPr id="27" name="Picture 26">
            <a:extLst>
              <a:ext uri="{FF2B5EF4-FFF2-40B4-BE49-F238E27FC236}">
                <a16:creationId xmlns:a16="http://schemas.microsoft.com/office/drawing/2014/main" id="{7A53E447-7577-466E-A6A5-63C8F2A5AD21}"/>
              </a:ext>
            </a:extLst>
          </p:cNvPr>
          <p:cNvPicPr>
            <a:picLocks noChangeAspect="1"/>
          </p:cNvPicPr>
          <p:nvPr/>
        </p:nvPicPr>
        <p:blipFill>
          <a:blip r:embed="rId3"/>
          <a:stretch>
            <a:fillRect/>
          </a:stretch>
        </p:blipFill>
        <p:spPr>
          <a:xfrm>
            <a:off x="5729812" y="5141767"/>
            <a:ext cx="1274215" cy="1562953"/>
          </a:xfrm>
          <a:prstGeom prst="ellipse">
            <a:avLst/>
          </a:prstGeom>
          <a:ln>
            <a:noFill/>
          </a:ln>
          <a:effectLst>
            <a:softEdge rad="112500"/>
          </a:effectLst>
        </p:spPr>
      </p:pic>
      <p:sp>
        <p:nvSpPr>
          <p:cNvPr id="28" name="Rectangle 27">
            <a:extLst>
              <a:ext uri="{FF2B5EF4-FFF2-40B4-BE49-F238E27FC236}">
                <a16:creationId xmlns:a16="http://schemas.microsoft.com/office/drawing/2014/main" id="{71A1E376-490B-46BF-8411-3836CDE270E3}"/>
              </a:ext>
            </a:extLst>
          </p:cNvPr>
          <p:cNvSpPr/>
          <p:nvPr/>
        </p:nvSpPr>
        <p:spPr>
          <a:xfrm>
            <a:off x="6832160" y="5350307"/>
            <a:ext cx="2129109" cy="76944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400" b="1" cap="none" spc="0" dirty="0">
                <a:ln/>
                <a:solidFill>
                  <a:schemeClr val="accent3"/>
                </a:solidFill>
                <a:effectLst/>
              </a:rPr>
              <a:t>HAPPY</a:t>
            </a:r>
          </a:p>
        </p:txBody>
      </p:sp>
      <p:sp>
        <p:nvSpPr>
          <p:cNvPr id="29" name="Rectangle 28">
            <a:extLst>
              <a:ext uri="{FF2B5EF4-FFF2-40B4-BE49-F238E27FC236}">
                <a16:creationId xmlns:a16="http://schemas.microsoft.com/office/drawing/2014/main" id="{AEB4E02A-3C74-493D-85EB-5EDA4D233AD3}"/>
              </a:ext>
            </a:extLst>
          </p:cNvPr>
          <p:cNvSpPr/>
          <p:nvPr/>
        </p:nvSpPr>
        <p:spPr>
          <a:xfrm>
            <a:off x="9699009" y="5369396"/>
            <a:ext cx="2492991"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chemeClr val="accent5">
                    <a:lumMod val="75000"/>
                  </a:schemeClr>
                </a:solidFill>
                <a:effectLst/>
              </a:rPr>
              <a:t>RELIEVED</a:t>
            </a:r>
          </a:p>
        </p:txBody>
      </p:sp>
      <p:sp>
        <p:nvSpPr>
          <p:cNvPr id="30" name="Rectangle 29">
            <a:extLst>
              <a:ext uri="{FF2B5EF4-FFF2-40B4-BE49-F238E27FC236}">
                <a16:creationId xmlns:a16="http://schemas.microsoft.com/office/drawing/2014/main" id="{D142208F-522C-44A1-A1AF-8A598A71A9D0}"/>
              </a:ext>
            </a:extLst>
          </p:cNvPr>
          <p:cNvSpPr/>
          <p:nvPr/>
        </p:nvSpPr>
        <p:spPr>
          <a:xfrm>
            <a:off x="8571910" y="6166599"/>
            <a:ext cx="1774845"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cap="none" spc="0" dirty="0">
                <a:ln/>
                <a:solidFill>
                  <a:srgbClr val="7030A0"/>
                </a:solidFill>
                <a:effectLst/>
              </a:rPr>
              <a:t>CLEAR</a:t>
            </a:r>
          </a:p>
        </p:txBody>
      </p:sp>
      <p:pic>
        <p:nvPicPr>
          <p:cNvPr id="32" name="Picture 31">
            <a:extLst>
              <a:ext uri="{FF2B5EF4-FFF2-40B4-BE49-F238E27FC236}">
                <a16:creationId xmlns:a16="http://schemas.microsoft.com/office/drawing/2014/main" id="{6FCD581C-8804-4020-9F50-8B7183CCFEDE}"/>
              </a:ext>
            </a:extLst>
          </p:cNvPr>
          <p:cNvPicPr>
            <a:picLocks noChangeAspect="1"/>
          </p:cNvPicPr>
          <p:nvPr/>
        </p:nvPicPr>
        <p:blipFill>
          <a:blip r:embed="rId4"/>
          <a:stretch>
            <a:fillRect/>
          </a:stretch>
        </p:blipFill>
        <p:spPr>
          <a:xfrm>
            <a:off x="39873" y="1229914"/>
            <a:ext cx="5102012" cy="3434907"/>
          </a:xfrm>
          <a:prstGeom prst="rect">
            <a:avLst/>
          </a:prstGeom>
        </p:spPr>
      </p:pic>
      <p:pic>
        <p:nvPicPr>
          <p:cNvPr id="36" name="Picture 35">
            <a:extLst>
              <a:ext uri="{FF2B5EF4-FFF2-40B4-BE49-F238E27FC236}">
                <a16:creationId xmlns:a16="http://schemas.microsoft.com/office/drawing/2014/main" id="{8862E3EE-242B-418B-B1D8-A4FCFA939E6F}"/>
              </a:ext>
            </a:extLst>
          </p:cNvPr>
          <p:cNvPicPr>
            <a:picLocks noChangeAspect="1"/>
          </p:cNvPicPr>
          <p:nvPr/>
        </p:nvPicPr>
        <p:blipFill>
          <a:blip r:embed="rId5"/>
          <a:stretch>
            <a:fillRect/>
          </a:stretch>
        </p:blipFill>
        <p:spPr>
          <a:xfrm>
            <a:off x="0" y="1224511"/>
            <a:ext cx="4623806" cy="3291908"/>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00381183"/>
      </p:ext>
    </p:extLst>
  </p:cSld>
  <p:clrMapOvr>
    <a:masterClrMapping/>
  </p:clrMapOvr>
  <mc:AlternateContent xmlns:mc="http://schemas.openxmlformats.org/markup-compatibility/2006" xmlns:p14="http://schemas.microsoft.com/office/powerpoint/2010/main">
    <mc:Choice Requires="p14">
      <p:transition spd="slow" p14:dur="2000" advTm="65796"/>
    </mc:Choice>
    <mc:Fallback xmlns="">
      <p:transition spd="slow" advTm="6579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0"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fade">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arn(inVertical)">
                                      <p:cBhvr>
                                        <p:cTn id="40" dur="500"/>
                                        <p:tgtEl>
                                          <p:spTgt spid="25"/>
                                        </p:tgtEl>
                                      </p:cBhvr>
                                    </p:animEffect>
                                  </p:childTnLst>
                                </p:cTn>
                              </p:par>
                              <p:par>
                                <p:cTn id="41" presetID="10"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500"/>
                                        <p:tgtEl>
                                          <p:spTgt spid="29"/>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0">
                                            <p:txEl>
                                              <p:pRg st="0" end="0"/>
                                            </p:txEl>
                                          </p:spTgt>
                                        </p:tgtEl>
                                        <p:attrNameLst>
                                          <p:attrName>style.visibility</p:attrName>
                                        </p:attrNameLst>
                                      </p:cBhvr>
                                      <p:to>
                                        <p:strVal val="visible"/>
                                      </p:to>
                                    </p:set>
                                    <p:animEffect transition="in" filter="fade">
                                      <p:cBhvr>
                                        <p:cTn id="58" dur="500"/>
                                        <p:tgtEl>
                                          <p:spTgt spid="30">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barn(inVertical)">
                                      <p:cBhvr>
                                        <p:cTn id="63" dur="500"/>
                                        <p:tgtEl>
                                          <p:spTgt spid="18">
                                            <p:txEl>
                                              <p:pRg st="0" end="0"/>
                                            </p:txEl>
                                          </p:spTgt>
                                        </p:tgtEl>
                                      </p:cBhvr>
                                    </p:animEffect>
                                  </p:childTnLst>
                                </p:cTn>
                              </p:par>
                              <p:par>
                                <p:cTn id="64" presetID="16" presetClass="entr" presetSubtype="21" fill="hold" nodeType="withEffect">
                                  <p:stCondLst>
                                    <p:cond delay="0"/>
                                  </p:stCondLst>
                                  <p:childTnLst>
                                    <p:set>
                                      <p:cBhvr>
                                        <p:cTn id="65" dur="1" fill="hold">
                                          <p:stCondLst>
                                            <p:cond delay="0"/>
                                          </p:stCondLst>
                                        </p:cTn>
                                        <p:tgtEl>
                                          <p:spTgt spid="18">
                                            <p:txEl>
                                              <p:pRg st="1" end="1"/>
                                            </p:txEl>
                                          </p:spTgt>
                                        </p:tgtEl>
                                        <p:attrNameLst>
                                          <p:attrName>style.visibility</p:attrName>
                                        </p:attrNameLst>
                                      </p:cBhvr>
                                      <p:to>
                                        <p:strVal val="visible"/>
                                      </p:to>
                                    </p:set>
                                    <p:animEffect transition="in" filter="barn(inVertical)">
                                      <p:cBhvr>
                                        <p:cTn id="66" dur="500"/>
                                        <p:tgtEl>
                                          <p:spTgt spid="18">
                                            <p:txEl>
                                              <p:pRg st="1" end="1"/>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randombar(horizontal)">
                                      <p:cBhvr>
                                        <p:cTn id="71" dur="500"/>
                                        <p:tgtEl>
                                          <p:spTgt spid="3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8">
                                            <p:txEl>
                                              <p:pRg st="2" end="2"/>
                                            </p:txEl>
                                          </p:spTgt>
                                        </p:tgtEl>
                                        <p:attrNameLst>
                                          <p:attrName>style.visibility</p:attrName>
                                        </p:attrNameLst>
                                      </p:cBhvr>
                                      <p:to>
                                        <p:strVal val="visible"/>
                                      </p:to>
                                    </p:set>
                                    <p:animEffect transition="in" filter="fade">
                                      <p:cBhvr>
                                        <p:cTn id="76" dur="500"/>
                                        <p:tgtEl>
                                          <p:spTgt spid="18">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barn(inVertical)">
                                      <p:cBhvr>
                                        <p:cTn id="8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20" grpId="0"/>
      <p:bldP spid="21" grpId="0"/>
      <p:bldP spid="22" grpId="0"/>
      <p:bldP spid="24" grpId="0"/>
      <p:bldP spid="25"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B5EFA78-1722-4471-ACCF-585219E3A4AB}"/>
              </a:ext>
            </a:extLst>
          </p:cNvPr>
          <p:cNvSpPr txBox="1"/>
          <p:nvPr/>
        </p:nvSpPr>
        <p:spPr>
          <a:xfrm>
            <a:off x="1439919" y="851633"/>
            <a:ext cx="10026868" cy="966931"/>
          </a:xfrm>
          <a:prstGeom prst="rect">
            <a:avLst/>
          </a:prstGeom>
          <a:noFill/>
        </p:spPr>
        <p:txBody>
          <a:bodyPr wrap="square">
            <a:spAutoFit/>
          </a:bodyPr>
          <a:lstStyle/>
          <a:p>
            <a:pPr algn="ctr">
              <a:spcAft>
                <a:spcPts val="800"/>
              </a:spcAft>
            </a:pPr>
            <a:r>
              <a:rPr lang="en-GB" sz="2400" b="1" dirty="0">
                <a:solidFill>
                  <a:schemeClr val="accent4">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THROUGH BAPTISM, WE HAVE RECEIVED THE TRUE LIGHT</a:t>
            </a:r>
          </a:p>
          <a:p>
            <a:pPr algn="ctr">
              <a:spcAft>
                <a:spcPts val="800"/>
              </a:spcAft>
            </a:pPr>
            <a:r>
              <a:rPr lang="en-GB" sz="2400" b="1" dirty="0">
                <a:solidFill>
                  <a:schemeClr val="accent4">
                    <a:lumMod val="75000"/>
                  </a:schemeClr>
                </a:solidFill>
                <a:effectLst/>
                <a:latin typeface="Comic Sans MS" panose="030F0702030302020204" pitchFamily="66" charset="0"/>
                <a:ea typeface="Calibri" panose="020F0502020204030204" pitchFamily="34" charset="0"/>
                <a:cs typeface="Times New Roman" panose="02020603050405020304" pitchFamily="18" charset="0"/>
              </a:rPr>
              <a:t>- JESUS, IS LIVING IN US.</a:t>
            </a:r>
            <a:endParaRPr lang="en-GB" sz="3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0B76E18E-FA0A-4DDB-B42B-D0E6C65CD36A}"/>
              </a:ext>
            </a:extLst>
          </p:cNvPr>
          <p:cNvSpPr txBox="1"/>
          <p:nvPr/>
        </p:nvSpPr>
        <p:spPr>
          <a:xfrm>
            <a:off x="2277032" y="135483"/>
            <a:ext cx="7637936" cy="657231"/>
          </a:xfrm>
          <a:prstGeom prst="rect">
            <a:avLst/>
          </a:prstGeom>
          <a:noFill/>
        </p:spPr>
        <p:txBody>
          <a:bodyPr wrap="square">
            <a:spAutoFit/>
          </a:bodyPr>
          <a:lstStyle/>
          <a:p>
            <a:pPr algn="ctr">
              <a:lnSpc>
                <a:spcPct val="107000"/>
              </a:lnSpc>
              <a:spcAft>
                <a:spcPts val="800"/>
              </a:spcAft>
            </a:pPr>
            <a:r>
              <a:rPr lang="en-GB" sz="3600" b="1" dirty="0">
                <a:solidFill>
                  <a:srgbClr val="FF00FF"/>
                </a:solidFill>
                <a:effectLst/>
                <a:latin typeface="Abadi" panose="020B0604020104020204" pitchFamily="34" charset="0"/>
                <a:ea typeface="Calibri" panose="020F0502020204030204" pitchFamily="34" charset="0"/>
                <a:cs typeface="Times New Roman" panose="02020603050405020304" pitchFamily="18" charset="0"/>
              </a:rPr>
              <a:t>WE ARE THE CHILDREN OF LIGHT.</a:t>
            </a:r>
            <a:endParaRPr lang="en-GB" sz="3600" dirty="0">
              <a:solidFill>
                <a:srgbClr val="FF00FF"/>
              </a:solidFill>
              <a:effectLst/>
              <a:latin typeface="Abadi" panose="020B060402010402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6BDF1B5F-12C2-47F9-9B09-9FB0F6E087D0}"/>
              </a:ext>
            </a:extLst>
          </p:cNvPr>
          <p:cNvSpPr txBox="1"/>
          <p:nvPr/>
        </p:nvSpPr>
        <p:spPr>
          <a:xfrm>
            <a:off x="-192271" y="1996921"/>
            <a:ext cx="12384271" cy="594522"/>
          </a:xfrm>
          <a:prstGeom prst="rect">
            <a:avLst/>
          </a:prstGeom>
          <a:noFill/>
        </p:spPr>
        <p:txBody>
          <a:bodyPr wrap="square">
            <a:spAutoFit/>
          </a:bodyPr>
          <a:lstStyle/>
          <a:p>
            <a:pPr algn="ctr">
              <a:lnSpc>
                <a:spcPct val="107000"/>
              </a:lnSpc>
              <a:spcAft>
                <a:spcPts val="800"/>
              </a:spcAft>
            </a:pPr>
            <a:r>
              <a:rPr lang="en-US" sz="3200" b="1" dirty="0">
                <a:solidFill>
                  <a:srgbClr val="000000"/>
                </a:solidFill>
                <a:latin typeface="Abadi" panose="020B0604020104020204" pitchFamily="34" charset="0"/>
                <a:ea typeface="Calibri" panose="020F0502020204030204" pitchFamily="34" charset="0"/>
                <a:cs typeface="Times New Roman" panose="02020603050405020304" pitchFamily="18" charset="0"/>
              </a:rPr>
              <a:t>OUR MISSION IS TO TESTIFY JESUS ‘THE LIGHT’ THROUGH OUR LI</a:t>
            </a:r>
            <a:r>
              <a:rPr lang="en-GB" sz="3200" dirty="0">
                <a:latin typeface="Abadi" panose="020B0604020104020204" pitchFamily="34" charset="0"/>
                <a:ea typeface="Calibri" panose="020F0502020204030204" pitchFamily="34" charset="0"/>
                <a:cs typeface="Times New Roman" panose="02020603050405020304" pitchFamily="18" charset="0"/>
              </a:rPr>
              <a:t>FE</a:t>
            </a:r>
            <a:endParaRPr lang="en-US" sz="3200" b="1" dirty="0">
              <a:solidFill>
                <a:srgbClr val="000000"/>
              </a:solidFill>
              <a:latin typeface="Abadi" panose="020B0604020104020204" pitchFamily="34" charset="0"/>
              <a:ea typeface="Calibri" panose="020F0502020204030204" pitchFamily="34" charset="0"/>
              <a:cs typeface="Times New Roman" panose="02020603050405020304" pitchFamily="18" charset="0"/>
            </a:endParaRPr>
          </a:p>
        </p:txBody>
      </p:sp>
      <p:sp>
        <p:nvSpPr>
          <p:cNvPr id="15" name="Title 1">
            <a:extLst>
              <a:ext uri="{FF2B5EF4-FFF2-40B4-BE49-F238E27FC236}">
                <a16:creationId xmlns:a16="http://schemas.microsoft.com/office/drawing/2014/main" id="{9BE69876-CC5C-40EE-B768-79708E4C9772}"/>
              </a:ext>
            </a:extLst>
          </p:cNvPr>
          <p:cNvSpPr>
            <a:spLocks noGrp="1"/>
          </p:cNvSpPr>
          <p:nvPr>
            <p:ph type="title"/>
          </p:nvPr>
        </p:nvSpPr>
        <p:spPr>
          <a:xfrm>
            <a:off x="575441" y="2274430"/>
            <a:ext cx="10515600" cy="1325563"/>
          </a:xfrm>
        </p:spPr>
        <p:txBody>
          <a:bodyPr/>
          <a:lstStyle/>
          <a:p>
            <a:r>
              <a:rPr lang="en-US" b="1" dirty="0">
                <a:solidFill>
                  <a:srgbClr val="7030A0"/>
                </a:solidFill>
              </a:rPr>
              <a:t>HOW CAN WE TESTIFY TO THE LIGHT?</a:t>
            </a:r>
            <a:endParaRPr lang="en-GB" b="1" dirty="0">
              <a:solidFill>
                <a:srgbClr val="7030A0"/>
              </a:solidFill>
            </a:endParaRPr>
          </a:p>
        </p:txBody>
      </p:sp>
      <p:sp>
        <p:nvSpPr>
          <p:cNvPr id="18" name="Text Placeholder 2">
            <a:extLst>
              <a:ext uri="{FF2B5EF4-FFF2-40B4-BE49-F238E27FC236}">
                <a16:creationId xmlns:a16="http://schemas.microsoft.com/office/drawing/2014/main" id="{5048ADBC-F724-472E-89DC-C94628CE7E6E}"/>
              </a:ext>
            </a:extLst>
          </p:cNvPr>
          <p:cNvSpPr>
            <a:spLocks noGrp="1"/>
          </p:cNvSpPr>
          <p:nvPr>
            <p:ph type="body" sz="quarter" idx="13"/>
          </p:nvPr>
        </p:nvSpPr>
        <p:spPr>
          <a:xfrm>
            <a:off x="-736639" y="3293635"/>
            <a:ext cx="8564562" cy="1183482"/>
          </a:xfrm>
        </p:spPr>
        <p:txBody>
          <a:bodyPr/>
          <a:lstStyle/>
          <a:p>
            <a:r>
              <a:rPr lang="en-US" b="1" dirty="0"/>
              <a:t>BY WALKING IN THE LIGHT</a:t>
            </a:r>
            <a:endParaRPr lang="en-GB" b="1" dirty="0"/>
          </a:p>
        </p:txBody>
      </p:sp>
      <p:pic>
        <p:nvPicPr>
          <p:cNvPr id="20" name="Picture 19">
            <a:extLst>
              <a:ext uri="{FF2B5EF4-FFF2-40B4-BE49-F238E27FC236}">
                <a16:creationId xmlns:a16="http://schemas.microsoft.com/office/drawing/2014/main" id="{A56211A8-AF6B-4BA3-AF8E-14943A728007}"/>
              </a:ext>
            </a:extLst>
          </p:cNvPr>
          <p:cNvPicPr>
            <a:picLocks noChangeAspect="1"/>
          </p:cNvPicPr>
          <p:nvPr/>
        </p:nvPicPr>
        <p:blipFill>
          <a:blip r:embed="rId3"/>
          <a:stretch>
            <a:fillRect/>
          </a:stretch>
        </p:blipFill>
        <p:spPr>
          <a:xfrm>
            <a:off x="7001491" y="3282980"/>
            <a:ext cx="3978849" cy="3439538"/>
          </a:xfrm>
          <a:prstGeom prst="rect">
            <a:avLst/>
          </a:prstGeom>
        </p:spPr>
      </p:pic>
      <p:sp>
        <p:nvSpPr>
          <p:cNvPr id="22" name="Text Placeholder 2">
            <a:extLst>
              <a:ext uri="{FF2B5EF4-FFF2-40B4-BE49-F238E27FC236}">
                <a16:creationId xmlns:a16="http://schemas.microsoft.com/office/drawing/2014/main" id="{8C8192DB-CE65-4436-9C0F-68C7DCF8DBC3}"/>
              </a:ext>
            </a:extLst>
          </p:cNvPr>
          <p:cNvSpPr txBox="1">
            <a:spLocks/>
          </p:cNvSpPr>
          <p:nvPr/>
        </p:nvSpPr>
        <p:spPr>
          <a:xfrm>
            <a:off x="-766570" y="4822885"/>
            <a:ext cx="8564562" cy="1183482"/>
          </a:xfrm>
          <a:prstGeom prst="rect">
            <a:avLst/>
          </a:prstGeom>
        </p:spPr>
        <p:txBody>
          <a:bodyPr anchor="ctr">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solidFill>
                  <a:schemeClr val="bg2">
                    <a:lumMod val="50000"/>
                  </a:schemeClr>
                </a:solidFill>
              </a:rPr>
              <a:t>BY LIVING ACCORDING TO </a:t>
            </a:r>
          </a:p>
          <a:p>
            <a:r>
              <a:rPr lang="en-US" b="1" dirty="0">
                <a:solidFill>
                  <a:schemeClr val="bg2">
                    <a:lumMod val="50000"/>
                  </a:schemeClr>
                </a:solidFill>
              </a:rPr>
              <a:t>THE WORD OF GOD </a:t>
            </a:r>
          </a:p>
        </p:txBody>
      </p:sp>
    </p:spTree>
    <p:custDataLst>
      <p:tags r:id="rId1"/>
    </p:custDataLst>
    <p:extLst>
      <p:ext uri="{BB962C8B-B14F-4D97-AF65-F5344CB8AC3E}">
        <p14:creationId xmlns:p14="http://schemas.microsoft.com/office/powerpoint/2010/main" val="2046151254"/>
      </p:ext>
    </p:extLst>
  </p:cSld>
  <p:clrMapOvr>
    <a:masterClrMapping/>
  </p:clrMapOvr>
  <mc:AlternateContent xmlns:mc="http://schemas.openxmlformats.org/markup-compatibility/2006" xmlns:p14="http://schemas.microsoft.com/office/powerpoint/2010/main">
    <mc:Choice Requires="p14">
      <p:transition spd="slow" p14:dur="2000" advTm="53131"/>
    </mc:Choice>
    <mc:Fallback xmlns="">
      <p:transition spd="slow" advTm="53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barn(inVertical)">
                                      <p:cBhvr>
                                        <p:cTn id="17" dur="5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Effect transition="in" filter="barn(inVertical)">
                                      <p:cBhvr>
                                        <p:cTn id="27" dur="500"/>
                                        <p:tgtEl>
                                          <p:spTgt spid="1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barn(inVertical)">
                                      <p:cBhvr>
                                        <p:cTn id="32" dur="500"/>
                                        <p:tgtEl>
                                          <p:spTgt spid="2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2">
                                            <p:txEl>
                                              <p:pRg st="1" end="1"/>
                                            </p:txEl>
                                          </p:spTgt>
                                        </p:tgtEl>
                                        <p:attrNameLst>
                                          <p:attrName>style.visibility</p:attrName>
                                        </p:attrNameLst>
                                      </p:cBhvr>
                                      <p:to>
                                        <p:strVal val="visible"/>
                                      </p:to>
                                    </p:set>
                                    <p:animEffect transition="in" filter="barn(inVertical)">
                                      <p:cBhvr>
                                        <p:cTn id="37" dur="500"/>
                                        <p:tgtEl>
                                          <p:spTgt spid="2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5" grpId="0"/>
      <p:bldP spid="18" grpId="0" build="p"/>
      <p:bldP spid="2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a:extLst>
              <a:ext uri="{FF2B5EF4-FFF2-40B4-BE49-F238E27FC236}">
                <a16:creationId xmlns:a16="http://schemas.microsoft.com/office/drawing/2014/main" id="{A191D887-CEC5-4D33-A130-E1F0F7A5359B}"/>
              </a:ext>
            </a:extLst>
          </p:cNvPr>
          <p:cNvSpPr txBox="1">
            <a:spLocks/>
          </p:cNvSpPr>
          <p:nvPr/>
        </p:nvSpPr>
        <p:spPr>
          <a:xfrm>
            <a:off x="-250182" y="1690340"/>
            <a:ext cx="9669517" cy="1325563"/>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THE LIGHT OPENS UP THE WAY OF LIFE THROUGH THE LIVING WORD.</a:t>
            </a:r>
            <a:endParaRPr lang="en-GB" sz="2000" b="1" dirty="0"/>
          </a:p>
        </p:txBody>
      </p:sp>
      <p:sp>
        <p:nvSpPr>
          <p:cNvPr id="9" name="Text Placeholder 2">
            <a:extLst>
              <a:ext uri="{FF2B5EF4-FFF2-40B4-BE49-F238E27FC236}">
                <a16:creationId xmlns:a16="http://schemas.microsoft.com/office/drawing/2014/main" id="{6796BED4-3403-4ED2-A3D3-A1D8FEAD213D}"/>
              </a:ext>
            </a:extLst>
          </p:cNvPr>
          <p:cNvSpPr txBox="1">
            <a:spLocks/>
          </p:cNvSpPr>
          <p:nvPr/>
        </p:nvSpPr>
        <p:spPr>
          <a:xfrm>
            <a:off x="5427052" y="5591698"/>
            <a:ext cx="6055084" cy="662782"/>
          </a:xfrm>
          <a:prstGeom prst="rect">
            <a:avLst/>
          </a:prstGeom>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a:t>LET US ALLOW, JESUS TO INCREASE AND  WE DECREASE.</a:t>
            </a:r>
            <a:endParaRPr lang="en-GB" sz="2400" b="1" dirty="0"/>
          </a:p>
        </p:txBody>
      </p:sp>
      <p:sp>
        <p:nvSpPr>
          <p:cNvPr id="11" name="Text Placeholder 2">
            <a:extLst>
              <a:ext uri="{FF2B5EF4-FFF2-40B4-BE49-F238E27FC236}">
                <a16:creationId xmlns:a16="http://schemas.microsoft.com/office/drawing/2014/main" id="{76B64E09-E032-43BD-9150-71C7A769BBA2}"/>
              </a:ext>
            </a:extLst>
          </p:cNvPr>
          <p:cNvSpPr txBox="1">
            <a:spLocks/>
          </p:cNvSpPr>
          <p:nvPr/>
        </p:nvSpPr>
        <p:spPr>
          <a:xfrm>
            <a:off x="3599424" y="2258397"/>
            <a:ext cx="9669517" cy="1325563"/>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US" sz="2000" b="1" dirty="0"/>
              <a:t>LET US LIVE ACCORDING TO THE WORD OF GOD </a:t>
            </a:r>
          </a:p>
        </p:txBody>
      </p:sp>
      <p:sp>
        <p:nvSpPr>
          <p:cNvPr id="15" name="Title 1">
            <a:extLst>
              <a:ext uri="{FF2B5EF4-FFF2-40B4-BE49-F238E27FC236}">
                <a16:creationId xmlns:a16="http://schemas.microsoft.com/office/drawing/2014/main" id="{A4680F1C-FFB3-44AE-AA5D-C802C7A39BC8}"/>
              </a:ext>
            </a:extLst>
          </p:cNvPr>
          <p:cNvSpPr txBox="1">
            <a:spLocks/>
          </p:cNvSpPr>
          <p:nvPr/>
        </p:nvSpPr>
        <p:spPr>
          <a:xfrm>
            <a:off x="4799582" y="3738766"/>
            <a:ext cx="7592115" cy="1434663"/>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3600" kern="1200">
                <a:solidFill>
                  <a:srgbClr val="A0EBDC"/>
                </a:solidFill>
                <a:latin typeface="Arial" panose="020B0604020202020204" pitchFamily="34" charset="0"/>
                <a:ea typeface="+mj-ea"/>
                <a:cs typeface="Arial" panose="020B0604020202020204" pitchFamily="34" charset="0"/>
              </a:defRPr>
            </a:lvl1pPr>
          </a:lstStyle>
          <a:p>
            <a:r>
              <a:rPr lang="en-US" sz="2900" b="1" dirty="0">
                <a:solidFill>
                  <a:srgbClr val="C00000"/>
                </a:solidFill>
              </a:rPr>
              <a:t>LET US TESTIFY TO THE LIGHT </a:t>
            </a:r>
          </a:p>
          <a:p>
            <a:r>
              <a:rPr lang="en-US" sz="2900" b="1" dirty="0">
                <a:solidFill>
                  <a:srgbClr val="C00000"/>
                </a:solidFill>
              </a:rPr>
              <a:t>SO THAT  ALL COME TO KNOW JESUS AND BELIEVE IN JESUS.</a:t>
            </a:r>
          </a:p>
          <a:p>
            <a:pPr algn="l"/>
            <a:endParaRPr lang="en-GB" sz="2400" b="1" dirty="0">
              <a:solidFill>
                <a:srgbClr val="C00000"/>
              </a:solidFill>
            </a:endParaRPr>
          </a:p>
        </p:txBody>
      </p:sp>
      <p:sp>
        <p:nvSpPr>
          <p:cNvPr id="16" name="Text Placeholder 2">
            <a:extLst>
              <a:ext uri="{FF2B5EF4-FFF2-40B4-BE49-F238E27FC236}">
                <a16:creationId xmlns:a16="http://schemas.microsoft.com/office/drawing/2014/main" id="{9C8B6C31-3423-4400-A6EF-81D2870C7AF6}"/>
              </a:ext>
            </a:extLst>
          </p:cNvPr>
          <p:cNvSpPr txBox="1">
            <a:spLocks/>
          </p:cNvSpPr>
          <p:nvPr/>
        </p:nvSpPr>
        <p:spPr>
          <a:xfrm>
            <a:off x="-2054088" y="354479"/>
            <a:ext cx="9669517" cy="1325563"/>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THE LIGHT REVEALS OUR DARK AREAS</a:t>
            </a:r>
            <a:endParaRPr lang="en-GB" sz="2000" b="1" dirty="0"/>
          </a:p>
        </p:txBody>
      </p:sp>
      <p:sp>
        <p:nvSpPr>
          <p:cNvPr id="17" name="Text Placeholder 2">
            <a:extLst>
              <a:ext uri="{FF2B5EF4-FFF2-40B4-BE49-F238E27FC236}">
                <a16:creationId xmlns:a16="http://schemas.microsoft.com/office/drawing/2014/main" id="{E80F4152-5497-4AFC-9404-315985A184A4}"/>
              </a:ext>
            </a:extLst>
          </p:cNvPr>
          <p:cNvSpPr txBox="1">
            <a:spLocks/>
          </p:cNvSpPr>
          <p:nvPr/>
        </p:nvSpPr>
        <p:spPr>
          <a:xfrm>
            <a:off x="1795518" y="934911"/>
            <a:ext cx="9669517" cy="1325563"/>
          </a:xfrm>
          <a:prstGeom prst="rect">
            <a:avLst/>
          </a:prstGeom>
        </p:spPr>
        <p:txBody>
          <a:bodyPr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en-US" sz="2000" b="1" dirty="0"/>
              <a:t>LET US ALLOW JESUS TO CLEAN US </a:t>
            </a:r>
          </a:p>
          <a:p>
            <a:r>
              <a:rPr lang="en-US" sz="2000" b="1" dirty="0"/>
              <a:t>AND CHANGE US</a:t>
            </a:r>
            <a:endParaRPr lang="en-GB" sz="2000" b="1" dirty="0"/>
          </a:p>
        </p:txBody>
      </p:sp>
      <p:sp>
        <p:nvSpPr>
          <p:cNvPr id="18" name="Text Placeholder 2">
            <a:extLst>
              <a:ext uri="{FF2B5EF4-FFF2-40B4-BE49-F238E27FC236}">
                <a16:creationId xmlns:a16="http://schemas.microsoft.com/office/drawing/2014/main" id="{B326449D-1C1E-4A53-BC41-BEC62328EA9F}"/>
              </a:ext>
            </a:extLst>
          </p:cNvPr>
          <p:cNvSpPr>
            <a:spLocks noGrp="1"/>
          </p:cNvSpPr>
          <p:nvPr>
            <p:ph type="body" sz="quarter" idx="13"/>
          </p:nvPr>
        </p:nvSpPr>
        <p:spPr>
          <a:xfrm>
            <a:off x="1130547" y="-25157"/>
            <a:ext cx="8564562" cy="871667"/>
          </a:xfrm>
        </p:spPr>
        <p:txBody>
          <a:bodyPr/>
          <a:lstStyle/>
          <a:p>
            <a:r>
              <a:rPr lang="en-US" b="1" dirty="0"/>
              <a:t>WALKING IN THE LIGHT</a:t>
            </a:r>
            <a:endParaRPr lang="en-GB" b="1" dirty="0"/>
          </a:p>
        </p:txBody>
      </p:sp>
      <p:pic>
        <p:nvPicPr>
          <p:cNvPr id="20" name="Picture 19">
            <a:extLst>
              <a:ext uri="{FF2B5EF4-FFF2-40B4-BE49-F238E27FC236}">
                <a16:creationId xmlns:a16="http://schemas.microsoft.com/office/drawing/2014/main" id="{75BD6529-BFE4-4B60-98FA-F4CBFBB44EB4}"/>
              </a:ext>
            </a:extLst>
          </p:cNvPr>
          <p:cNvPicPr>
            <a:picLocks noChangeAspect="1"/>
          </p:cNvPicPr>
          <p:nvPr/>
        </p:nvPicPr>
        <p:blipFill>
          <a:blip r:embed="rId3"/>
          <a:stretch>
            <a:fillRect/>
          </a:stretch>
        </p:blipFill>
        <p:spPr>
          <a:xfrm>
            <a:off x="9249103" y="272519"/>
            <a:ext cx="2709400" cy="2175391"/>
          </a:xfrm>
          <a:prstGeom prst="rect">
            <a:avLst/>
          </a:prstGeom>
        </p:spPr>
      </p:pic>
      <p:pic>
        <p:nvPicPr>
          <p:cNvPr id="22" name="Picture 21">
            <a:extLst>
              <a:ext uri="{FF2B5EF4-FFF2-40B4-BE49-F238E27FC236}">
                <a16:creationId xmlns:a16="http://schemas.microsoft.com/office/drawing/2014/main" id="{4ADCFA0D-6470-4E2E-BCC1-C26D4F4794AB}"/>
              </a:ext>
            </a:extLst>
          </p:cNvPr>
          <p:cNvPicPr>
            <a:picLocks noChangeAspect="1"/>
          </p:cNvPicPr>
          <p:nvPr/>
        </p:nvPicPr>
        <p:blipFill>
          <a:blip r:embed="rId4"/>
          <a:stretch>
            <a:fillRect/>
          </a:stretch>
        </p:blipFill>
        <p:spPr>
          <a:xfrm>
            <a:off x="709864" y="2768061"/>
            <a:ext cx="3930436" cy="3930436"/>
          </a:xfrm>
          <a:prstGeom prst="rect">
            <a:avLst/>
          </a:prstGeom>
        </p:spPr>
      </p:pic>
    </p:spTree>
    <p:custDataLst>
      <p:tags r:id="rId1"/>
    </p:custDataLst>
    <p:extLst>
      <p:ext uri="{BB962C8B-B14F-4D97-AF65-F5344CB8AC3E}">
        <p14:creationId xmlns:p14="http://schemas.microsoft.com/office/powerpoint/2010/main" val="967032560"/>
      </p:ext>
    </p:extLst>
  </p:cSld>
  <p:clrMapOvr>
    <a:masterClrMapping/>
  </p:clrMapOvr>
  <mc:AlternateContent xmlns:mc="http://schemas.openxmlformats.org/markup-compatibility/2006" xmlns:p14="http://schemas.microsoft.com/office/powerpoint/2010/main">
    <mc:Choice Requires="p14">
      <p:transition spd="slow" p14:dur="2000" advTm="55436"/>
    </mc:Choice>
    <mc:Fallback xmlns="">
      <p:transition spd="slow" advTm="5543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randombar(horizontal)">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barn(inVertical)">
                                      <p:cBhvr>
                                        <p:cTn id="4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P spid="15" grpId="0"/>
      <p:bldP spid="16" grpId="0"/>
      <p:bldP spid="17" grpId="0"/>
      <p:bldP spid="1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5.8|5.3|4.8|7.6|7.6|5.7"/>
</p:tagLst>
</file>

<file path=ppt/tags/tag10.xml><?xml version="1.0" encoding="utf-8"?>
<p:tagLst xmlns:a="http://schemas.openxmlformats.org/drawingml/2006/main" xmlns:r="http://schemas.openxmlformats.org/officeDocument/2006/relationships" xmlns:p="http://schemas.openxmlformats.org/presentationml/2006/main">
  <p:tag name="TIMING" val="|0.7|2.8|28.5|8.2"/>
</p:tagLst>
</file>

<file path=ppt/tags/tag11.xml><?xml version="1.0" encoding="utf-8"?>
<p:tagLst xmlns:a="http://schemas.openxmlformats.org/drawingml/2006/main" xmlns:r="http://schemas.openxmlformats.org/officeDocument/2006/relationships" xmlns:p="http://schemas.openxmlformats.org/presentationml/2006/main">
  <p:tag name="TIMING" val="|1|2.8"/>
</p:tagLst>
</file>

<file path=ppt/tags/tag12.xml><?xml version="1.0" encoding="utf-8"?>
<p:tagLst xmlns:a="http://schemas.openxmlformats.org/drawingml/2006/main" xmlns:r="http://schemas.openxmlformats.org/officeDocument/2006/relationships" xmlns:p="http://schemas.openxmlformats.org/presentationml/2006/main">
  <p:tag name="TIMING" val="|0.8|2.5|3|1.3|4|1.8|1.2|1.9|1.3"/>
</p:tagLst>
</file>

<file path=ppt/tags/tag2.xml><?xml version="1.0" encoding="utf-8"?>
<p:tagLst xmlns:a="http://schemas.openxmlformats.org/drawingml/2006/main" xmlns:r="http://schemas.openxmlformats.org/officeDocument/2006/relationships" xmlns:p="http://schemas.openxmlformats.org/presentationml/2006/main">
  <p:tag name="TIMING" val="|1|3.9|2.4|3.1|3.3|6.1|6.6|6.6"/>
</p:tagLst>
</file>

<file path=ppt/tags/tag3.xml><?xml version="1.0" encoding="utf-8"?>
<p:tagLst xmlns:a="http://schemas.openxmlformats.org/drawingml/2006/main" xmlns:r="http://schemas.openxmlformats.org/officeDocument/2006/relationships" xmlns:p="http://schemas.openxmlformats.org/presentationml/2006/main">
  <p:tag name="TIMING" val="|2.5|2.2|4.8|7.1|3.2|2.9|4.4|2.4|2.5"/>
</p:tagLst>
</file>

<file path=ppt/tags/tag4.xml><?xml version="1.0" encoding="utf-8"?>
<p:tagLst xmlns:a="http://schemas.openxmlformats.org/drawingml/2006/main" xmlns:r="http://schemas.openxmlformats.org/officeDocument/2006/relationships" xmlns:p="http://schemas.openxmlformats.org/presentationml/2006/main">
  <p:tag name="TIMING" val="|0.7|1.2|7.9|8.2|3.5|7.7|2.2|16"/>
</p:tagLst>
</file>

<file path=ppt/tags/tag5.xml><?xml version="1.0" encoding="utf-8"?>
<p:tagLst xmlns:a="http://schemas.openxmlformats.org/drawingml/2006/main" xmlns:r="http://schemas.openxmlformats.org/officeDocument/2006/relationships" xmlns:p="http://schemas.openxmlformats.org/presentationml/2006/main">
  <p:tag name="TIMING" val="|0.7|3.6|12.1|4.4|1.6|3.2|6.2|3.8"/>
</p:tagLst>
</file>

<file path=ppt/tags/tag6.xml><?xml version="1.0" encoding="utf-8"?>
<p:tagLst xmlns:a="http://schemas.openxmlformats.org/drawingml/2006/main" xmlns:r="http://schemas.openxmlformats.org/officeDocument/2006/relationships" xmlns:p="http://schemas.openxmlformats.org/presentationml/2006/main">
  <p:tag name="TIMING" val="|1.1|4.1|5.3|5|2.6|2.7|5.9|4.2|1.8|1.8|4.1|5.9|7.3|6.3"/>
</p:tagLst>
</file>

<file path=ppt/tags/tag7.xml><?xml version="1.0" encoding="utf-8"?>
<p:tagLst xmlns:a="http://schemas.openxmlformats.org/drawingml/2006/main" xmlns:r="http://schemas.openxmlformats.org/officeDocument/2006/relationships" xmlns:p="http://schemas.openxmlformats.org/presentationml/2006/main">
  <p:tag name="TIMING" val="|1.3|8.5|7.4|9.3|4.3|3.2|8.2|2.1"/>
</p:tagLst>
</file>

<file path=ppt/tags/tag8.xml><?xml version="1.0" encoding="utf-8"?>
<p:tagLst xmlns:a="http://schemas.openxmlformats.org/drawingml/2006/main" xmlns:r="http://schemas.openxmlformats.org/officeDocument/2006/relationships" xmlns:p="http://schemas.openxmlformats.org/presentationml/2006/main">
  <p:tag name="TIMING" val="|1.8|4.8|7.5|6.1|7.9|3.2|9.6"/>
</p:tagLst>
</file>

<file path=ppt/tags/tag9.xml><?xml version="1.0" encoding="utf-8"?>
<p:tagLst xmlns:a="http://schemas.openxmlformats.org/drawingml/2006/main" xmlns:r="http://schemas.openxmlformats.org/officeDocument/2006/relationships" xmlns:p="http://schemas.openxmlformats.org/presentationml/2006/main">
  <p:tag name="TIMING" val="|1.2|5.6|4.3|3.5|4.7|5.7|2.2|3.5|8.7|6.8|7.8"/>
</p:tagLst>
</file>

<file path=ppt/theme/theme1.xml><?xml version="1.0" encoding="utf-8"?>
<a:theme xmlns:a="http://schemas.openxmlformats.org/drawingml/2006/main" name="Office Theme">
  <a:themeElements>
    <a:clrScheme name="Custom 10">
      <a:dk1>
        <a:srgbClr val="000000"/>
      </a:dk1>
      <a:lt1>
        <a:srgbClr val="FFFFFF"/>
      </a:lt1>
      <a:dk2>
        <a:srgbClr val="5F7174"/>
      </a:dk2>
      <a:lt2>
        <a:srgbClr val="CFF6CF"/>
      </a:lt2>
      <a:accent1>
        <a:srgbClr val="69888C"/>
      </a:accent1>
      <a:accent2>
        <a:srgbClr val="5F7174"/>
      </a:accent2>
      <a:accent3>
        <a:srgbClr val="A5E659"/>
      </a:accent3>
      <a:accent4>
        <a:srgbClr val="00A6C0"/>
      </a:accent4>
      <a:accent5>
        <a:srgbClr val="32D9CB"/>
      </a:accent5>
      <a:accent6>
        <a:srgbClr val="99ECE5"/>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22379321_Animated title lights_AAS_v4" id="{495147D4-99D8-4F59-900C-5ACA215B1B76}" vid="{2238BD09-1390-45A5-A13D-6ADBF8305B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E8D1DF0-0ADE-4CE3-A768-63C8EC6A0204}">
  <ds:schemaRefs>
    <ds:schemaRef ds:uri="http://schemas.microsoft.com/sharepoint/v3/contenttype/forms"/>
  </ds:schemaRefs>
</ds:datastoreItem>
</file>

<file path=customXml/itemProps2.xml><?xml version="1.0" encoding="utf-8"?>
<ds:datastoreItem xmlns:ds="http://schemas.openxmlformats.org/officeDocument/2006/customXml" ds:itemID="{C34D8CE9-5BE0-4C8E-AF29-B0537D1688F0}">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2B045594-94A0-4555-864E-6B366371D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134</TotalTime>
  <Words>860</Words>
  <Application>Microsoft Office PowerPoint</Application>
  <PresentationFormat>Widescreen</PresentationFormat>
  <Paragraphs>100</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Abadi</vt:lpstr>
      <vt:lpstr>Arial</vt:lpstr>
      <vt:lpstr>Calibri</vt:lpstr>
      <vt:lpstr>Comic Sans MS</vt:lpstr>
      <vt:lpstr>Open Sans</vt:lpstr>
      <vt:lpstr>Roboto</vt:lpstr>
      <vt:lpstr>Times New Roman</vt:lpstr>
      <vt:lpstr>Wingdings</vt:lpstr>
      <vt:lpstr>Office Theme</vt:lpstr>
      <vt:lpstr> TESTIFY TO THE TRUE LIGHT</vt:lpstr>
      <vt:lpstr>LAST WEEK IN THE GOSPEL</vt:lpstr>
      <vt:lpstr>THIS WEEK WE SEE ANOTHER MISSION OF JOHN THE BAPTIST.</vt:lpstr>
      <vt:lpstr>THE TESTIMONY OF JOHN.</vt:lpstr>
      <vt:lpstr>PowerPoint Presentation</vt:lpstr>
      <vt:lpstr>What do we understand through today’s gospel?</vt:lpstr>
      <vt:lpstr>JESUS,THE LIGHT OF THE WORLD</vt:lpstr>
      <vt:lpstr>HOW CAN WE TESTIFY TO THE LIGHT?</vt:lpstr>
      <vt:lpstr>PowerPoint Presentation</vt:lpstr>
      <vt:lpstr>TODAY IS THE THIRD SUNDAY OF ADVENT</vt:lpstr>
      <vt:lpstr>LET US PRAY,</vt:lpstr>
      <vt:lpstr>VERSE FOR THE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TESTIFY TO THE TRUE LIGHT</dc:title>
  <dc:creator>Cheruvathoor Sajin Simon</dc:creator>
  <cp:lastModifiedBy>Cheruvathoor Sajin Simon</cp:lastModifiedBy>
  <cp:revision>49</cp:revision>
  <dcterms:created xsi:type="dcterms:W3CDTF">2020-12-12T14:16:22Z</dcterms:created>
  <dcterms:modified xsi:type="dcterms:W3CDTF">2020-12-12T23:29:45Z</dcterms:modified>
</cp:coreProperties>
</file>