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89" r:id="rId3"/>
    <p:sldId id="290" r:id="rId4"/>
    <p:sldId id="291" r:id="rId5"/>
    <p:sldId id="299" r:id="rId6"/>
    <p:sldId id="300" r:id="rId7"/>
    <p:sldId id="292" r:id="rId8"/>
    <p:sldId id="303" r:id="rId9"/>
    <p:sldId id="301" r:id="rId10"/>
    <p:sldId id="302" r:id="rId11"/>
    <p:sldId id="280" r:id="rId12"/>
    <p:sldId id="284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9559" autoAdjust="0"/>
  </p:normalViewPr>
  <p:slideViewPr>
    <p:cSldViewPr>
      <p:cViewPr varScale="1">
        <p:scale>
          <a:sx n="61" d="100"/>
          <a:sy n="61" d="100"/>
        </p:scale>
        <p:origin x="884" y="60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11/28/2020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11/28/2020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11/28/2020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11/28/2020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11/28/2020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11/28/2020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11/28/2020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11/28/2020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11/28/2020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ttleevangelist.com/childrens_liturgy.php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hyperlink" Target="https://www.youtube.com/channel/UCndM2GK0dnpWg5ECUscdD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/>
          <a:p>
            <a:pPr algn="ctr">
              <a:spcBef>
                <a:spcPts val="600"/>
              </a:spcBef>
            </a:pPr>
            <a:br>
              <a:rPr lang="en-GB" sz="4800" b="1" kern="150" dirty="0">
                <a:effectLst/>
                <a:latin typeface="Abadi" panose="020B06040201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en-US" sz="4800" b="1" kern="150" dirty="0">
                <a:effectLst/>
                <a:latin typeface="Abadi" panose="020B06040201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BE WATCHFUL ! BE ALERT ! </a:t>
            </a:r>
            <a:endParaRPr lang="en-GB" sz="4800" b="1" kern="150" dirty="0">
              <a:effectLst/>
              <a:latin typeface="Abadi" panose="020B0604020104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676400"/>
          </a:xfrm>
        </p:spPr>
        <p:txBody>
          <a:bodyPr anchor="t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b="1" kern="15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CHILDREN’S LITURGY NOVEMBER 29</a:t>
            </a:r>
            <a:r>
              <a:rPr lang="en-US" b="1" kern="150" baseline="300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TH</a:t>
            </a:r>
            <a:r>
              <a:rPr lang="en-US" b="1" kern="15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, 2020 </a:t>
            </a:r>
            <a:endParaRPr lang="en-GB" b="1" kern="15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C5C82-4748-4D96-8D80-A33F6DC241E1}"/>
              </a:ext>
            </a:extLst>
          </p:cNvPr>
          <p:cNvSpPr txBox="1"/>
          <p:nvPr/>
        </p:nvSpPr>
        <p:spPr>
          <a:xfrm>
            <a:off x="3143672" y="227687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kern="15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badi" panose="020B06040201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FIRST SUNDAY OF ADVENT</a:t>
            </a:r>
            <a:endParaRPr lang="en-GB" sz="3200" dirty="0">
              <a:solidFill>
                <a:schemeClr val="accent2">
                  <a:lumMod val="40000"/>
                  <a:lumOff val="6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524B3-25DB-428E-9C73-EC566513C317}"/>
              </a:ext>
            </a:extLst>
          </p:cNvPr>
          <p:cNvSpPr txBox="1"/>
          <p:nvPr/>
        </p:nvSpPr>
        <p:spPr>
          <a:xfrm>
            <a:off x="3046413" y="434704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kern="15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GOSPEL:MARK 13:33-37</a:t>
            </a:r>
            <a:endParaRPr lang="en-GB" sz="3200" dirty="0">
              <a:solidFill>
                <a:schemeClr val="accent1">
                  <a:lumMod val="60000"/>
                  <a:lumOff val="4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11">
        <p:fade/>
      </p:transition>
    </mc:Choice>
    <mc:Fallback xmlns="">
      <p:transition spd="med" advTm="7711">
        <p:fade/>
      </p:transition>
    </mc:Fallback>
  </mc:AlternateContent>
  <p:extLst>
    <p:ext uri="{E180D4A7-C9FB-4DFB-919C-405C955672EB}">
      <p14:showEvtLst xmlns:p14="http://schemas.microsoft.com/office/powerpoint/2010/main">
        <p14:playEvt time="15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ottle&#10;&#10;Description automatically generated">
            <a:extLst>
              <a:ext uri="{FF2B5EF4-FFF2-40B4-BE49-F238E27FC236}">
                <a16:creationId xmlns:a16="http://schemas.microsoft.com/office/drawing/2014/main" id="{1245EA5A-DC84-4932-971D-7D16EF77C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71" y="776714"/>
            <a:ext cx="8932124" cy="5738891"/>
          </a:xfrm>
          <a:prstGeom prst="rect">
            <a:avLst/>
          </a:prstGeom>
          <a:noFill/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AAD1307-F561-44B0-BE18-AA4F5FD3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271695"/>
            <a:ext cx="6405448" cy="4320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US" b="1" i="0" dirty="0">
                <a:solidFill>
                  <a:schemeClr val="accent6"/>
                </a:solidFill>
                <a:effectLst/>
              </a:rPr>
              <a:t>THE ADVENT 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i="0" dirty="0">
                <a:solidFill>
                  <a:schemeClr val="accent6"/>
                </a:solidFill>
                <a:effectLst/>
              </a:rPr>
              <a:t>WREATH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5AE6DD-7613-490C-A020-01FC8CE5305D}"/>
              </a:ext>
            </a:extLst>
          </p:cNvPr>
          <p:cNvSpPr txBox="1"/>
          <p:nvPr/>
        </p:nvSpPr>
        <p:spPr>
          <a:xfrm>
            <a:off x="9118969" y="2738218"/>
            <a:ext cx="30963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/>
                </a:solidFill>
              </a:rPr>
              <a:t>TODAY WE LIGHT </a:t>
            </a:r>
          </a:p>
          <a:p>
            <a:pPr algn="ctr"/>
            <a:r>
              <a:rPr lang="en-US" sz="2800" b="1" dirty="0">
                <a:solidFill>
                  <a:schemeClr val="accent4"/>
                </a:solidFill>
              </a:rPr>
              <a:t>THE PURPLE CANDLE </a:t>
            </a:r>
          </a:p>
          <a:p>
            <a:pPr algn="ctr"/>
            <a:r>
              <a:rPr lang="en-US" sz="2800" b="1" dirty="0">
                <a:solidFill>
                  <a:schemeClr val="accent4"/>
                </a:solidFill>
              </a:rPr>
              <a:t>OF HOPE</a:t>
            </a:r>
            <a:endParaRPr lang="en-GB" sz="2800" b="1" dirty="0">
              <a:solidFill>
                <a:schemeClr val="accent4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3CE477-6041-4D7B-BEC4-F86E5A4E6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392" y="4725144"/>
            <a:ext cx="2264321" cy="1660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1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279">
        <p:fade/>
      </p:transition>
    </mc:Choice>
    <mc:Fallback xmlns="">
      <p:transition spd="med" advTm="412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-99392"/>
            <a:ext cx="9509760" cy="123342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badi" panose="020B0604020104020204" pitchFamily="34" charset="0"/>
              </a:rPr>
              <a:t>LET US PRAY,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7BD06-DBF5-4782-9A33-821CD095C937}"/>
              </a:ext>
            </a:extLst>
          </p:cNvPr>
          <p:cNvSpPr txBox="1"/>
          <p:nvPr/>
        </p:nvSpPr>
        <p:spPr>
          <a:xfrm>
            <a:off x="23664" y="1656238"/>
            <a:ext cx="12000656" cy="454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DEAR FATHER IN HEAVEN , WE THANK YOU FOR GIVING US THE GREAT HELPER ,HOLY SPIRIT THROUGH OUR LORD JESUS . </a:t>
            </a:r>
          </a:p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HELP US TO STAY ALERT BY PRAYING IN HOLY SPIRIT </a:t>
            </a:r>
            <a:r>
              <a:rPr lang="en-US" sz="2800" b="1" dirty="0">
                <a:solidFill>
                  <a:srgbClr val="4D5156"/>
                </a:solidFill>
                <a:latin typeface="arial" panose="020B0604020202020204" pitchFamily="34" charset="0"/>
              </a:rPr>
              <a:t>, LIGHTING UP OUR SOULS IN HOPE FOR THE SECOND COMING OF JESUS AND PREPARING US TO WELCOME HIM BY ACCOMPLISHING ALL YOUR WISHES ENTRUSTED TO US THROUGH JESUS .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4D5156"/>
                </a:solidFill>
                <a:latin typeface="arial" panose="020B0604020202020204" pitchFamily="34" charset="0"/>
              </a:rPr>
              <a:t>IN JESUS’ NAME WE PRAY, AMEN.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31D1F-8927-4B75-AB9A-1FA56170E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188640"/>
            <a:ext cx="1368152" cy="1455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18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638">
        <p:fade/>
      </p:transition>
    </mc:Choice>
    <mc:Fallback xmlns="">
      <p:transition spd="med" advTm="42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0B538-303E-463B-8576-A74969C4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913571"/>
            <a:ext cx="9458543" cy="5063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260648"/>
            <a:ext cx="9509760" cy="648048"/>
          </a:xfrm>
        </p:spPr>
        <p:txBody>
          <a:bodyPr/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VERSE OF THE WEEK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49489-A205-40DF-AA50-402C5F74ADA5}"/>
              </a:ext>
            </a:extLst>
          </p:cNvPr>
          <p:cNvSpPr txBox="1"/>
          <p:nvPr/>
        </p:nvSpPr>
        <p:spPr>
          <a:xfrm>
            <a:off x="2135560" y="5977378"/>
            <a:ext cx="9083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LET US PREPARE OUR HEART TO RECEIVE JESUS.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55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597">
        <p:fade/>
      </p:transition>
    </mc:Choice>
    <mc:Fallback xmlns="">
      <p:transition spd="med" advTm="275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548680"/>
            <a:ext cx="9509760" cy="1233424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AND GOD BLESS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376" y="2060848"/>
            <a:ext cx="10371504" cy="1588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LITTLE EVANGELIST IN YOU SPECIAL PRAYERS.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22E7FF-F5E0-49EC-BB16-D65CFC58793C}"/>
              </a:ext>
            </a:extLst>
          </p:cNvPr>
          <p:cNvSpPr txBox="1">
            <a:spLocks/>
          </p:cNvSpPr>
          <p:nvPr/>
        </p:nvSpPr>
        <p:spPr>
          <a:xfrm>
            <a:off x="464460" y="4264961"/>
            <a:ext cx="11640616" cy="2020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Abadi" panose="020B0604020104020204" pitchFamily="34" charset="0"/>
              </a:rPr>
              <a:t>FOR MORE IDEAS PLEASE VISIT:</a:t>
            </a:r>
          </a:p>
          <a:p>
            <a:r>
              <a:rPr lang="en-US" sz="2400" b="1" dirty="0">
                <a:solidFill>
                  <a:srgbClr val="C00000"/>
                </a:solidFill>
                <a:latin typeface="Abadi" panose="020B0604020104020204" pitchFamily="34" charset="0"/>
              </a:rPr>
              <a:t>WEBSITE: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</a:rPr>
              <a:t>  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http://littleevangelist.com/childrens_liturgy.php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Abadi" panose="020B0604020104020204" pitchFamily="34" charset="0"/>
              </a:rPr>
              <a:t>YOUTUBE CHANNEL: 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https://www.youtube.com/channel/UCndM2GK0dnpWg5ECUscdDcA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4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225">
        <p:fade/>
      </p:transition>
    </mc:Choice>
    <mc:Fallback xmlns="">
      <p:transition spd="med" advTm="14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188640"/>
            <a:ext cx="9509760" cy="50403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LAST WEEK IN THE GOSPEL,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3AA82-FE12-434B-9A5D-9F5D607C6755}"/>
              </a:ext>
            </a:extLst>
          </p:cNvPr>
          <p:cNvSpPr txBox="1"/>
          <p:nvPr/>
        </p:nvSpPr>
        <p:spPr>
          <a:xfrm>
            <a:off x="5159896" y="18864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Abadi" panose="020B0604020104020204" pitchFamily="34" charset="0"/>
              </a:rPr>
              <a:t>JESUS WAS REVEALING TO HIS DISCIPLES, 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Abadi" panose="020B0604020104020204" pitchFamily="34" charset="0"/>
              </a:rPr>
              <a:t>HOW HE IS GOING TO JUDGE EACH OF US IN HIS SECOND COMING.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B56D2-52C1-46EA-8B70-E5B400833492}"/>
              </a:ext>
            </a:extLst>
          </p:cNvPr>
          <p:cNvSpPr txBox="1"/>
          <p:nvPr/>
        </p:nvSpPr>
        <p:spPr>
          <a:xfrm>
            <a:off x="623392" y="811176"/>
            <a:ext cx="4176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badi" panose="020B0604020104020204" pitchFamily="34" charset="0"/>
              </a:rPr>
              <a:t>GOATS OR SHEEPS??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536757-68C9-44A1-8A09-AD3A55F6E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92" y="1334396"/>
            <a:ext cx="3210864" cy="2408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F9D3C9-A4B0-4056-B465-DE6C8AE7707C}"/>
              </a:ext>
            </a:extLst>
          </p:cNvPr>
          <p:cNvSpPr txBox="1"/>
          <p:nvPr/>
        </p:nvSpPr>
        <p:spPr>
          <a:xfrm>
            <a:off x="3359696" y="3722385"/>
            <a:ext cx="2736304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SHEEPS </a:t>
            </a: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(THE RIGHTEOUS) </a:t>
            </a:r>
          </a:p>
          <a:p>
            <a:r>
              <a:rPr 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ON RIGHT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2EA28-950D-4076-8E34-C59EAA0074E0}"/>
              </a:ext>
            </a:extLst>
          </p:cNvPr>
          <p:cNvSpPr txBox="1"/>
          <p:nvPr/>
        </p:nvSpPr>
        <p:spPr>
          <a:xfrm>
            <a:off x="119336" y="3805108"/>
            <a:ext cx="3960440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GOATS </a:t>
            </a:r>
          </a:p>
          <a:p>
            <a:r>
              <a:rPr 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(THE UNRIGHTEOUS) </a:t>
            </a:r>
          </a:p>
          <a:p>
            <a:r>
              <a:rPr 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ON LEFT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FFC5DA-B8DC-4348-96F7-660F918DFCA3}"/>
              </a:ext>
            </a:extLst>
          </p:cNvPr>
          <p:cNvSpPr txBox="1"/>
          <p:nvPr/>
        </p:nvSpPr>
        <p:spPr>
          <a:xfrm>
            <a:off x="4646356" y="1931827"/>
            <a:ext cx="7570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badi" panose="020B0604020104020204" pitchFamily="34" charset="0"/>
              </a:rPr>
              <a:t>QUALIFY ‘</a:t>
            </a:r>
            <a:r>
              <a:rPr lang="en-US" sz="2400" b="1" u="sng" dirty="0">
                <a:latin typeface="Abadi" panose="020B0604020104020204" pitchFamily="34" charset="0"/>
              </a:rPr>
              <a:t>TO BE THE SHEEP ON THE RIGHT’</a:t>
            </a:r>
            <a:r>
              <a:rPr lang="en-US" sz="2400" b="1" dirty="0">
                <a:latin typeface="Abadi" panose="020B0604020104020204" pitchFamily="34" charset="0"/>
              </a:rPr>
              <a:t>?</a:t>
            </a:r>
            <a:endParaRPr lang="en-GB" sz="2400" b="1" dirty="0">
              <a:latin typeface="Abadi" panose="020B06040201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2BE53-0D43-47DE-A0FA-E0E189823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749" y="2501531"/>
            <a:ext cx="3042402" cy="25706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DF92BD-A814-445B-A8AB-6F54E1129A1F}"/>
              </a:ext>
            </a:extLst>
          </p:cNvPr>
          <p:cNvSpPr txBox="1"/>
          <p:nvPr/>
        </p:nvSpPr>
        <p:spPr>
          <a:xfrm>
            <a:off x="9336360" y="2586532"/>
            <a:ext cx="1932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 FOLLOWING THE  SHEPHERD-JESUS ,CLOSELY.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A279AD-B121-468E-B908-CCE9956234C9}"/>
              </a:ext>
            </a:extLst>
          </p:cNvPr>
          <p:cNvSpPr txBox="1"/>
          <p:nvPr/>
        </p:nvSpPr>
        <p:spPr>
          <a:xfrm>
            <a:off x="9303641" y="3702902"/>
            <a:ext cx="2802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 SEEING JESUS IN THE LEAST OF HIS OWN.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D8E25A-2968-440C-97F4-AD777C605DDF}"/>
              </a:ext>
            </a:extLst>
          </p:cNvPr>
          <p:cNvSpPr txBox="1"/>
          <p:nvPr/>
        </p:nvSpPr>
        <p:spPr>
          <a:xfrm>
            <a:off x="1614923" y="5631325"/>
            <a:ext cx="7701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  <a:latin typeface="Comic Sans MS" panose="030F0702030302020204" pitchFamily="66" charset="0"/>
              </a:rPr>
              <a:t>'WHATEVER YOU DO FOR ONE OF THE LEAST BROTHERS OF MINE, YOU DID FOR ME.'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767816-35FE-4736-B8A2-65ACAFC3832E}"/>
              </a:ext>
            </a:extLst>
          </p:cNvPr>
          <p:cNvSpPr txBox="1"/>
          <p:nvPr/>
        </p:nvSpPr>
        <p:spPr>
          <a:xfrm>
            <a:off x="9316795" y="4446702"/>
            <a:ext cx="26322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 SERVING  THE ONE, </a:t>
            </a:r>
          </a:p>
          <a:p>
            <a:r>
              <a:rPr lang="en-US" sz="1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WHOM HE WISHES </a:t>
            </a:r>
          </a:p>
          <a:p>
            <a:r>
              <a:rPr lang="en-US" sz="1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BE SERVED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431">
        <p:fade/>
      </p:transition>
    </mc:Choice>
    <mc:Fallback xmlns="">
      <p:transition spd="med" advTm="454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13" grpId="0"/>
      <p:bldP spid="15" grpId="0"/>
      <p:bldP spid="17" grpId="0"/>
      <p:bldP spid="19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20536"/>
            <a:ext cx="9509760" cy="65736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Today in the gospel,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1F2A2-5901-4B56-949A-5937F779989B}"/>
              </a:ext>
            </a:extLst>
          </p:cNvPr>
          <p:cNvSpPr txBox="1"/>
          <p:nvPr/>
        </p:nvSpPr>
        <p:spPr>
          <a:xfrm>
            <a:off x="911424" y="778423"/>
            <a:ext cx="97210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Jesus is telling his disciples about the time of the second coming and the Necessity for Watchfulness.</a:t>
            </a:r>
            <a:endParaRPr lang="en-GB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AF54A-2BA4-460E-8780-7AB9ECE213B8}"/>
              </a:ext>
            </a:extLst>
          </p:cNvPr>
          <p:cNvSpPr txBox="1"/>
          <p:nvPr/>
        </p:nvSpPr>
        <p:spPr>
          <a:xfrm>
            <a:off x="4151784" y="2002412"/>
            <a:ext cx="6583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Jesus compares this to a man who is traveling abroad.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462FE-EBAD-4C41-99CC-9203FF61F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7" y="1938904"/>
            <a:ext cx="3438525" cy="2371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4569FB-A7B1-4DE8-BFA8-B3ACDF56D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157" y="2851024"/>
            <a:ext cx="3893684" cy="2994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8CE4FC-72ED-4705-97EC-1C52D08EBC4C}"/>
              </a:ext>
            </a:extLst>
          </p:cNvPr>
          <p:cNvSpPr txBox="1"/>
          <p:nvPr/>
        </p:nvSpPr>
        <p:spPr>
          <a:xfrm>
            <a:off x="20292" y="4206557"/>
            <a:ext cx="7090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He, </a:t>
            </a:r>
          </a:p>
          <a:p>
            <a:r>
              <a:rPr lang="en-GB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-&gt; entrusts his home and places to his servants,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1933DA-AFD2-47F2-8BB0-182AD10810B3}"/>
              </a:ext>
            </a:extLst>
          </p:cNvPr>
          <p:cNvSpPr txBox="1"/>
          <p:nvPr/>
        </p:nvSpPr>
        <p:spPr>
          <a:xfrm>
            <a:off x="119336" y="5467954"/>
            <a:ext cx="6111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-&gt; assigns each with his own work,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9D8AA-04EB-4EF3-9E06-BBCC7D46A215}"/>
              </a:ext>
            </a:extLst>
          </p:cNvPr>
          <p:cNvSpPr txBox="1"/>
          <p:nvPr/>
        </p:nvSpPr>
        <p:spPr>
          <a:xfrm>
            <a:off x="20292" y="5990687"/>
            <a:ext cx="7632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-&gt; ordered the gatekeeper to be on the watch.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8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865">
        <p:fade/>
      </p:transition>
    </mc:Choice>
    <mc:Fallback xmlns="">
      <p:transition spd="med" advTm="378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176565"/>
            <a:ext cx="9509760" cy="648048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Jesus warns!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F9E28-E1DF-4A7A-9CBF-FA0B569C104F}"/>
              </a:ext>
            </a:extLst>
          </p:cNvPr>
          <p:cNvSpPr txBox="1"/>
          <p:nvPr/>
        </p:nvSpPr>
        <p:spPr>
          <a:xfrm>
            <a:off x="343197" y="1250744"/>
            <a:ext cx="6768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servants do not know the time when their master is returning.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B5F54B-40D0-46B2-BCF5-54772515844B}"/>
              </a:ext>
            </a:extLst>
          </p:cNvPr>
          <p:cNvSpPr txBox="1"/>
          <p:nvPr/>
        </p:nvSpPr>
        <p:spPr>
          <a:xfrm>
            <a:off x="5807968" y="293762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So, They must be watchful and alert.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C01AA-7313-4811-8763-1AE294406079}"/>
              </a:ext>
            </a:extLst>
          </p:cNvPr>
          <p:cNvSpPr txBox="1"/>
          <p:nvPr/>
        </p:nvSpPr>
        <p:spPr>
          <a:xfrm>
            <a:off x="5807968" y="399673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Fulfilling their assigned missions. 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C9B4CD-5045-45B6-B9AF-6D942652DA45}"/>
              </a:ext>
            </a:extLst>
          </p:cNvPr>
          <p:cNvSpPr txBox="1"/>
          <p:nvPr/>
        </p:nvSpPr>
        <p:spPr>
          <a:xfrm>
            <a:off x="1802171" y="5352801"/>
            <a:ext cx="84058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 that if he returns suddenly, he will not find them sleeping or lazy, but faithful. 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82BF7F-0C94-4920-9A21-960A7D783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514" y="260648"/>
            <a:ext cx="2641465" cy="230425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98840B9-E32A-44EE-ACCE-D0A2AA8EC118}"/>
              </a:ext>
            </a:extLst>
          </p:cNvPr>
          <p:cNvSpPr/>
          <p:nvPr/>
        </p:nvSpPr>
        <p:spPr>
          <a:xfrm>
            <a:off x="9767979" y="260648"/>
            <a:ext cx="2304685" cy="1368152"/>
          </a:xfrm>
          <a:prstGeom prst="wedgeEllipseCallout">
            <a:avLst>
              <a:gd name="adj1" fmla="val -65152"/>
              <a:gd name="adj2" fmla="val 30235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WE DON’T KNOW WHEN HE WILL RETURN?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AF783C-8FDA-490D-86A0-D1D1886FB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2348880"/>
            <a:ext cx="3735526" cy="2841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34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563">
        <p:fade/>
      </p:transition>
    </mc:Choice>
    <mc:Fallback xmlns="">
      <p:transition spd="med" advTm="315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817F61-A32D-4E18-90A3-4F35F9A3FB9B}"/>
              </a:ext>
            </a:extLst>
          </p:cNvPr>
          <p:cNvSpPr txBox="1"/>
          <p:nvPr/>
        </p:nvSpPr>
        <p:spPr>
          <a:xfrm>
            <a:off x="5159896" y="5425583"/>
            <a:ext cx="73201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4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For we do not know </a:t>
            </a:r>
          </a:p>
          <a:p>
            <a:pPr algn="ctr"/>
            <a:r>
              <a:rPr lang="en-US" sz="2800" b="1" i="0" dirty="0">
                <a:solidFill>
                  <a:schemeClr val="accent4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when the time will come.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84815-3E49-4920-93C6-006585119B22}"/>
              </a:ext>
            </a:extLst>
          </p:cNvPr>
          <p:cNvSpPr txBox="1"/>
          <p:nvPr/>
        </p:nvSpPr>
        <p:spPr>
          <a:xfrm>
            <a:off x="839416" y="11252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this parable, 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74E7C5-A083-4C66-8C08-EA1F1BCAE7E2}"/>
              </a:ext>
            </a:extLst>
          </p:cNvPr>
          <p:cNvSpPr txBox="1"/>
          <p:nvPr/>
        </p:nvSpPr>
        <p:spPr>
          <a:xfrm>
            <a:off x="3251684" y="94194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the servants,</a:t>
            </a:r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CF1CED-FA31-49DE-9082-FDBC1BF578E6}"/>
              </a:ext>
            </a:extLst>
          </p:cNvPr>
          <p:cNvSpPr txBox="1"/>
          <p:nvPr/>
        </p:nvSpPr>
        <p:spPr>
          <a:xfrm>
            <a:off x="1544803" y="1867647"/>
            <a:ext cx="7029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Jesus is the master of </a:t>
            </a:r>
          </a:p>
          <a:p>
            <a:pPr algn="r"/>
            <a:r>
              <a:rPr lang="en-GB" sz="2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house.</a:t>
            </a:r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7C6669-44D7-4D14-B2B2-3A55E03986F9}"/>
              </a:ext>
            </a:extLst>
          </p:cNvPr>
          <p:cNvSpPr txBox="1"/>
          <p:nvPr/>
        </p:nvSpPr>
        <p:spPr>
          <a:xfrm>
            <a:off x="3050767" y="2988617"/>
            <a:ext cx="8995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our lord has entrusted each of us with his missions to be accomplished before he comes the second time.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19B4A4-0942-4DFC-870E-EF54E55D3CDE}"/>
              </a:ext>
            </a:extLst>
          </p:cNvPr>
          <p:cNvSpPr txBox="1"/>
          <p:nvPr/>
        </p:nvSpPr>
        <p:spPr>
          <a:xfrm>
            <a:off x="550418" y="3925985"/>
            <a:ext cx="11738270" cy="1659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time of his second coming is not known for us.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 it is known for Jesus. Only Father in Heaven knows about it.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So, let us be ,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FFE24-7A84-4D4F-9B52-D1B61917E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5" y="835562"/>
            <a:ext cx="2629557" cy="2741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73DD17-9697-4218-9C68-D489C7E2E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288" y="422445"/>
            <a:ext cx="2779227" cy="2375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1C2775-2FE3-4C23-AA70-7215A0AC4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768" y="5059795"/>
            <a:ext cx="2628292" cy="1685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69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524">
        <p:fade/>
      </p:transition>
    </mc:Choice>
    <mc:Fallback xmlns="">
      <p:transition spd="med" advTm="445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E6DD-3907-4E08-AC9D-0D65952D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84" y="897"/>
            <a:ext cx="11593288" cy="820275"/>
          </a:xfrm>
        </p:spPr>
        <p:txBody>
          <a:bodyPr>
            <a:noAutofit/>
          </a:bodyPr>
          <a:lstStyle/>
          <a:p>
            <a:pPr algn="ctr"/>
            <a:br>
              <a:rPr lang="en-GB" sz="3600" b="1" dirty="0">
                <a:solidFill>
                  <a:schemeClr val="accent5">
                    <a:lumMod val="7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b="1" dirty="0">
                <a:solidFill>
                  <a:schemeClr val="accent5">
                    <a:lumMod val="7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b="1" dirty="0">
                <a:solidFill>
                  <a:schemeClr val="accent5">
                    <a:lumMod val="7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b="1" dirty="0">
                <a:solidFill>
                  <a:schemeClr val="accent5">
                    <a:lumMod val="7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b="1" dirty="0">
                <a:solidFill>
                  <a:schemeClr val="accent5">
                    <a:lumMod val="7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b="1" dirty="0">
                <a:solidFill>
                  <a:srgbClr val="00B05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WE STAY ALERT AND AWAKE? </a:t>
            </a:r>
            <a:endParaRPr lang="en-GB" sz="3600" dirty="0">
              <a:solidFill>
                <a:schemeClr val="accent5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909455-0AA3-4ADA-8348-31DD22FED08C}"/>
              </a:ext>
            </a:extLst>
          </p:cNvPr>
          <p:cNvSpPr txBox="1">
            <a:spLocks/>
          </p:cNvSpPr>
          <p:nvPr/>
        </p:nvSpPr>
        <p:spPr>
          <a:xfrm>
            <a:off x="1194348" y="5021668"/>
            <a:ext cx="9509760" cy="725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  <a:br>
              <a:rPr lang="en-GB" sz="4800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4800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7EDDF-7F9C-42C9-A8BF-3F31148A2689}"/>
              </a:ext>
            </a:extLst>
          </p:cNvPr>
          <p:cNvSpPr txBox="1"/>
          <p:nvPr/>
        </p:nvSpPr>
        <p:spPr>
          <a:xfrm>
            <a:off x="492718" y="5201273"/>
            <a:ext cx="111049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PRAYER HELPS US TO STAY ALERT AND AWAKE IN SPIRIT ALWAYS.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PRAYER IS THE WAY OF HELPING US TO BE IN THE PRESENCE OF GOD ALWAYS.</a:t>
            </a:r>
            <a:b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en-GB" sz="2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5887A-FB73-4A2F-9F27-7EAB0C3AF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399" y="105031"/>
            <a:ext cx="1765176" cy="1671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6A1D44-2700-465B-94B7-516DD29CEC6D}"/>
              </a:ext>
            </a:extLst>
          </p:cNvPr>
          <p:cNvSpPr txBox="1"/>
          <p:nvPr/>
        </p:nvSpPr>
        <p:spPr>
          <a:xfrm>
            <a:off x="2927648" y="885372"/>
            <a:ext cx="661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tx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LET US SEE WHAT THE BIBLE SAYS?</a:t>
            </a:r>
            <a:endParaRPr lang="en-GB" sz="2400" b="1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8BE3C8-23D5-4D9F-9B16-330014DBF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776" y="1441943"/>
            <a:ext cx="3434904" cy="2804003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0A59B9A-DA24-4AC4-B530-75890BEA1C4A}"/>
              </a:ext>
            </a:extLst>
          </p:cNvPr>
          <p:cNvSpPr/>
          <p:nvPr/>
        </p:nvSpPr>
        <p:spPr>
          <a:xfrm>
            <a:off x="152584" y="2463398"/>
            <a:ext cx="4007768" cy="2739418"/>
          </a:xfrm>
          <a:prstGeom prst="wedgeRoundRectCallout">
            <a:avLst>
              <a:gd name="adj1" fmla="val 67440"/>
              <a:gd name="adj2" fmla="val -5598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0" baseline="3000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 </a:t>
            </a:r>
            <a:r>
              <a:rPr lang="en-US" sz="2000" b="0" i="0" dirty="0">
                <a:solidFill>
                  <a:srgbClr val="36393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BE VIGILANT AT ALL TIMES</a:t>
            </a:r>
            <a:br>
              <a:rPr lang="en-US" sz="2000" b="1" dirty="0">
                <a:latin typeface="Abadi" panose="020B0604020104020204" pitchFamily="34" charset="0"/>
              </a:rPr>
            </a:br>
            <a:r>
              <a:rPr lang="en-US" sz="20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AND </a:t>
            </a:r>
            <a:r>
              <a:rPr lang="en-US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PRAY</a:t>
            </a:r>
            <a:r>
              <a:rPr lang="en-US" sz="20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 THAT YOU HAVE THE STRENGTH TO ESCAPE THE TRIBULATIONS THAT ARE IMMINENT AND TO STAND BEFORE THE SON OF MAN.”</a:t>
            </a:r>
          </a:p>
          <a:p>
            <a:pPr algn="ctr"/>
            <a:r>
              <a:rPr lang="en-US" sz="2000" b="1" i="0" dirty="0">
                <a:solidFill>
                  <a:srgbClr val="363936"/>
                </a:solidFill>
                <a:effectLst/>
                <a:latin typeface="Abadi" panose="020B0604020104020204" pitchFamily="34" charset="0"/>
              </a:rPr>
              <a:t>-LUKE 21:36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06B4ED8-C76A-4899-AE8E-B3A8FC882AA6}"/>
              </a:ext>
            </a:extLst>
          </p:cNvPr>
          <p:cNvSpPr/>
          <p:nvPr/>
        </p:nvSpPr>
        <p:spPr>
          <a:xfrm>
            <a:off x="8031650" y="1656727"/>
            <a:ext cx="3905581" cy="3424774"/>
          </a:xfrm>
          <a:prstGeom prst="wedgeRoundRectCallout">
            <a:avLst>
              <a:gd name="adj1" fmla="val -76616"/>
              <a:gd name="adj2" fmla="val -3301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PRAY IN THE SPIRIT </a:t>
            </a:r>
            <a:r>
              <a:rPr lang="en-US" b="1" i="0" dirty="0">
                <a:solidFill>
                  <a:schemeClr val="accent4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AT ALL TIMES IN EVERY PRAYER AND SUPPLICATION. TO THAT END KEEP ALERT  </a:t>
            </a:r>
          </a:p>
          <a:p>
            <a:pPr marL="285750" indent="-285750" algn="ctr">
              <a:buFontTx/>
              <a:buChar char="-"/>
            </a:pPr>
            <a:r>
              <a:rPr lang="en-US" b="1" i="0" dirty="0">
                <a:solidFill>
                  <a:schemeClr val="accent4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EPHESIANS 6:18</a:t>
            </a:r>
          </a:p>
          <a:p>
            <a:pPr marL="285750" indent="-285750" algn="ctr">
              <a:buFontTx/>
              <a:buChar char="-"/>
            </a:pPr>
            <a:endParaRPr lang="en-US" b="1" i="0" dirty="0">
              <a:solidFill>
                <a:schemeClr val="accent4">
                  <a:lumMod val="50000"/>
                </a:schemeClr>
              </a:solidFill>
              <a:effectLst/>
              <a:latin typeface="Abadi" panose="020B0604020104020204" pitchFamily="34" charset="0"/>
            </a:endParaRPr>
          </a:p>
          <a:p>
            <a:pPr algn="ctr"/>
            <a:r>
              <a:rPr lang="en-US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DEVOTE YOURSELVES </a:t>
            </a:r>
            <a:r>
              <a:rPr lang="en-US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TO PRAYER</a:t>
            </a:r>
            <a:r>
              <a:rPr lang="en-US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,</a:t>
            </a:r>
          </a:p>
          <a:p>
            <a:pPr algn="ctr"/>
            <a:r>
              <a:rPr lang="en-US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KEEPING ALERT IN IT WITH THANKSGIVING. </a:t>
            </a:r>
          </a:p>
          <a:p>
            <a:pPr algn="ctr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- </a:t>
            </a:r>
            <a:r>
              <a:rPr lang="en-US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COLOSSIANS 4:2</a:t>
            </a:r>
            <a:endParaRPr lang="en-GB" b="1" dirty="0">
              <a:solidFill>
                <a:schemeClr val="accent4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9E6E7-E8B2-4B1A-A8C9-1B9CB2A454C8}"/>
              </a:ext>
            </a:extLst>
          </p:cNvPr>
          <p:cNvSpPr txBox="1"/>
          <p:nvPr/>
        </p:nvSpPr>
        <p:spPr>
          <a:xfrm>
            <a:off x="2997196" y="603227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BE SPIRITUALLY ALERT!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2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244">
        <p:fade/>
      </p:transition>
    </mc:Choice>
    <mc:Fallback xmlns="">
      <p:transition spd="med" advTm="55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5E4413-8CD1-47AB-967F-EBA23DE0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24" y="717900"/>
            <a:ext cx="9509760" cy="64633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HOLY SPIRIT IS OUR HELPER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578476-D869-4EDB-A0D0-5E5993EFBC0B}"/>
              </a:ext>
            </a:extLst>
          </p:cNvPr>
          <p:cNvSpPr txBox="1"/>
          <p:nvPr/>
        </p:nvSpPr>
        <p:spPr>
          <a:xfrm>
            <a:off x="599220" y="3472456"/>
            <a:ext cx="7296472" cy="469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Holy Spirit reveals us lords wish.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7D56C-F9CD-4F1E-9905-712FA578956F}"/>
              </a:ext>
            </a:extLst>
          </p:cNvPr>
          <p:cNvSpPr txBox="1"/>
          <p:nvPr/>
        </p:nvSpPr>
        <p:spPr>
          <a:xfrm>
            <a:off x="911424" y="1808114"/>
            <a:ext cx="7536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Holy Spirit intercedes for </a:t>
            </a:r>
          </a:p>
          <a:p>
            <a:pPr algn="ctr"/>
            <a:r>
              <a:rPr lang="en-GB" sz="3200" b="1" dirty="0">
                <a:solidFill>
                  <a:schemeClr val="accent3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Gods children according to the will of God. - Romans 8:26-27</a:t>
            </a:r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932777-81B8-412B-B005-99FA18584E16}"/>
              </a:ext>
            </a:extLst>
          </p:cNvPr>
          <p:cNvSpPr txBox="1"/>
          <p:nvPr/>
        </p:nvSpPr>
        <p:spPr>
          <a:xfrm>
            <a:off x="1570660" y="29404"/>
            <a:ext cx="8688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WE KNOW OUR MISSIONS? 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BD958-415C-4DF2-8160-2BE5122A4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1100936"/>
            <a:ext cx="3665231" cy="2840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7FE00A-75F1-4910-BEC4-723428A5C5AA}"/>
              </a:ext>
            </a:extLst>
          </p:cNvPr>
          <p:cNvSpPr txBox="1"/>
          <p:nvPr/>
        </p:nvSpPr>
        <p:spPr>
          <a:xfrm>
            <a:off x="378040" y="4338571"/>
            <a:ext cx="10555407" cy="864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gives us strength to accomplish FAITHFULLY what is entrusted to us by our lord.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DC9DA6-7027-48F8-A785-763FAB5FBFA0}"/>
              </a:ext>
            </a:extLst>
          </p:cNvPr>
          <p:cNvSpPr txBox="1"/>
          <p:nvPr/>
        </p:nvSpPr>
        <p:spPr>
          <a:xfrm>
            <a:off x="378040" y="5513739"/>
            <a:ext cx="10657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He fills us in God’s love to live lives of love, compassion, forgiveness, and honesty.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E765F7-4B74-4E35-927C-D090B9BE1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88072" y="89095"/>
            <a:ext cx="1765176" cy="1671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1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769">
        <p:fade/>
      </p:transition>
    </mc:Choice>
    <mc:Fallback xmlns="">
      <p:transition spd="med" advTm="337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2525-E375-4DD1-AD12-2D9E8C97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8" y="3983001"/>
            <a:ext cx="10920536" cy="1233424"/>
          </a:xfrm>
        </p:spPr>
        <p:txBody>
          <a:bodyPr>
            <a:normAutofit fontScale="90000"/>
          </a:bodyPr>
          <a:lstStyle/>
          <a:p>
            <a:br>
              <a:rPr lang="en-GB" sz="36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B63BE-A907-4995-B15C-19F73627D176}"/>
              </a:ext>
            </a:extLst>
          </p:cNvPr>
          <p:cNvSpPr txBox="1"/>
          <p:nvPr/>
        </p:nvSpPr>
        <p:spPr>
          <a:xfrm>
            <a:off x="262944" y="155237"/>
            <a:ext cx="10776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us, therefore </a:t>
            </a:r>
            <a:r>
              <a:rPr lang="en-GB" sz="32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3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lways be ,</a:t>
            </a:r>
            <a:endParaRPr lang="en-GB" sz="3200" b="1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045BB-5EC4-497A-A711-A1A9420D43B5}"/>
              </a:ext>
            </a:extLst>
          </p:cNvPr>
          <p:cNvSpPr txBox="1"/>
          <p:nvPr/>
        </p:nvSpPr>
        <p:spPr>
          <a:xfrm>
            <a:off x="0" y="3775999"/>
            <a:ext cx="121650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And VIGILANTLY FULFILING WHAT GOD IS ENTRUSTING US BY REVEALING  THROUGH HOLY SPIRIT.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DD37AE-9534-458A-9D69-5A7D62249625}"/>
              </a:ext>
            </a:extLst>
          </p:cNvPr>
          <p:cNvSpPr txBox="1"/>
          <p:nvPr/>
        </p:nvSpPr>
        <p:spPr>
          <a:xfrm>
            <a:off x="2313553" y="5023077"/>
            <a:ext cx="71948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SPIRITUALLY SLEEPY ONE WILL EASILY BE TRAPPED AND MISLEAD BY THE ENEMY.</a:t>
            </a:r>
            <a:endParaRPr lang="en-GB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08FBB7-EC0E-48EE-99A6-188AAC63C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045152"/>
            <a:ext cx="2246926" cy="2251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7490E7-1172-4C92-9BC7-32F2F01DE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870601"/>
            <a:ext cx="3024336" cy="2641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394433-06B1-4CF6-8393-54569889B62E}"/>
              </a:ext>
            </a:extLst>
          </p:cNvPr>
          <p:cNvSpPr txBox="1"/>
          <p:nvPr/>
        </p:nvSpPr>
        <p:spPr>
          <a:xfrm>
            <a:off x="7536160" y="3069315"/>
            <a:ext cx="4439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REMOVING EVERYTHING FROM OUR HEART THAT COULD MAKE US SLEEPY.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817051-212F-4FCE-957D-6376777B2CE6}"/>
              </a:ext>
            </a:extLst>
          </p:cNvPr>
          <p:cNvSpPr txBox="1"/>
          <p:nvPr/>
        </p:nvSpPr>
        <p:spPr>
          <a:xfrm>
            <a:off x="6042014" y="4788823"/>
            <a:ext cx="6274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 THAT WHEN HE COMES WE ARE FOUND READY FOR HIM ALWAYS.</a:t>
            </a:r>
            <a:endParaRPr lang="en-GB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736CFE-9B07-4683-B6C4-D94A4F15B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4851948"/>
            <a:ext cx="1800200" cy="1774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97BE91-2364-4CB2-8539-BF14FA154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881" y="31896"/>
            <a:ext cx="4195013" cy="2688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57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712">
        <p:fade/>
      </p:transition>
    </mc:Choice>
    <mc:Fallback xmlns="">
      <p:transition spd="med" advTm="487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E9329-ACDB-4C6F-AC4A-07BBBD5F5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324" y="145733"/>
            <a:ext cx="9509760" cy="64804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badi" panose="020B0604020104020204" pitchFamily="34" charset="0"/>
              </a:rPr>
              <a:t>TODAY BEGINS THE SEASON OF ADVENT</a:t>
            </a:r>
            <a:endParaRPr lang="en-GB" sz="36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613FA9-6FFB-4907-827B-FD1299BEF13E}"/>
              </a:ext>
            </a:extLst>
          </p:cNvPr>
          <p:cNvSpPr txBox="1"/>
          <p:nvPr/>
        </p:nvSpPr>
        <p:spPr>
          <a:xfrm>
            <a:off x="-96688" y="3644779"/>
            <a:ext cx="11953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It is the time of </a:t>
            </a:r>
            <a:r>
              <a:rPr lang="en-US" sz="2400" b="1" i="0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EXPECTANT WAITING </a:t>
            </a:r>
            <a:r>
              <a:rPr lang="en-US" sz="24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US" sz="2400" b="1" i="0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PREPARATION </a:t>
            </a:r>
            <a:r>
              <a:rPr lang="en-US" sz="24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for , </a:t>
            </a:r>
          </a:p>
          <a:p>
            <a:pPr algn="ctr"/>
            <a:r>
              <a:rPr lang="en-US" sz="2400" b="1" dirty="0">
                <a:solidFill>
                  <a:srgbClr val="4D5156"/>
                </a:solidFill>
                <a:latin typeface="arial" panose="020B0604020202020204" pitchFamily="34" charset="0"/>
              </a:rPr>
              <a:t> </a:t>
            </a:r>
            <a:endParaRPr lang="en-US" sz="2400" b="1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400" b="1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endParaRPr lang="en-GB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9C079-A2DE-4448-9AA2-E698648EE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877" y="873880"/>
            <a:ext cx="3533775" cy="1076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24BBF9-94DD-49EC-8959-B2A515EED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075" y="1268704"/>
            <a:ext cx="2200275" cy="67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EA1072-FA61-448E-A789-55A1AAEB5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9773" y="1135353"/>
            <a:ext cx="3114675" cy="942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9E6FEC-37B7-4CF2-B535-C285E2307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712" y="2457663"/>
            <a:ext cx="5895975" cy="10953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D13A1D-0546-4FF2-8BFD-FFDDFCABEFBB}"/>
              </a:ext>
            </a:extLst>
          </p:cNvPr>
          <p:cNvSpPr txBox="1"/>
          <p:nvPr/>
        </p:nvSpPr>
        <p:spPr>
          <a:xfrm>
            <a:off x="1054792" y="5589296"/>
            <a:ext cx="9361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There are four weeks in Advent before Christmas.</a:t>
            </a:r>
            <a:endParaRPr lang="en-GB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D6E613-48EB-475B-AD6E-D36FA35535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71396"/>
            <a:ext cx="1517552" cy="2014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57895E-9496-4262-81E6-2AC9B588C6B9}"/>
              </a:ext>
            </a:extLst>
          </p:cNvPr>
          <p:cNvSpPr txBox="1"/>
          <p:nvPr/>
        </p:nvSpPr>
        <p:spPr>
          <a:xfrm>
            <a:off x="838118" y="4156948"/>
            <a:ext cx="10515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D5156"/>
                </a:solidFill>
                <a:latin typeface="arial" panose="020B0604020202020204" pitchFamily="34" charset="0"/>
              </a:rPr>
              <a:t>* </a:t>
            </a:r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the celebration of the Nativity of Christ at Christmas </a:t>
            </a:r>
            <a:r>
              <a:rPr lang="en-US" sz="28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and </a:t>
            </a:r>
            <a:endParaRPr lang="en-GB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25AD1E-C1E1-466D-B9BF-BF4829BE8965}"/>
              </a:ext>
            </a:extLst>
          </p:cNvPr>
          <p:cNvSpPr txBox="1"/>
          <p:nvPr/>
        </p:nvSpPr>
        <p:spPr>
          <a:xfrm>
            <a:off x="1703512" y="4764526"/>
            <a:ext cx="81833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* the return of Christ at the Second Coming</a:t>
            </a:r>
            <a:endParaRPr lang="en-GB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44EF8DB-B7E3-4AF7-AE9D-2E502E7323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4568" y="5044158"/>
            <a:ext cx="1799760" cy="1443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2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974">
        <p:fade/>
      </p:transition>
    </mc:Choice>
    <mc:Fallback xmlns="">
      <p:transition spd="med" advTm="369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5" grpId="0"/>
      <p:bldP spid="19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2.2|4.9|3.6|1.7|2.4|3.1|3.5|3.9|7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|6.6|1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7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13.1|2.4|2.7|3.9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4.6|3.1|5.2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3.3|6.3|10.7|3.7|7.5|1.6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7|2.5|6.7|14.4|5.3|4.9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9|3.6|7|3.5|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3.4|3.9|10.5|10.3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|2.3|2.2|2.6|3.8|2.5|4.8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25.6|3.2"/>
</p:tagLst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17271.potx" id="{FAD70E18-2F21-4BAE-983F-13051C6D1C17}" vid="{4B4DF9DC-15EC-4671-A52A-56A08B977F11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791</Words>
  <Application>Microsoft Office PowerPoint</Application>
  <PresentationFormat>Widescreen</PresentationFormat>
  <Paragraphs>97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Abadi</vt:lpstr>
      <vt:lpstr>Aharoni</vt:lpstr>
      <vt:lpstr>arial</vt:lpstr>
      <vt:lpstr>arial</vt:lpstr>
      <vt:lpstr>Calibri</vt:lpstr>
      <vt:lpstr>Comic Sans MS</vt:lpstr>
      <vt:lpstr>Corbel</vt:lpstr>
      <vt:lpstr>Euphemia</vt:lpstr>
      <vt:lpstr>Roboto</vt:lpstr>
      <vt:lpstr>Times New Roman</vt:lpstr>
      <vt:lpstr>Wingdings</vt:lpstr>
      <vt:lpstr>Banded Design Blue 16x9</vt:lpstr>
      <vt:lpstr> BE WATCHFUL ! BE ALERT ! </vt:lpstr>
      <vt:lpstr>LAST WEEK IN THE GOSPEL,</vt:lpstr>
      <vt:lpstr>Today in the gospel, </vt:lpstr>
      <vt:lpstr>Jesus warns!</vt:lpstr>
      <vt:lpstr>PowerPoint Presentation</vt:lpstr>
      <vt:lpstr>     HOW CAN WE STAY ALERT AND AWAKE? </vt:lpstr>
      <vt:lpstr>HOLY SPIRIT IS OUR HELPER</vt:lpstr>
      <vt:lpstr>  </vt:lpstr>
      <vt:lpstr>TODAY BEGINS THE SEASON OF ADVENT</vt:lpstr>
      <vt:lpstr>THE ADVENT  WREATH</vt:lpstr>
      <vt:lpstr>LET US PRAY,</vt:lpstr>
      <vt:lpstr>VERSE OF THE WEEK</vt:lpstr>
      <vt:lpstr>THANK YOU AND GOD BLESS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WATCHFUL ! BE ALERT !</dc:title>
  <dc:creator>Cheruvathoor Sajin</dc:creator>
  <cp:lastModifiedBy>Cheruvathoor Sajin Simon</cp:lastModifiedBy>
  <cp:revision>66</cp:revision>
  <dcterms:created xsi:type="dcterms:W3CDTF">2020-11-28T13:34:48Z</dcterms:created>
  <dcterms:modified xsi:type="dcterms:W3CDTF">2020-11-28T23:15:50Z</dcterms:modified>
</cp:coreProperties>
</file>