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4"/>
  </p:sldMasterIdLst>
  <p:notesMasterIdLst>
    <p:notesMasterId r:id="rId19"/>
  </p:notesMasterIdLst>
  <p:handoutMasterIdLst>
    <p:handoutMasterId r:id="rId20"/>
  </p:handoutMasterIdLst>
  <p:sldIdLst>
    <p:sldId id="256" r:id="rId5"/>
    <p:sldId id="257" r:id="rId6"/>
    <p:sldId id="258" r:id="rId7"/>
    <p:sldId id="259" r:id="rId8"/>
    <p:sldId id="260" r:id="rId9"/>
    <p:sldId id="261" r:id="rId10"/>
    <p:sldId id="262" r:id="rId11"/>
    <p:sldId id="263" r:id="rId12"/>
    <p:sldId id="264" r:id="rId13"/>
    <p:sldId id="266" r:id="rId14"/>
    <p:sldId id="265" r:id="rId15"/>
    <p:sldId id="267" r:id="rId16"/>
    <p:sldId id="268" r:id="rId17"/>
    <p:sldId id="26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B4B6B9"/>
    <a:srgbClr val="BDBEC0"/>
    <a:srgbClr val="C7C8CA"/>
    <a:srgbClr val="AEB0B3"/>
    <a:srgbClr val="ABADB0"/>
    <a:srgbClr val="4D86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8" autoAdjust="0"/>
    <p:restoredTop sz="93217" autoAdjust="0"/>
  </p:normalViewPr>
  <p:slideViewPr>
    <p:cSldViewPr snapToGrid="0" snapToObjects="1">
      <p:cViewPr varScale="1">
        <p:scale>
          <a:sx n="61" d="100"/>
          <a:sy n="61" d="100"/>
        </p:scale>
        <p:origin x="884" y="60"/>
      </p:cViewPr>
      <p:guideLst/>
    </p:cSldViewPr>
  </p:slideViewPr>
  <p:notesTextViewPr>
    <p:cViewPr>
      <p:scale>
        <a:sx n="1" d="1"/>
        <a:sy n="1" d="1"/>
      </p:scale>
      <p:origin x="0" y="0"/>
    </p:cViewPr>
  </p:notesTextViewPr>
  <p:notesViewPr>
    <p:cSldViewPr snapToGrid="0" snapToObjects="1">
      <p:cViewPr varScale="1">
        <p:scale>
          <a:sx n="58" d="100"/>
          <a:sy n="58" d="100"/>
        </p:scale>
        <p:origin x="2965"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BF96C3-6123-4C73-BCE6-390888FF99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D096F4D-4F41-4A07-9A43-E11A966AD35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5CB29C-02E5-44A0-B737-FE641B1D2817}" type="datetimeFigureOut">
              <a:rPr lang="en-US" smtClean="0"/>
              <a:t>1/3/2021</a:t>
            </a:fld>
            <a:endParaRPr lang="en-US" dirty="0"/>
          </a:p>
        </p:txBody>
      </p:sp>
      <p:sp>
        <p:nvSpPr>
          <p:cNvPr id="4" name="Footer Placeholder 3">
            <a:extLst>
              <a:ext uri="{FF2B5EF4-FFF2-40B4-BE49-F238E27FC236}">
                <a16:creationId xmlns:a16="http://schemas.microsoft.com/office/drawing/2014/main" id="{1BA6923F-537D-4CBC-90B7-A4808FFD08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38E1BA1-D1E4-411E-9E01-C8F5399BFE6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0ECA34E-02FE-42EE-BA45-4002CE73F7ED}" type="slidenum">
              <a:rPr lang="en-US" smtClean="0"/>
              <a:t>‹#›</a:t>
            </a:fld>
            <a:endParaRPr lang="en-US" dirty="0"/>
          </a:p>
        </p:txBody>
      </p:sp>
    </p:spTree>
    <p:extLst>
      <p:ext uri="{BB962C8B-B14F-4D97-AF65-F5344CB8AC3E}">
        <p14:creationId xmlns:p14="http://schemas.microsoft.com/office/powerpoint/2010/main" val="1445335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0DF27C-23B7-9C40-8636-97E800621904}" type="datetimeFigureOut">
              <a:rPr lang="en-US" smtClean="0"/>
              <a:t>1/3/2021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FEC937-7A34-054B-8EB2-234964957837}" type="slidenum">
              <a:rPr lang="en-US" smtClean="0"/>
              <a:t>‹#›</a:t>
            </a:fld>
            <a:endParaRPr lang="en-US" dirty="0"/>
          </a:p>
        </p:txBody>
      </p:sp>
    </p:spTree>
    <p:extLst>
      <p:ext uri="{BB962C8B-B14F-4D97-AF65-F5344CB8AC3E}">
        <p14:creationId xmlns:p14="http://schemas.microsoft.com/office/powerpoint/2010/main" val="529424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FEC937-7A34-054B-8EB2-234964957837}" type="slidenum">
              <a:rPr lang="en-US" smtClean="0"/>
              <a:t>1</a:t>
            </a:fld>
            <a:endParaRPr lang="en-US" dirty="0"/>
          </a:p>
        </p:txBody>
      </p:sp>
    </p:spTree>
    <p:extLst>
      <p:ext uri="{BB962C8B-B14F-4D97-AF65-F5344CB8AC3E}">
        <p14:creationId xmlns:p14="http://schemas.microsoft.com/office/powerpoint/2010/main" val="34856688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81648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205019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86668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86831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65710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892691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2770571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750429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191370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1">
            <a:alpha val="22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F976DE-F6A6-0149-ADAE-9BF528C6E6A9}"/>
              </a:ext>
            </a:extLst>
          </p:cNvPr>
          <p:cNvPicPr>
            <a:picLocks noChangeAspect="1"/>
          </p:cNvPicPr>
          <p:nvPr userDrawn="1"/>
        </p:nvPicPr>
        <p:blipFill>
          <a:blip r:embed="rId2"/>
          <a:stretch>
            <a:fillRect/>
          </a:stretch>
        </p:blipFill>
        <p:spPr>
          <a:xfrm>
            <a:off x="0" y="-2511239"/>
            <a:ext cx="16656424" cy="9369239"/>
          </a:xfrm>
          <a:prstGeom prst="rect">
            <a:avLst/>
          </a:prstGeom>
          <a:solidFill>
            <a:srgbClr val="BDBEC0"/>
          </a:solidFill>
        </p:spPr>
      </p:pic>
      <p:pic>
        <p:nvPicPr>
          <p:cNvPr id="21" name="Picture 20">
            <a:extLst>
              <a:ext uri="{FF2B5EF4-FFF2-40B4-BE49-F238E27FC236}">
                <a16:creationId xmlns:a16="http://schemas.microsoft.com/office/drawing/2014/main" id="{3249FAD6-8D2E-3F4B-BA86-AAC4EDBA953C}"/>
              </a:ext>
            </a:extLst>
          </p:cNvPr>
          <p:cNvPicPr>
            <a:picLocks noChangeAspect="1"/>
          </p:cNvPicPr>
          <p:nvPr userDrawn="1"/>
        </p:nvPicPr>
        <p:blipFill>
          <a:blip r:embed="rId3">
            <a:alphaModFix amt="25000"/>
          </a:blip>
          <a:stretch>
            <a:fillRect/>
          </a:stretch>
        </p:blipFill>
        <p:spPr>
          <a:xfrm>
            <a:off x="11507538" y="638576"/>
            <a:ext cx="1103670" cy="543193"/>
          </a:xfrm>
          <a:prstGeom prst="rect">
            <a:avLst/>
          </a:prstGeom>
        </p:spPr>
      </p:pic>
      <p:pic>
        <p:nvPicPr>
          <p:cNvPr id="17" name="Picture 16">
            <a:extLst>
              <a:ext uri="{FF2B5EF4-FFF2-40B4-BE49-F238E27FC236}">
                <a16:creationId xmlns:a16="http://schemas.microsoft.com/office/drawing/2014/main" id="{65886DC5-31D1-884F-A425-C917FE781D49}"/>
              </a:ext>
            </a:extLst>
          </p:cNvPr>
          <p:cNvPicPr>
            <a:picLocks noChangeAspect="1"/>
          </p:cNvPicPr>
          <p:nvPr userDrawn="1"/>
        </p:nvPicPr>
        <p:blipFill>
          <a:blip r:embed="rId3">
            <a:alphaModFix amt="25000"/>
          </a:blip>
          <a:stretch>
            <a:fillRect/>
          </a:stretch>
        </p:blipFill>
        <p:spPr>
          <a:xfrm>
            <a:off x="11976286" y="735260"/>
            <a:ext cx="1269845" cy="624980"/>
          </a:xfrm>
          <a:prstGeom prst="rect">
            <a:avLst/>
          </a:prstGeom>
        </p:spPr>
      </p:pic>
      <p:pic>
        <p:nvPicPr>
          <p:cNvPr id="3" name="Picture 2">
            <a:extLst>
              <a:ext uri="{FF2B5EF4-FFF2-40B4-BE49-F238E27FC236}">
                <a16:creationId xmlns:a16="http://schemas.microsoft.com/office/drawing/2014/main" id="{E945C6DD-CDAE-A643-9E13-29D255268009}"/>
              </a:ext>
            </a:extLst>
          </p:cNvPr>
          <p:cNvPicPr>
            <a:picLocks noChangeAspect="1"/>
          </p:cNvPicPr>
          <p:nvPr userDrawn="1"/>
        </p:nvPicPr>
        <p:blipFill>
          <a:blip r:embed="rId4"/>
          <a:stretch>
            <a:fillRect/>
          </a:stretch>
        </p:blipFill>
        <p:spPr>
          <a:xfrm>
            <a:off x="8742487" y="66765"/>
            <a:ext cx="3066380" cy="1503867"/>
          </a:xfrm>
          <a:prstGeom prst="rect">
            <a:avLst/>
          </a:prstGeom>
        </p:spPr>
      </p:pic>
      <p:sp>
        <p:nvSpPr>
          <p:cNvPr id="9" name="Oval 8">
            <a:extLst>
              <a:ext uri="{FF2B5EF4-FFF2-40B4-BE49-F238E27FC236}">
                <a16:creationId xmlns:a16="http://schemas.microsoft.com/office/drawing/2014/main" id="{552DA949-579F-6448-8C50-6AFB1BF34029}"/>
              </a:ext>
            </a:extLst>
          </p:cNvPr>
          <p:cNvSpPr/>
          <p:nvPr userDrawn="1"/>
        </p:nvSpPr>
        <p:spPr>
          <a:xfrm>
            <a:off x="5835127" y="-1642692"/>
            <a:ext cx="4581200" cy="4581200"/>
          </a:xfrm>
          <a:prstGeom prst="ellipse">
            <a:avLst/>
          </a:prstGeom>
          <a:gradFill flip="none" rotWithShape="1">
            <a:gsLst>
              <a:gs pos="0">
                <a:schemeClr val="bg1"/>
              </a:gs>
              <a:gs pos="73000">
                <a:schemeClr val="bg1">
                  <a:alpha val="0"/>
                </a:schemeClr>
              </a:gs>
            </a:gsLst>
            <a:path path="circle">
              <a:fillToRect l="50000" t="50000" r="50000" b="50000"/>
            </a:path>
            <a:tileRect/>
          </a:gradFill>
          <a:ln>
            <a:noFill/>
          </a:ln>
          <a:effectLst>
            <a:softEdge rad="393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6653B4A5-68B3-8545-9AFE-578DF86C5060}"/>
              </a:ext>
            </a:extLst>
          </p:cNvPr>
          <p:cNvPicPr>
            <a:picLocks noChangeAspect="1"/>
          </p:cNvPicPr>
          <p:nvPr userDrawn="1"/>
        </p:nvPicPr>
        <p:blipFill>
          <a:blip r:embed="rId3"/>
          <a:stretch>
            <a:fillRect/>
          </a:stretch>
        </p:blipFill>
        <p:spPr>
          <a:xfrm>
            <a:off x="7806235" y="910173"/>
            <a:ext cx="1872503" cy="921590"/>
          </a:xfrm>
          <a:prstGeom prst="rect">
            <a:avLst/>
          </a:prstGeom>
        </p:spPr>
      </p:pic>
      <p:sp>
        <p:nvSpPr>
          <p:cNvPr id="12" name="Rectangle 11">
            <a:extLst>
              <a:ext uri="{FF2B5EF4-FFF2-40B4-BE49-F238E27FC236}">
                <a16:creationId xmlns:a16="http://schemas.microsoft.com/office/drawing/2014/main" id="{BA2FA49A-A98C-6443-B01D-7612F50EDB51}"/>
              </a:ext>
            </a:extLst>
          </p:cNvPr>
          <p:cNvSpPr/>
          <p:nvPr userDrawn="1"/>
        </p:nvSpPr>
        <p:spPr>
          <a:xfrm>
            <a:off x="0" y="1047750"/>
            <a:ext cx="12192000" cy="5810250"/>
          </a:xfrm>
          <a:prstGeom prst="rect">
            <a:avLst/>
          </a:prstGeom>
          <a:gradFill>
            <a:gsLst>
              <a:gs pos="0">
                <a:schemeClr val="bg1">
                  <a:lumMod val="50000"/>
                  <a:alpha val="1000"/>
                </a:schemeClr>
              </a:gs>
              <a:gs pos="60000">
                <a:schemeClr val="bg1">
                  <a:lumMod val="50000"/>
                  <a:alpha val="85000"/>
                </a:schemeClr>
              </a:gs>
              <a:gs pos="40000">
                <a:schemeClr val="bg1">
                  <a:lumMod val="50000"/>
                  <a:alpha val="85000"/>
                </a:schemeClr>
              </a:gs>
              <a:gs pos="100000">
                <a:schemeClr val="bg1">
                  <a:lumMod val="50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id="{9B9AA09F-715D-A34E-94B7-279D5FC00717}"/>
              </a:ext>
            </a:extLst>
          </p:cNvPr>
          <p:cNvSpPr>
            <a:spLocks noGrp="1"/>
          </p:cNvSpPr>
          <p:nvPr>
            <p:ph type="body" sz="quarter" idx="10"/>
          </p:nvPr>
        </p:nvSpPr>
        <p:spPr>
          <a:xfrm>
            <a:off x="1485900" y="3429000"/>
            <a:ext cx="9220200" cy="1017588"/>
          </a:xfrm>
          <a:prstGeom prst="rect">
            <a:avLst/>
          </a:prstGeom>
        </p:spPr>
        <p:txBody>
          <a:bodyPr anchor="ctr"/>
          <a:lstStyle>
            <a:lvl1pPr marL="0" indent="0" algn="ctr">
              <a:buNone/>
              <a:defRPr>
                <a:solidFill>
                  <a:schemeClr val="bg1"/>
                </a:solidFill>
                <a:effectLst>
                  <a:outerShdw blurRad="63500" dist="38100" dir="2700000" algn="tl" rotWithShape="0">
                    <a:schemeClr val="tx1">
                      <a:alpha val="60000"/>
                    </a:schemeClr>
                  </a:outerShdw>
                </a:effectLst>
              </a:defRPr>
            </a:lvl1pPr>
          </a:lstStyle>
          <a:p>
            <a:pPr lvl="0"/>
            <a:r>
              <a:rPr lang="en-US"/>
              <a:t>Click to edit Master text styles</a:t>
            </a:r>
          </a:p>
        </p:txBody>
      </p:sp>
      <p:sp>
        <p:nvSpPr>
          <p:cNvPr id="11" name="Title 10">
            <a:extLst>
              <a:ext uri="{FF2B5EF4-FFF2-40B4-BE49-F238E27FC236}">
                <a16:creationId xmlns:a16="http://schemas.microsoft.com/office/drawing/2014/main" id="{29EF441D-42DE-CF48-B0AB-48A5E97DABAF}"/>
              </a:ext>
            </a:extLst>
          </p:cNvPr>
          <p:cNvSpPr>
            <a:spLocks noGrp="1"/>
          </p:cNvSpPr>
          <p:nvPr>
            <p:ph type="title"/>
          </p:nvPr>
        </p:nvSpPr>
        <p:spPr>
          <a:xfrm>
            <a:off x="1283971" y="2200695"/>
            <a:ext cx="9624059" cy="652403"/>
          </a:xfrm>
          <a:prstGeom prst="rect">
            <a:avLst/>
          </a:prstGeom>
        </p:spPr>
        <p:txBody>
          <a:bodyPr anchor="ctr"/>
          <a:lstStyle>
            <a:lvl1pPr algn="ctr">
              <a:defRPr>
                <a:solidFill>
                  <a:schemeClr val="bg1"/>
                </a:solidFill>
                <a:effectLst>
                  <a:outerShdw blurRad="63500" dist="38100" dir="2700000" algn="tl" rotWithShape="0">
                    <a:schemeClr val="tx1">
                      <a:alpha val="60000"/>
                    </a:schemeClr>
                  </a:outerShdw>
                </a:effectLst>
              </a:defRPr>
            </a:lvl1pPr>
          </a:lstStyle>
          <a:p>
            <a:r>
              <a:rPr lang="en-US"/>
              <a:t>Click to edit Master title style</a:t>
            </a:r>
            <a:endParaRPr lang="en-US" dirty="0"/>
          </a:p>
        </p:txBody>
      </p:sp>
      <p:grpSp>
        <p:nvGrpSpPr>
          <p:cNvPr id="26" name="Group 25">
            <a:extLst>
              <a:ext uri="{FF2B5EF4-FFF2-40B4-BE49-F238E27FC236}">
                <a16:creationId xmlns:a16="http://schemas.microsoft.com/office/drawing/2014/main" id="{0022EFFE-2DFF-024C-9E1C-8AD26C70FB65}"/>
              </a:ext>
            </a:extLst>
          </p:cNvPr>
          <p:cNvGrpSpPr/>
          <p:nvPr userDrawn="1"/>
        </p:nvGrpSpPr>
        <p:grpSpPr>
          <a:xfrm>
            <a:off x="1283971" y="3193643"/>
            <a:ext cx="9624059" cy="2224502"/>
            <a:chOff x="1283971" y="3193643"/>
            <a:chExt cx="9624059" cy="2224502"/>
          </a:xfrm>
        </p:grpSpPr>
        <p:sp>
          <p:nvSpPr>
            <p:cNvPr id="23" name="Freeform 22">
              <a:extLst>
                <a:ext uri="{FF2B5EF4-FFF2-40B4-BE49-F238E27FC236}">
                  <a16:creationId xmlns:a16="http://schemas.microsoft.com/office/drawing/2014/main" id="{4DDC8259-5439-1141-977E-E10B205DD03B}"/>
                </a:ext>
              </a:extLst>
            </p:cNvPr>
            <p:cNvSpPr/>
            <p:nvPr userDrawn="1"/>
          </p:nvSpPr>
          <p:spPr>
            <a:xfrm rot="5400000">
              <a:off x="5935979" y="-1458365"/>
              <a:ext cx="320043" cy="9624059"/>
            </a:xfrm>
            <a:custGeom>
              <a:avLst/>
              <a:gdLst>
                <a:gd name="connsiteX0" fmla="*/ 0 w 320043"/>
                <a:gd name="connsiteY0" fmla="*/ 9624058 h 9624059"/>
                <a:gd name="connsiteX1" fmla="*/ 0 w 320043"/>
                <a:gd name="connsiteY1" fmla="*/ 22859 h 9624059"/>
                <a:gd name="connsiteX2" fmla="*/ 3 w 320043"/>
                <a:gd name="connsiteY2" fmla="*/ 22859 h 9624059"/>
                <a:gd name="connsiteX3" fmla="*/ 3 w 320043"/>
                <a:gd name="connsiteY3" fmla="*/ 0 h 9624059"/>
                <a:gd name="connsiteX4" fmla="*/ 320043 w 320043"/>
                <a:gd name="connsiteY4" fmla="*/ 0 h 9624059"/>
                <a:gd name="connsiteX5" fmla="*/ 320043 w 320043"/>
                <a:gd name="connsiteY5" fmla="*/ 45718 h 9624059"/>
                <a:gd name="connsiteX6" fmla="*/ 45720 w 320043"/>
                <a:gd name="connsiteY6" fmla="*/ 45718 h 9624059"/>
                <a:gd name="connsiteX7" fmla="*/ 45719 w 320043"/>
                <a:gd name="connsiteY7" fmla="*/ 9578340 h 9624059"/>
                <a:gd name="connsiteX8" fmla="*/ 320041 w 320043"/>
                <a:gd name="connsiteY8" fmla="*/ 9578340 h 9624059"/>
                <a:gd name="connsiteX9" fmla="*/ 320041 w 320043"/>
                <a:gd name="connsiteY9" fmla="*/ 9624059 h 9624059"/>
                <a:gd name="connsiteX10" fmla="*/ 1 w 320043"/>
                <a:gd name="connsiteY10" fmla="*/ 9624059 h 9624059"/>
                <a:gd name="connsiteX11" fmla="*/ 1 w 320043"/>
                <a:gd name="connsiteY11" fmla="*/ 9624058 h 962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0043" h="9624059">
                  <a:moveTo>
                    <a:pt x="0" y="9624058"/>
                  </a:moveTo>
                  <a:lnTo>
                    <a:pt x="0" y="22859"/>
                  </a:lnTo>
                  <a:lnTo>
                    <a:pt x="3" y="22859"/>
                  </a:lnTo>
                  <a:lnTo>
                    <a:pt x="3" y="0"/>
                  </a:lnTo>
                  <a:lnTo>
                    <a:pt x="320043" y="0"/>
                  </a:lnTo>
                  <a:lnTo>
                    <a:pt x="320043" y="45718"/>
                  </a:lnTo>
                  <a:lnTo>
                    <a:pt x="45720" y="45718"/>
                  </a:lnTo>
                  <a:lnTo>
                    <a:pt x="45719" y="9578340"/>
                  </a:lnTo>
                  <a:lnTo>
                    <a:pt x="320041" y="9578340"/>
                  </a:lnTo>
                  <a:lnTo>
                    <a:pt x="320041" y="9624059"/>
                  </a:lnTo>
                  <a:lnTo>
                    <a:pt x="1" y="9624059"/>
                  </a:lnTo>
                  <a:lnTo>
                    <a:pt x="1" y="962405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a:extLst>
                <a:ext uri="{FF2B5EF4-FFF2-40B4-BE49-F238E27FC236}">
                  <a16:creationId xmlns:a16="http://schemas.microsoft.com/office/drawing/2014/main" id="{B28BC5D8-96D5-C34F-8298-7A33B7CC9695}"/>
                </a:ext>
              </a:extLst>
            </p:cNvPr>
            <p:cNvSpPr/>
            <p:nvPr userDrawn="1"/>
          </p:nvSpPr>
          <p:spPr>
            <a:xfrm rot="16200000" flipV="1">
              <a:off x="5935979" y="-252659"/>
              <a:ext cx="320043" cy="9624059"/>
            </a:xfrm>
            <a:custGeom>
              <a:avLst/>
              <a:gdLst>
                <a:gd name="connsiteX0" fmla="*/ 0 w 320043"/>
                <a:gd name="connsiteY0" fmla="*/ 9624058 h 9624059"/>
                <a:gd name="connsiteX1" fmla="*/ 0 w 320043"/>
                <a:gd name="connsiteY1" fmla="*/ 22859 h 9624059"/>
                <a:gd name="connsiteX2" fmla="*/ 3 w 320043"/>
                <a:gd name="connsiteY2" fmla="*/ 22859 h 9624059"/>
                <a:gd name="connsiteX3" fmla="*/ 3 w 320043"/>
                <a:gd name="connsiteY3" fmla="*/ 0 h 9624059"/>
                <a:gd name="connsiteX4" fmla="*/ 320043 w 320043"/>
                <a:gd name="connsiteY4" fmla="*/ 0 h 9624059"/>
                <a:gd name="connsiteX5" fmla="*/ 320043 w 320043"/>
                <a:gd name="connsiteY5" fmla="*/ 45718 h 9624059"/>
                <a:gd name="connsiteX6" fmla="*/ 45720 w 320043"/>
                <a:gd name="connsiteY6" fmla="*/ 45718 h 9624059"/>
                <a:gd name="connsiteX7" fmla="*/ 45719 w 320043"/>
                <a:gd name="connsiteY7" fmla="*/ 9578340 h 9624059"/>
                <a:gd name="connsiteX8" fmla="*/ 320041 w 320043"/>
                <a:gd name="connsiteY8" fmla="*/ 9578340 h 9624059"/>
                <a:gd name="connsiteX9" fmla="*/ 320041 w 320043"/>
                <a:gd name="connsiteY9" fmla="*/ 9624059 h 9624059"/>
                <a:gd name="connsiteX10" fmla="*/ 1 w 320043"/>
                <a:gd name="connsiteY10" fmla="*/ 9624059 h 9624059"/>
                <a:gd name="connsiteX11" fmla="*/ 1 w 320043"/>
                <a:gd name="connsiteY11" fmla="*/ 9624058 h 962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0043" h="9624059">
                  <a:moveTo>
                    <a:pt x="0" y="9624058"/>
                  </a:moveTo>
                  <a:lnTo>
                    <a:pt x="0" y="22859"/>
                  </a:lnTo>
                  <a:lnTo>
                    <a:pt x="3" y="22859"/>
                  </a:lnTo>
                  <a:lnTo>
                    <a:pt x="3" y="0"/>
                  </a:lnTo>
                  <a:lnTo>
                    <a:pt x="320043" y="0"/>
                  </a:lnTo>
                  <a:lnTo>
                    <a:pt x="320043" y="45718"/>
                  </a:lnTo>
                  <a:lnTo>
                    <a:pt x="45720" y="45718"/>
                  </a:lnTo>
                  <a:lnTo>
                    <a:pt x="45719" y="9578340"/>
                  </a:lnTo>
                  <a:lnTo>
                    <a:pt x="320041" y="9578340"/>
                  </a:lnTo>
                  <a:lnTo>
                    <a:pt x="320041" y="9624059"/>
                  </a:lnTo>
                  <a:lnTo>
                    <a:pt x="1" y="9624059"/>
                  </a:lnTo>
                  <a:lnTo>
                    <a:pt x="1" y="962405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Half Frame 24">
              <a:extLst>
                <a:ext uri="{FF2B5EF4-FFF2-40B4-BE49-F238E27FC236}">
                  <a16:creationId xmlns:a16="http://schemas.microsoft.com/office/drawing/2014/main" id="{DD6367FF-B8D4-624E-87F8-36D5E50D49BE}"/>
                </a:ext>
              </a:extLst>
            </p:cNvPr>
            <p:cNvSpPr/>
            <p:nvPr userDrawn="1"/>
          </p:nvSpPr>
          <p:spPr>
            <a:xfrm rot="13500000">
              <a:off x="5765073" y="4756291"/>
              <a:ext cx="661854" cy="661854"/>
            </a:xfrm>
            <a:prstGeom prst="halfFrame">
              <a:avLst>
                <a:gd name="adj1" fmla="val 6273"/>
                <a:gd name="adj2" fmla="val 62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18" name="Picture 17">
            <a:extLst>
              <a:ext uri="{FF2B5EF4-FFF2-40B4-BE49-F238E27FC236}">
                <a16:creationId xmlns:a16="http://schemas.microsoft.com/office/drawing/2014/main" id="{F72FC533-DFC8-1946-8ABA-A4A320022DD5}"/>
              </a:ext>
            </a:extLst>
          </p:cNvPr>
          <p:cNvPicPr>
            <a:picLocks noChangeAspect="1"/>
          </p:cNvPicPr>
          <p:nvPr userDrawn="1"/>
        </p:nvPicPr>
        <p:blipFill>
          <a:blip r:embed="rId4"/>
          <a:stretch>
            <a:fillRect/>
          </a:stretch>
        </p:blipFill>
        <p:spPr>
          <a:xfrm>
            <a:off x="-1233520" y="619078"/>
            <a:ext cx="4555160" cy="2234020"/>
          </a:xfrm>
          <a:prstGeom prst="rect">
            <a:avLst/>
          </a:prstGeom>
        </p:spPr>
      </p:pic>
      <p:pic>
        <p:nvPicPr>
          <p:cNvPr id="22" name="Picture 21">
            <a:extLst>
              <a:ext uri="{FF2B5EF4-FFF2-40B4-BE49-F238E27FC236}">
                <a16:creationId xmlns:a16="http://schemas.microsoft.com/office/drawing/2014/main" id="{25CC0ADD-098C-0445-BEA6-96A944C3F8B4}"/>
              </a:ext>
            </a:extLst>
          </p:cNvPr>
          <p:cNvPicPr>
            <a:picLocks noChangeAspect="1"/>
          </p:cNvPicPr>
          <p:nvPr userDrawn="1"/>
        </p:nvPicPr>
        <p:blipFill>
          <a:blip r:embed="rId3">
            <a:alphaModFix amt="25000"/>
          </a:blip>
          <a:stretch>
            <a:fillRect/>
          </a:stretch>
        </p:blipFill>
        <p:spPr>
          <a:xfrm>
            <a:off x="4061134" y="638575"/>
            <a:ext cx="1103670" cy="543193"/>
          </a:xfrm>
          <a:prstGeom prst="rect">
            <a:avLst/>
          </a:prstGeom>
        </p:spPr>
      </p:pic>
    </p:spTree>
    <p:extLst>
      <p:ext uri="{BB962C8B-B14F-4D97-AF65-F5344CB8AC3E}">
        <p14:creationId xmlns:p14="http://schemas.microsoft.com/office/powerpoint/2010/main" val="1447983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utoRev="1" fill="hold" nodeType="withEffect">
                                  <p:stCondLst>
                                    <p:cond delay="0"/>
                                  </p:stCondLst>
                                  <p:childTnLst>
                                    <p:animMotion origin="layout" path="M -0.04284 0.00069 L -0.12461 0.00069 " pathEditMode="relative" rAng="0" ptsTypes="AA">
                                      <p:cBhvr>
                                        <p:cTn id="6" dur="25000" fill="hold"/>
                                        <p:tgtEl>
                                          <p:spTgt spid="7"/>
                                        </p:tgtEl>
                                        <p:attrNameLst>
                                          <p:attrName>ppt_x</p:attrName>
                                          <p:attrName>ppt_y</p:attrName>
                                        </p:attrNameLst>
                                      </p:cBhvr>
                                      <p:rCtr x="-4089" y="0"/>
                                    </p:animMotion>
                                  </p:childTnLst>
                                </p:cTn>
                              </p:par>
                              <p:par>
                                <p:cTn id="7" presetID="42" presetClass="path" presetSubtype="0" repeatCount="indefinite" autoRev="1" fill="remove" grpId="0" nodeType="withEffect">
                                  <p:stCondLst>
                                    <p:cond delay="0"/>
                                  </p:stCondLst>
                                  <p:childTnLst>
                                    <p:animMotion origin="layout" path="M 3.75E-6 -4.44444E-6 L -0.22019 0.06598 " pathEditMode="relative" rAng="0" ptsTypes="AA">
                                      <p:cBhvr>
                                        <p:cTn id="8" dur="25000" fill="hold"/>
                                        <p:tgtEl>
                                          <p:spTgt spid="9"/>
                                        </p:tgtEl>
                                        <p:attrNameLst>
                                          <p:attrName>ppt_x</p:attrName>
                                          <p:attrName>ppt_y</p:attrName>
                                        </p:attrNameLst>
                                      </p:cBhvr>
                                      <p:rCtr x="-11016" y="3287"/>
                                    </p:animMotion>
                                  </p:childTnLst>
                                </p:cTn>
                              </p:par>
                              <p:par>
                                <p:cTn id="9" presetID="42" presetClass="path" presetSubtype="0" repeatCount="indefinite" autoRev="1" fill="remove" nodeType="withEffect">
                                  <p:stCondLst>
                                    <p:cond delay="0"/>
                                  </p:stCondLst>
                                  <p:childTnLst>
                                    <p:animMotion origin="layout" path="M 2.70833E-6 1.48148E-6 L -0.33907 1.48148E-6 " pathEditMode="relative" rAng="0" ptsTypes="AA">
                                      <p:cBhvr>
                                        <p:cTn id="10" dur="25000" fill="hold"/>
                                        <p:tgtEl>
                                          <p:spTgt spid="5"/>
                                        </p:tgtEl>
                                        <p:attrNameLst>
                                          <p:attrName>ppt_x</p:attrName>
                                          <p:attrName>ppt_y</p:attrName>
                                        </p:attrNameLst>
                                      </p:cBhvr>
                                      <p:rCtr x="-16953" y="0"/>
                                    </p:animMotion>
                                  </p:childTnLst>
                                </p:cTn>
                              </p:par>
                              <p:par>
                                <p:cTn id="11" presetID="42" presetClass="path" presetSubtype="0" repeatCount="indefinite" autoRev="1" fill="remove" nodeType="withEffect">
                                  <p:stCondLst>
                                    <p:cond delay="0"/>
                                  </p:stCondLst>
                                  <p:childTnLst>
                                    <p:animMotion origin="layout" path="M 5E-6 2.22222E-6 L -0.1612 -0.0007 " pathEditMode="relative" rAng="0" ptsTypes="AA">
                                      <p:cBhvr>
                                        <p:cTn id="12" dur="25000" fill="hold"/>
                                        <p:tgtEl>
                                          <p:spTgt spid="17"/>
                                        </p:tgtEl>
                                        <p:attrNameLst>
                                          <p:attrName>ppt_x</p:attrName>
                                          <p:attrName>ppt_y</p:attrName>
                                        </p:attrNameLst>
                                      </p:cBhvr>
                                      <p:rCtr x="-8060" y="-46"/>
                                    </p:animMotion>
                                  </p:childTnLst>
                                </p:cTn>
                              </p:par>
                              <p:par>
                                <p:cTn id="13" presetID="42" presetClass="path" presetSubtype="0" repeatCount="indefinite" autoRev="1" fill="remove" nodeType="withEffect">
                                  <p:stCondLst>
                                    <p:cond delay="0"/>
                                  </p:stCondLst>
                                  <p:childTnLst>
                                    <p:animMotion origin="layout" path="M 1.45833E-6 -2.96296E-6 L -0.21341 0.00255 " pathEditMode="relative" rAng="0" ptsTypes="AA">
                                      <p:cBhvr>
                                        <p:cTn id="14" dur="25000" fill="hold"/>
                                        <p:tgtEl>
                                          <p:spTgt spid="3"/>
                                        </p:tgtEl>
                                        <p:attrNameLst>
                                          <p:attrName>ppt_x</p:attrName>
                                          <p:attrName>ppt_y</p:attrName>
                                        </p:attrNameLst>
                                      </p:cBhvr>
                                      <p:rCtr x="-10677" y="116"/>
                                    </p:animMotion>
                                  </p:childTnLst>
                                </p:cTn>
                              </p:par>
                              <p:par>
                                <p:cTn id="15" presetID="42" presetClass="path" presetSubtype="0" repeatCount="indefinite" autoRev="1" fill="remove" nodeType="withEffect">
                                  <p:stCondLst>
                                    <p:cond delay="0"/>
                                  </p:stCondLst>
                                  <p:childTnLst>
                                    <p:animMotion origin="layout" path="M 4.79167E-6 1.11111E-6 L -0.39883 1.11111E-6 " pathEditMode="relative" rAng="0" ptsTypes="AA">
                                      <p:cBhvr>
                                        <p:cTn id="16" dur="25000" fill="hold"/>
                                        <p:tgtEl>
                                          <p:spTgt spid="22"/>
                                        </p:tgtEl>
                                        <p:attrNameLst>
                                          <p:attrName>ppt_x</p:attrName>
                                          <p:attrName>ppt_y</p:attrName>
                                        </p:attrNameLst>
                                      </p:cBhvr>
                                      <p:rCtr x="-19948" y="0"/>
                                    </p:animMotion>
                                  </p:childTnLst>
                                </p:cTn>
                              </p:par>
                              <p:par>
                                <p:cTn id="17" presetID="42" presetClass="path" presetSubtype="0" repeatCount="indefinite" autoRev="1" fill="remove" nodeType="withEffect">
                                  <p:stCondLst>
                                    <p:cond delay="0"/>
                                  </p:stCondLst>
                                  <p:childTnLst>
                                    <p:animMotion origin="layout" path="M -2.5E-6 1.11111E-6 L -0.33906 1.11111E-6 " pathEditMode="relative" rAng="0" ptsTypes="AA">
                                      <p:cBhvr>
                                        <p:cTn id="18" dur="25000" fill="hold"/>
                                        <p:tgtEl>
                                          <p:spTgt spid="21"/>
                                        </p:tgtEl>
                                        <p:attrNameLst>
                                          <p:attrName>ppt_x</p:attrName>
                                          <p:attrName>ppt_y</p:attrName>
                                        </p:attrNameLst>
                                      </p:cBhvr>
                                      <p:rCtr x="-16953" y="0"/>
                                    </p:animMotion>
                                  </p:childTnLst>
                                </p:cTn>
                              </p:par>
                              <p:par>
                                <p:cTn id="19" presetID="42" presetClass="path" presetSubtype="0" repeatCount="indefinite" autoRev="1" fill="remove" nodeType="withEffect">
                                  <p:stCondLst>
                                    <p:cond delay="0"/>
                                  </p:stCondLst>
                                  <p:childTnLst>
                                    <p:animMotion origin="layout" path="M 3.125E-6 7.40741E-7 L -0.30091 0.01412 " pathEditMode="relative" rAng="0" ptsTypes="AA">
                                      <p:cBhvr>
                                        <p:cTn id="20" dur="25000" fill="hold"/>
                                        <p:tgtEl>
                                          <p:spTgt spid="18"/>
                                        </p:tgtEl>
                                        <p:attrNameLst>
                                          <p:attrName>ppt_x</p:attrName>
                                          <p:attrName>ppt_y</p:attrName>
                                        </p:attrNameLst>
                                      </p:cBhvr>
                                      <p:rCtr x="-15039" y="694"/>
                                    </p:animMotion>
                                  </p:childTnLst>
                                </p:cTn>
                              </p:par>
                              <p:par>
                                <p:cTn id="21" presetID="6" presetClass="entr" presetSubtype="16" fill="hold" nodeType="withEffect">
                                  <p:stCondLst>
                                    <p:cond delay="1000"/>
                                  </p:stCondLst>
                                  <p:childTnLst>
                                    <p:set>
                                      <p:cBhvr>
                                        <p:cTn id="22" dur="1" fill="hold">
                                          <p:stCondLst>
                                            <p:cond delay="0"/>
                                          </p:stCondLst>
                                        </p:cTn>
                                        <p:tgtEl>
                                          <p:spTgt spid="26"/>
                                        </p:tgtEl>
                                        <p:attrNameLst>
                                          <p:attrName>style.visibility</p:attrName>
                                        </p:attrNameLst>
                                      </p:cBhvr>
                                      <p:to>
                                        <p:strVal val="visible"/>
                                      </p:to>
                                    </p:set>
                                    <p:animEffect transition="in" filter="circle(in)">
                                      <p:cBhvr>
                                        <p:cTn id="23" dur="2000"/>
                                        <p:tgtEl>
                                          <p:spTgt spid="26"/>
                                        </p:tgtEl>
                                      </p:cBhvr>
                                    </p:animEffect>
                                  </p:childTnLst>
                                </p:cTn>
                              </p:par>
                              <p:par>
                                <p:cTn id="24" presetID="10" presetClass="entr" presetSubtype="0" fill="hold" grpId="0" nodeType="withEffect">
                                  <p:stCondLst>
                                    <p:cond delay="150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3000"/>
                                        <p:tgtEl>
                                          <p:spTgt spid="11"/>
                                        </p:tgtEl>
                                      </p:cBhvr>
                                    </p:animEffect>
                                  </p:childTnLst>
                                </p:cTn>
                              </p:par>
                              <p:par>
                                <p:cTn id="27" presetID="10" presetClass="entr" presetSubtype="0" fill="hold" grpId="0" nodeType="withEffect">
                                  <p:stCondLst>
                                    <p:cond delay="2000"/>
                                  </p:stCondLst>
                                  <p:childTnLst>
                                    <p:set>
                                      <p:cBhvr>
                                        <p:cTn id="28" dur="1" fill="hold">
                                          <p:stCondLst>
                                            <p:cond delay="0"/>
                                          </p:stCondLst>
                                        </p:cTn>
                                        <p:tgtEl>
                                          <p:spTgt spid="10">
                                            <p:txEl>
                                              <p:pRg st="0" end="0"/>
                                            </p:txEl>
                                          </p:spTgt>
                                        </p:tgtEl>
                                        <p:attrNameLst>
                                          <p:attrName>style.visibility</p:attrName>
                                        </p:attrNameLst>
                                      </p:cBhvr>
                                      <p:to>
                                        <p:strVal val="visible"/>
                                      </p:to>
                                    </p:set>
                                    <p:animEffect transition="in" filter="fade">
                                      <p:cBhvr>
                                        <p:cTn id="29" dur="3000"/>
                                        <p:tgtEl>
                                          <p:spTgt spid="10">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xit" presetSubtype="32" fill="hold" nodeType="clickEffect">
                                  <p:stCondLst>
                                    <p:cond delay="500"/>
                                  </p:stCondLst>
                                  <p:childTnLst>
                                    <p:animEffect transition="out" filter="circle(out)">
                                      <p:cBhvr>
                                        <p:cTn id="33" dur="2000"/>
                                        <p:tgtEl>
                                          <p:spTgt spid="26"/>
                                        </p:tgtEl>
                                      </p:cBhvr>
                                    </p:animEffect>
                                    <p:set>
                                      <p:cBhvr>
                                        <p:cTn id="34" dur="1" fill="hold">
                                          <p:stCondLst>
                                            <p:cond delay="1999"/>
                                          </p:stCondLst>
                                        </p:cTn>
                                        <p:tgtEl>
                                          <p:spTgt spid="26"/>
                                        </p:tgtEl>
                                        <p:attrNameLst>
                                          <p:attrName>style.visibility</p:attrName>
                                        </p:attrNameLst>
                                      </p:cBhvr>
                                      <p:to>
                                        <p:strVal val="hidden"/>
                                      </p:to>
                                    </p:set>
                                  </p:childTnLst>
                                </p:cTn>
                              </p:par>
                              <p:par>
                                <p:cTn id="35" presetID="10" presetClass="exit" presetSubtype="0" fill="hold" grpId="1" nodeType="withEffect">
                                  <p:stCondLst>
                                    <p:cond delay="500"/>
                                  </p:stCondLst>
                                  <p:childTnLst>
                                    <p:animEffect transition="out" filter="fade">
                                      <p:cBhvr>
                                        <p:cTn id="36" dur="2000"/>
                                        <p:tgtEl>
                                          <p:spTgt spid="11"/>
                                        </p:tgtEl>
                                      </p:cBhvr>
                                    </p:animEffect>
                                    <p:set>
                                      <p:cBhvr>
                                        <p:cTn id="37" dur="1" fill="hold">
                                          <p:stCondLst>
                                            <p:cond delay="1999"/>
                                          </p:stCondLst>
                                        </p:cTn>
                                        <p:tgtEl>
                                          <p:spTgt spid="11"/>
                                        </p:tgtEl>
                                        <p:attrNameLst>
                                          <p:attrName>style.visibility</p:attrName>
                                        </p:attrNameLst>
                                      </p:cBhvr>
                                      <p:to>
                                        <p:strVal val="hidden"/>
                                      </p:to>
                                    </p:set>
                                  </p:childTnLst>
                                </p:cTn>
                              </p:par>
                              <p:par>
                                <p:cTn id="38" presetID="10" presetClass="exit" presetSubtype="0" fill="hold" grpId="1" nodeType="withEffect">
                                  <p:stCondLst>
                                    <p:cond delay="1000"/>
                                  </p:stCondLst>
                                  <p:childTnLst>
                                    <p:animEffect transition="out" filter="fade">
                                      <p:cBhvr>
                                        <p:cTn id="39" dur="2000"/>
                                        <p:tgtEl>
                                          <p:spTgt spid="10">
                                            <p:txEl>
                                              <p:pRg st="0" end="0"/>
                                            </p:txEl>
                                          </p:spTgt>
                                        </p:tgtEl>
                                      </p:cBhvr>
                                    </p:animEffect>
                                    <p:set>
                                      <p:cBhvr>
                                        <p:cTn id="40" dur="1" fill="hold">
                                          <p:stCondLst>
                                            <p:cond delay="1999"/>
                                          </p:stCondLst>
                                        </p:cTn>
                                        <p:tgtEl>
                                          <p:spTgt spid="10">
                                            <p:txEl>
                                              <p:pRg st="0" end="0"/>
                                            </p:txEl>
                                          </p:spTgt>
                                        </p:tgtEl>
                                        <p:attrNameLst>
                                          <p:attrName>style.visibility</p:attrName>
                                        </p:attrNameLst>
                                      </p:cBhvr>
                                      <p:to>
                                        <p:strVal val="hidden"/>
                                      </p:to>
                                    </p:set>
                                  </p:childTnLst>
                                </p:cTn>
                              </p:par>
                              <p:par>
                                <p:cTn id="41" presetID="10" presetClass="exit" presetSubtype="0" fill="hold" grpId="0" nodeType="withEffect">
                                  <p:stCondLst>
                                    <p:cond delay="500"/>
                                  </p:stCondLst>
                                  <p:childTnLst>
                                    <p:animEffect transition="out" filter="fade">
                                      <p:cBhvr>
                                        <p:cTn id="42" dur="1000"/>
                                        <p:tgtEl>
                                          <p:spTgt spid="12"/>
                                        </p:tgtEl>
                                      </p:cBhvr>
                                    </p:animEffect>
                                    <p:set>
                                      <p:cBhvr>
                                        <p:cTn id="43"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0" grpId="0" build="p">
        <p:tmplLst>
          <p:tmpl lvl="1">
            <p:tnLst>
              <p:par>
                <p:cTn presetID="10" presetClass="entr" presetSubtype="0" fill="hold" nodeType="withEffect">
                  <p:stCondLst>
                    <p:cond delay="2000"/>
                  </p:stCondLst>
                  <p:childTnLst>
                    <p:set>
                      <p:cBhvr>
                        <p:cTn dur="1" fill="hold">
                          <p:stCondLst>
                            <p:cond delay="0"/>
                          </p:stCondLst>
                        </p:cTn>
                        <p:tgtEl>
                          <p:spTgt spid="10"/>
                        </p:tgtEl>
                        <p:attrNameLst>
                          <p:attrName>style.visibility</p:attrName>
                        </p:attrNameLst>
                      </p:cBhvr>
                      <p:to>
                        <p:strVal val="visible"/>
                      </p:to>
                    </p:set>
                    <p:animEffect transition="in" filter="fade">
                      <p:cBhvr>
                        <p:cTn dur="3000"/>
                        <p:tgtEl>
                          <p:spTgt spid="10"/>
                        </p:tgtEl>
                      </p:cBhvr>
                    </p:animEffect>
                  </p:childTnLst>
                </p:cTn>
              </p:par>
            </p:tnLst>
          </p:tmpl>
        </p:tmplLst>
      </p:bldP>
      <p:bldP spid="10" grpId="1" build="p">
        <p:tmplLst>
          <p:tmpl lvl="1">
            <p:tnLst>
              <p:par>
                <p:cTn presetID="10" presetClass="exit" presetSubtype="0" fill="hold" nodeType="withEffect">
                  <p:stCondLst>
                    <p:cond delay="1000"/>
                  </p:stCondLst>
                  <p:childTnLst>
                    <p:animEffect transition="out" filter="fade">
                      <p:cBhvr>
                        <p:cTn dur="2000"/>
                        <p:tgtEl>
                          <p:spTgt spid="10"/>
                        </p:tgtEl>
                      </p:cBhvr>
                    </p:animEffect>
                    <p:set>
                      <p:cBhvr>
                        <p:cTn dur="1" fill="hold">
                          <p:stCondLst>
                            <p:cond delay="1999"/>
                          </p:stCondLst>
                        </p:cTn>
                        <p:tgtEl>
                          <p:spTgt spid="10"/>
                        </p:tgtEl>
                        <p:attrNameLst>
                          <p:attrName>style.visibility</p:attrName>
                        </p:attrNameLst>
                      </p:cBhvr>
                      <p:to>
                        <p:strVal val="hidden"/>
                      </p:to>
                    </p:set>
                  </p:childTnLst>
                </p:cTn>
              </p:par>
            </p:tnLst>
          </p:tmpl>
        </p:tmplLst>
      </p:bldP>
      <p:bldP spid="11" grpId="0"/>
      <p:bldP spid="11" grpId="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Slide">
    <p:bg>
      <p:bgPr>
        <a:solidFill>
          <a:srgbClr val="B4B6B9">
            <a:alpha val="22000"/>
          </a:srgbClr>
        </a:solidFill>
        <a:effectLst/>
      </p:bgPr>
    </p:bg>
    <p:spTree>
      <p:nvGrpSpPr>
        <p:cNvPr id="1" name=""/>
        <p:cNvGrpSpPr/>
        <p:nvPr/>
      </p:nvGrpSpPr>
      <p:grpSpPr>
        <a:xfrm>
          <a:off x="0" y="0"/>
          <a:ext cx="0" cy="0"/>
          <a:chOff x="0" y="0"/>
          <a:chExt cx="0" cy="0"/>
        </a:xfrm>
      </p:grpSpPr>
      <p:sp>
        <p:nvSpPr>
          <p:cNvPr id="19" name="Title 10">
            <a:extLst>
              <a:ext uri="{FF2B5EF4-FFF2-40B4-BE49-F238E27FC236}">
                <a16:creationId xmlns:a16="http://schemas.microsoft.com/office/drawing/2014/main" id="{D7D0BB45-8770-4FB3-8208-254DBB127E93}"/>
              </a:ext>
            </a:extLst>
          </p:cNvPr>
          <p:cNvSpPr>
            <a:spLocks noGrp="1"/>
          </p:cNvSpPr>
          <p:nvPr>
            <p:ph type="title"/>
          </p:nvPr>
        </p:nvSpPr>
        <p:spPr>
          <a:xfrm>
            <a:off x="1283971" y="684315"/>
            <a:ext cx="9624059" cy="652403"/>
          </a:xfrm>
          <a:prstGeom prst="rect">
            <a:avLst/>
          </a:prstGeom>
        </p:spPr>
        <p:txBody>
          <a:bodyPr anchor="ctr"/>
          <a:lstStyle>
            <a:lvl1pPr algn="ctr">
              <a:defRPr>
                <a:solidFill>
                  <a:schemeClr val="bg1"/>
                </a:solidFill>
                <a:effectLst>
                  <a:outerShdw blurRad="63500" dist="38100" dir="2700000" algn="tl" rotWithShape="0">
                    <a:schemeClr val="tx1">
                      <a:alpha val="60000"/>
                    </a:schemeClr>
                  </a:outerShdw>
                </a:effectLst>
              </a:defRPr>
            </a:lvl1pPr>
          </a:lstStyle>
          <a:p>
            <a:r>
              <a:rPr lang="en-US"/>
              <a:t>Click to edit Master title style</a:t>
            </a:r>
            <a:endParaRPr lang="en-US" dirty="0"/>
          </a:p>
        </p:txBody>
      </p:sp>
    </p:spTree>
    <p:extLst>
      <p:ext uri="{BB962C8B-B14F-4D97-AF65-F5344CB8AC3E}">
        <p14:creationId xmlns:p14="http://schemas.microsoft.com/office/powerpoint/2010/main" val="240849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3000"/>
                                        <p:tgtEl>
                                          <p:spTgt spid="19"/>
                                        </p:tgtEl>
                                      </p:cBhvr>
                                    </p:animEffect>
                                  </p:childTnLst>
                                </p:cTn>
                              </p:par>
                              <p:par>
                                <p:cTn id="8" presetID="10" presetClass="exit" presetSubtype="0" fill="hold" grpId="1" nodeType="withEffect">
                                  <p:stCondLst>
                                    <p:cond delay="500"/>
                                  </p:stCondLst>
                                  <p:childTnLst>
                                    <p:animEffect transition="out" filter="fade">
                                      <p:cBhvr>
                                        <p:cTn id="9" dur="2000"/>
                                        <p:tgtEl>
                                          <p:spTgt spid="19"/>
                                        </p:tgtEl>
                                      </p:cBhvr>
                                    </p:animEffect>
                                    <p:set>
                                      <p:cBhvr>
                                        <p:cTn id="10" dur="1" fill="hold">
                                          <p:stCondLst>
                                            <p:cond delay="19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566142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679259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17340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95187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570546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05314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63858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47180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1/3/2021</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69514178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ags" Target="../tags/tag1.xml"/><Relationship Id="rId5" Type="http://schemas.openxmlformats.org/officeDocument/2006/relationships/image" Target="../media/image8.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slideLayout" Target="../slideLayouts/slideLayout19.xml"/><Relationship Id="rId1" Type="http://schemas.openxmlformats.org/officeDocument/2006/relationships/tags" Target="../tags/tag10.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1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slideLayout" Target="../slideLayouts/slideLayout19.xml"/><Relationship Id="rId1" Type="http://schemas.openxmlformats.org/officeDocument/2006/relationships/tags" Target="../tags/tag1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19.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9.xml"/><Relationship Id="rId1" Type="http://schemas.openxmlformats.org/officeDocument/2006/relationships/tags" Target="../tags/tag13.xml"/><Relationship Id="rId6" Type="http://schemas.openxmlformats.org/officeDocument/2006/relationships/image" Target="../media/image48.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hyperlink" Target="http://littleevangelist.com/childrens_liturgy.php" TargetMode="External"/><Relationship Id="rId2" Type="http://schemas.openxmlformats.org/officeDocument/2006/relationships/slideLayout" Target="../slideLayouts/slideLayout19.xml"/><Relationship Id="rId1" Type="http://schemas.openxmlformats.org/officeDocument/2006/relationships/tags" Target="../tags/tag14.xml"/><Relationship Id="rId4" Type="http://schemas.openxmlformats.org/officeDocument/2006/relationships/hyperlink" Target="https://www.youtube.com/channel/UCndM2GK0dnpWg5ECUscdDc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9.xml"/><Relationship Id="rId1" Type="http://schemas.openxmlformats.org/officeDocument/2006/relationships/tags" Target="../tags/tag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9.xml"/><Relationship Id="rId1" Type="http://schemas.openxmlformats.org/officeDocument/2006/relationships/tags" Target="../tags/tag3.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9.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9.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slideLayout" Target="../slideLayouts/slideLayout19.xml"/><Relationship Id="rId1" Type="http://schemas.openxmlformats.org/officeDocument/2006/relationships/tags" Target="../tags/tag6.xml"/><Relationship Id="rId6" Type="http://schemas.microsoft.com/office/2007/relationships/hdphoto" Target="../media/hdphoto2.wdp"/><Relationship Id="rId5" Type="http://schemas.openxmlformats.org/officeDocument/2006/relationships/image" Target="../media/image19.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slideLayout" Target="../slideLayouts/slideLayout19.xml"/><Relationship Id="rId1" Type="http://schemas.openxmlformats.org/officeDocument/2006/relationships/tags" Target="../tags/tag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slideLayout" Target="../slideLayouts/slideLayout19.xml"/><Relationship Id="rId1" Type="http://schemas.openxmlformats.org/officeDocument/2006/relationships/tags" Target="../tags/tag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19.xml"/><Relationship Id="rId1" Type="http://schemas.openxmlformats.org/officeDocument/2006/relationships/tags" Target="../tags/tag9.xml"/><Relationship Id="rId6" Type="http://schemas.openxmlformats.org/officeDocument/2006/relationships/image" Target="../media/image32.png"/><Relationship Id="rId5" Type="http://schemas.microsoft.com/office/2007/relationships/hdphoto" Target="../media/hdphoto2.wdp"/><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B02509B-B6E1-9D46-BF6C-FAFD783D8548}"/>
              </a:ext>
            </a:extLst>
          </p:cNvPr>
          <p:cNvSpPr>
            <a:spLocks noGrp="1"/>
          </p:cNvSpPr>
          <p:nvPr>
            <p:ph type="body" sz="quarter" idx="10"/>
          </p:nvPr>
        </p:nvSpPr>
        <p:spPr>
          <a:xfrm>
            <a:off x="1496786" y="3491572"/>
            <a:ext cx="9220200" cy="1472253"/>
          </a:xfrm>
        </p:spPr>
        <p:txBody>
          <a:bodyPr>
            <a:normAutofit fontScale="70000" lnSpcReduction="20000"/>
          </a:bodyPr>
          <a:lstStyle/>
          <a:p>
            <a:r>
              <a:rPr lang="en-US" sz="4000" b="1" dirty="0"/>
              <a:t>THE EPIPHANY OF THE LORD</a:t>
            </a:r>
          </a:p>
          <a:p>
            <a:r>
              <a:rPr lang="en-US" sz="2600" b="1" dirty="0">
                <a:solidFill>
                  <a:schemeClr val="tx1"/>
                </a:solidFill>
              </a:rPr>
              <a:t>(MOVED SOLEMNITY)</a:t>
            </a:r>
          </a:p>
          <a:p>
            <a:r>
              <a:rPr lang="en-US" sz="3200" b="1" dirty="0">
                <a:solidFill>
                  <a:srgbClr val="FFFF99"/>
                </a:solidFill>
              </a:rPr>
              <a:t>Gospel: Matthew 2:1-12</a:t>
            </a:r>
          </a:p>
          <a:p>
            <a:endParaRPr lang="en-US" sz="4000" b="1" dirty="0"/>
          </a:p>
        </p:txBody>
      </p:sp>
      <p:sp>
        <p:nvSpPr>
          <p:cNvPr id="4" name="Title 3">
            <a:extLst>
              <a:ext uri="{FF2B5EF4-FFF2-40B4-BE49-F238E27FC236}">
                <a16:creationId xmlns:a16="http://schemas.microsoft.com/office/drawing/2014/main" id="{D3E6B0CD-B834-EF4F-AFA1-83526B4B7E7F}"/>
              </a:ext>
            </a:extLst>
          </p:cNvPr>
          <p:cNvSpPr>
            <a:spLocks noGrp="1"/>
          </p:cNvSpPr>
          <p:nvPr>
            <p:ph type="title"/>
          </p:nvPr>
        </p:nvSpPr>
        <p:spPr>
          <a:xfrm>
            <a:off x="1485900" y="2374690"/>
            <a:ext cx="9624059" cy="652403"/>
          </a:xfrm>
        </p:spPr>
        <p:txBody>
          <a:bodyPr/>
          <a:lstStyle/>
          <a:p>
            <a:r>
              <a:rPr lang="en-US" sz="3600" b="1" dirty="0">
                <a:solidFill>
                  <a:schemeClr val="accent2">
                    <a:lumMod val="60000"/>
                    <a:lumOff val="40000"/>
                  </a:schemeClr>
                </a:solidFill>
              </a:rPr>
              <a:t>Children’s Liturgy January </a:t>
            </a:r>
            <a:r>
              <a:rPr lang="en-US" b="1" dirty="0">
                <a:solidFill>
                  <a:schemeClr val="accent2">
                    <a:lumMod val="60000"/>
                    <a:lumOff val="40000"/>
                  </a:schemeClr>
                </a:solidFill>
              </a:rPr>
              <a:t>3</a:t>
            </a:r>
            <a:r>
              <a:rPr lang="en-US" b="1" baseline="30000" dirty="0">
                <a:solidFill>
                  <a:schemeClr val="accent2">
                    <a:lumMod val="60000"/>
                    <a:lumOff val="40000"/>
                  </a:schemeClr>
                </a:solidFill>
              </a:rPr>
              <a:t>rd</a:t>
            </a:r>
            <a:r>
              <a:rPr lang="en-US" b="1" dirty="0">
                <a:solidFill>
                  <a:schemeClr val="accent2">
                    <a:lumMod val="60000"/>
                    <a:lumOff val="40000"/>
                  </a:schemeClr>
                </a:solidFill>
              </a:rPr>
              <a:t> </a:t>
            </a:r>
            <a:r>
              <a:rPr lang="en-US" sz="3600" b="1" dirty="0">
                <a:solidFill>
                  <a:schemeClr val="accent2">
                    <a:lumMod val="60000"/>
                    <a:lumOff val="40000"/>
                  </a:schemeClr>
                </a:solidFill>
              </a:rPr>
              <a:t> 2021</a:t>
            </a:r>
          </a:p>
        </p:txBody>
      </p:sp>
      <p:pic>
        <p:nvPicPr>
          <p:cNvPr id="1030" name="Picture 6" descr="Star Clip Art Free Download ">
            <a:extLst>
              <a:ext uri="{FF2B5EF4-FFF2-40B4-BE49-F238E27FC236}">
                <a16:creationId xmlns:a16="http://schemas.microsoft.com/office/drawing/2014/main" id="{08C41634-C376-4794-92F2-609A18778A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0154" y="0"/>
            <a:ext cx="1525044" cy="144879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DDAC10E-1AF1-4146-92F8-0483A0A05CC2}"/>
              </a:ext>
            </a:extLst>
          </p:cNvPr>
          <p:cNvPicPr>
            <a:picLocks noChangeAspect="1"/>
          </p:cNvPicPr>
          <p:nvPr/>
        </p:nvPicPr>
        <p:blipFill rotWithShape="1">
          <a:blip r:embed="rId5">
            <a:grayscl/>
          </a:blip>
          <a:srcRect/>
          <a:stretch/>
        </p:blipFill>
        <p:spPr>
          <a:xfrm>
            <a:off x="9225986" y="5069873"/>
            <a:ext cx="2512034" cy="1550751"/>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1823569869"/>
      </p:ext>
    </p:extLst>
  </p:cSld>
  <p:clrMapOvr>
    <a:masterClrMapping/>
  </p:clrMapOvr>
  <mc:AlternateContent xmlns:mc="http://schemas.openxmlformats.org/markup-compatibility/2006" xmlns:p14="http://schemas.microsoft.com/office/powerpoint/2010/main">
    <mc:Choice Requires="p14">
      <p:transition spd="slow" p14:dur="2000" advTm="25885"/>
    </mc:Choice>
    <mc:Fallback xmlns="">
      <p:transition spd="slow" advTm="2588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3345"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02B1D03-1A31-4249-B60C-4461135C246D}"/>
              </a:ext>
            </a:extLst>
          </p:cNvPr>
          <p:cNvSpPr txBox="1"/>
          <p:nvPr/>
        </p:nvSpPr>
        <p:spPr>
          <a:xfrm>
            <a:off x="4555963" y="4909537"/>
            <a:ext cx="7359492" cy="1323439"/>
          </a:xfrm>
          <a:prstGeom prst="rect">
            <a:avLst/>
          </a:prstGeom>
          <a:noFill/>
        </p:spPr>
        <p:txBody>
          <a:bodyPr wrap="square">
            <a:spAutoFit/>
          </a:bodyPr>
          <a:lstStyle/>
          <a:p>
            <a:r>
              <a:rPr lang="en-GB" sz="2000" b="1"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W</a:t>
            </a:r>
            <a:r>
              <a:rPr lang="en-GB" sz="20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ith all that we have,</a:t>
            </a:r>
          </a:p>
          <a:p>
            <a:r>
              <a:rPr lang="en-GB" sz="20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let us pay </a:t>
            </a:r>
            <a:r>
              <a:rPr lang="en-GB" sz="2000" b="1" dirty="0">
                <a:solidFill>
                  <a:schemeClr val="accent1"/>
                </a:solidFill>
                <a:effectLst/>
                <a:latin typeface="Comic Sans MS" panose="030F0702030302020204" pitchFamily="66" charset="0"/>
                <a:ea typeface="Calibri" panose="020F0502020204030204" pitchFamily="34" charset="0"/>
                <a:cs typeface="Times New Roman" panose="02020603050405020304" pitchFamily="18" charset="0"/>
              </a:rPr>
              <a:t>homage and honour</a:t>
            </a:r>
            <a:r>
              <a:rPr lang="en-GB" sz="20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 </a:t>
            </a:r>
            <a:r>
              <a:rPr lang="en-GB" sz="2000" b="1" dirty="0">
                <a:solidFill>
                  <a:schemeClr val="accent6"/>
                </a:solidFill>
                <a:effectLst/>
                <a:latin typeface="Comic Sans MS" panose="030F0702030302020204" pitchFamily="66" charset="0"/>
                <a:ea typeface="Calibri" panose="020F0502020204030204" pitchFamily="34" charset="0"/>
                <a:cs typeface="Times New Roman" panose="02020603050405020304" pitchFamily="18" charset="0"/>
              </a:rPr>
              <a:t>adore and worship our lord </a:t>
            </a:r>
            <a:r>
              <a:rPr lang="en-GB" sz="2000" b="1" dirty="0">
                <a:solidFill>
                  <a:schemeClr val="accent5"/>
                </a:solidFill>
                <a:effectLst/>
                <a:latin typeface="Comic Sans MS" panose="030F0702030302020204" pitchFamily="66" charset="0"/>
                <a:ea typeface="Calibri" panose="020F0502020204030204" pitchFamily="34" charset="0"/>
                <a:cs typeface="Times New Roman" panose="02020603050405020304" pitchFamily="18" charset="0"/>
              </a:rPr>
              <a:t>proclaiming his kingship, divinity and his passion for the salvation of souls</a:t>
            </a:r>
            <a:r>
              <a:rPr lang="en-GB" sz="20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 </a:t>
            </a:r>
            <a:endParaRPr lang="en-GB" sz="2000" dirty="0"/>
          </a:p>
        </p:txBody>
      </p:sp>
      <p:sp>
        <p:nvSpPr>
          <p:cNvPr id="7" name="TextBox 6">
            <a:extLst>
              <a:ext uri="{FF2B5EF4-FFF2-40B4-BE49-F238E27FC236}">
                <a16:creationId xmlns:a16="http://schemas.microsoft.com/office/drawing/2014/main" id="{519DA971-0A84-4436-B729-199DCD22572F}"/>
              </a:ext>
            </a:extLst>
          </p:cNvPr>
          <p:cNvSpPr txBox="1"/>
          <p:nvPr/>
        </p:nvSpPr>
        <p:spPr>
          <a:xfrm>
            <a:off x="1837455" y="323613"/>
            <a:ext cx="9942786" cy="707886"/>
          </a:xfrm>
          <a:prstGeom prst="rect">
            <a:avLst/>
          </a:prstGeom>
          <a:noFill/>
        </p:spPr>
        <p:txBody>
          <a:bodyPr wrap="square">
            <a:spAutoFit/>
          </a:bodyPr>
          <a:lstStyle/>
          <a:p>
            <a:r>
              <a:rPr lang="en-GB" sz="20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THE HOLY SPIRIT LIGHTS UP </a:t>
            </a:r>
            <a:r>
              <a:rPr lang="en-GB" sz="2000" b="1"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THE</a:t>
            </a:r>
            <a:r>
              <a:rPr lang="en-GB" sz="20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 WAY THAT LEADS TO </a:t>
            </a:r>
          </a:p>
          <a:p>
            <a:pPr algn="ctr"/>
            <a:r>
              <a:rPr lang="en-GB" sz="20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JESUS</a:t>
            </a:r>
            <a:r>
              <a:rPr lang="en-GB" sz="2000" b="1"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a:t>
            </a:r>
            <a:r>
              <a:rPr lang="en-GB" sz="20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THE TRUE LIGHT </a:t>
            </a:r>
            <a:endParaRPr lang="en-GB" sz="2000" dirty="0"/>
          </a:p>
        </p:txBody>
      </p:sp>
      <p:sp>
        <p:nvSpPr>
          <p:cNvPr id="9" name="TextBox 8">
            <a:extLst>
              <a:ext uri="{FF2B5EF4-FFF2-40B4-BE49-F238E27FC236}">
                <a16:creationId xmlns:a16="http://schemas.microsoft.com/office/drawing/2014/main" id="{6EC87A94-D8A4-448D-B924-A3BB21267D31}"/>
              </a:ext>
            </a:extLst>
          </p:cNvPr>
          <p:cNvSpPr txBox="1"/>
          <p:nvPr/>
        </p:nvSpPr>
        <p:spPr>
          <a:xfrm>
            <a:off x="2100213" y="1304790"/>
            <a:ext cx="9417269" cy="369332"/>
          </a:xfrm>
          <a:prstGeom prst="rect">
            <a:avLst/>
          </a:prstGeom>
          <a:noFill/>
        </p:spPr>
        <p:txBody>
          <a:bodyPr wrap="square">
            <a:spAutoFit/>
          </a:bodyPr>
          <a:lstStyle/>
          <a:p>
            <a:r>
              <a:rPr lang="en-GB" sz="1800" b="1" dirty="0">
                <a:solidFill>
                  <a:schemeClr val="accent2">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HOLY SPIRIT REVEALS </a:t>
            </a:r>
            <a:r>
              <a:rPr lang="en-GB" b="1" dirty="0">
                <a:solidFill>
                  <a:schemeClr val="accent2">
                    <a:lumMod val="75000"/>
                  </a:schemeClr>
                </a:solidFill>
                <a:latin typeface="Comic Sans MS" panose="030F0702030302020204" pitchFamily="66" charset="0"/>
                <a:ea typeface="Calibri" panose="020F0502020204030204" pitchFamily="34" charset="0"/>
                <a:cs typeface="Times New Roman" panose="02020603050405020304" pitchFamily="18" charset="0"/>
              </a:rPr>
              <a:t>JESUS IN OUR LIVES THROUGH DIFFERENT WAYS: </a:t>
            </a:r>
            <a:endParaRPr lang="en-GB" dirty="0">
              <a:solidFill>
                <a:schemeClr val="accent2">
                  <a:lumMod val="75000"/>
                </a:schemeClr>
              </a:solidFill>
            </a:endParaRPr>
          </a:p>
        </p:txBody>
      </p:sp>
      <p:pic>
        <p:nvPicPr>
          <p:cNvPr id="10" name="Picture 9">
            <a:extLst>
              <a:ext uri="{FF2B5EF4-FFF2-40B4-BE49-F238E27FC236}">
                <a16:creationId xmlns:a16="http://schemas.microsoft.com/office/drawing/2014/main" id="{4437B4EF-EF95-4AAC-A2DA-CC60EEE41CA9}"/>
              </a:ext>
            </a:extLst>
          </p:cNvPr>
          <p:cNvPicPr>
            <a:picLocks noChangeAspect="1"/>
          </p:cNvPicPr>
          <p:nvPr/>
        </p:nvPicPr>
        <p:blipFill>
          <a:blip r:embed="rId3"/>
          <a:stretch>
            <a:fillRect/>
          </a:stretch>
        </p:blipFill>
        <p:spPr>
          <a:xfrm>
            <a:off x="367433" y="1800180"/>
            <a:ext cx="1638087" cy="1734729"/>
          </a:xfrm>
          <a:prstGeom prst="rect">
            <a:avLst/>
          </a:prstGeom>
        </p:spPr>
      </p:pic>
      <p:pic>
        <p:nvPicPr>
          <p:cNvPr id="12" name="Picture 11">
            <a:extLst>
              <a:ext uri="{FF2B5EF4-FFF2-40B4-BE49-F238E27FC236}">
                <a16:creationId xmlns:a16="http://schemas.microsoft.com/office/drawing/2014/main" id="{5FE2FBF4-72EC-4DE3-A7B5-0A9CCF91DBEA}"/>
              </a:ext>
            </a:extLst>
          </p:cNvPr>
          <p:cNvPicPr>
            <a:picLocks noChangeAspect="1"/>
          </p:cNvPicPr>
          <p:nvPr/>
        </p:nvPicPr>
        <p:blipFill>
          <a:blip r:embed="rId4"/>
          <a:stretch>
            <a:fillRect/>
          </a:stretch>
        </p:blipFill>
        <p:spPr>
          <a:xfrm>
            <a:off x="5344689" y="1788489"/>
            <a:ext cx="1084700" cy="1771064"/>
          </a:xfrm>
          <a:prstGeom prst="rect">
            <a:avLst/>
          </a:prstGeom>
        </p:spPr>
      </p:pic>
      <p:pic>
        <p:nvPicPr>
          <p:cNvPr id="14" name="Picture 13">
            <a:extLst>
              <a:ext uri="{FF2B5EF4-FFF2-40B4-BE49-F238E27FC236}">
                <a16:creationId xmlns:a16="http://schemas.microsoft.com/office/drawing/2014/main" id="{CD36C38F-C326-49A1-A0EE-2A1AAEEF40C0}"/>
              </a:ext>
            </a:extLst>
          </p:cNvPr>
          <p:cNvPicPr>
            <a:picLocks noChangeAspect="1"/>
          </p:cNvPicPr>
          <p:nvPr/>
        </p:nvPicPr>
        <p:blipFill>
          <a:blip r:embed="rId5"/>
          <a:stretch>
            <a:fillRect/>
          </a:stretch>
        </p:blipFill>
        <p:spPr>
          <a:xfrm>
            <a:off x="379686" y="128184"/>
            <a:ext cx="1428750" cy="1295400"/>
          </a:xfrm>
          <a:prstGeom prst="rect">
            <a:avLst/>
          </a:prstGeom>
        </p:spPr>
      </p:pic>
      <p:pic>
        <p:nvPicPr>
          <p:cNvPr id="16" name="Picture 15">
            <a:extLst>
              <a:ext uri="{FF2B5EF4-FFF2-40B4-BE49-F238E27FC236}">
                <a16:creationId xmlns:a16="http://schemas.microsoft.com/office/drawing/2014/main" id="{6E91D404-3AE3-4A61-9483-DE9ABE0EB1E4}"/>
              </a:ext>
            </a:extLst>
          </p:cNvPr>
          <p:cNvPicPr>
            <a:picLocks noChangeAspect="1"/>
          </p:cNvPicPr>
          <p:nvPr/>
        </p:nvPicPr>
        <p:blipFill>
          <a:blip r:embed="rId6"/>
          <a:stretch>
            <a:fillRect/>
          </a:stretch>
        </p:blipFill>
        <p:spPr>
          <a:xfrm>
            <a:off x="6969240" y="1947413"/>
            <a:ext cx="2009775" cy="1762125"/>
          </a:xfrm>
          <a:prstGeom prst="rect">
            <a:avLst/>
          </a:prstGeom>
        </p:spPr>
      </p:pic>
      <p:pic>
        <p:nvPicPr>
          <p:cNvPr id="18" name="Picture 17">
            <a:extLst>
              <a:ext uri="{FF2B5EF4-FFF2-40B4-BE49-F238E27FC236}">
                <a16:creationId xmlns:a16="http://schemas.microsoft.com/office/drawing/2014/main" id="{CE9CCA87-F036-495C-8A8F-A0E0D1D035BE}"/>
              </a:ext>
            </a:extLst>
          </p:cNvPr>
          <p:cNvPicPr>
            <a:picLocks noChangeAspect="1"/>
          </p:cNvPicPr>
          <p:nvPr/>
        </p:nvPicPr>
        <p:blipFill>
          <a:blip r:embed="rId7"/>
          <a:stretch>
            <a:fillRect/>
          </a:stretch>
        </p:blipFill>
        <p:spPr>
          <a:xfrm>
            <a:off x="9174216" y="2047580"/>
            <a:ext cx="2650351" cy="1762125"/>
          </a:xfrm>
          <a:prstGeom prst="rect">
            <a:avLst/>
          </a:prstGeom>
        </p:spPr>
      </p:pic>
      <p:sp>
        <p:nvSpPr>
          <p:cNvPr id="19" name="TextBox 18">
            <a:extLst>
              <a:ext uri="{FF2B5EF4-FFF2-40B4-BE49-F238E27FC236}">
                <a16:creationId xmlns:a16="http://schemas.microsoft.com/office/drawing/2014/main" id="{627B719F-9DB8-44D5-96FF-4F91DD4C834A}"/>
              </a:ext>
            </a:extLst>
          </p:cNvPr>
          <p:cNvSpPr txBox="1"/>
          <p:nvPr/>
        </p:nvSpPr>
        <p:spPr>
          <a:xfrm>
            <a:off x="153098" y="3744098"/>
            <a:ext cx="2032907" cy="369332"/>
          </a:xfrm>
          <a:prstGeom prst="rect">
            <a:avLst/>
          </a:prstGeom>
          <a:noFill/>
        </p:spPr>
        <p:txBody>
          <a:bodyPr wrap="square">
            <a:spAutoFit/>
          </a:bodyPr>
          <a:lstStyle/>
          <a:p>
            <a:r>
              <a:rPr lang="en-US" b="1" dirty="0"/>
              <a:t>THE LIVING WORD</a:t>
            </a:r>
            <a:endParaRPr lang="en-GB" b="1" dirty="0"/>
          </a:p>
        </p:txBody>
      </p:sp>
      <p:sp>
        <p:nvSpPr>
          <p:cNvPr id="20" name="TextBox 19">
            <a:extLst>
              <a:ext uri="{FF2B5EF4-FFF2-40B4-BE49-F238E27FC236}">
                <a16:creationId xmlns:a16="http://schemas.microsoft.com/office/drawing/2014/main" id="{9BCB2BFA-0A2B-4CCA-B772-432F042C4179}"/>
              </a:ext>
            </a:extLst>
          </p:cNvPr>
          <p:cNvSpPr txBox="1"/>
          <p:nvPr/>
        </p:nvSpPr>
        <p:spPr>
          <a:xfrm>
            <a:off x="4778000" y="3625039"/>
            <a:ext cx="2218077" cy="369332"/>
          </a:xfrm>
          <a:prstGeom prst="rect">
            <a:avLst/>
          </a:prstGeom>
          <a:noFill/>
        </p:spPr>
        <p:txBody>
          <a:bodyPr wrap="square">
            <a:spAutoFit/>
          </a:bodyPr>
          <a:lstStyle/>
          <a:p>
            <a:r>
              <a:rPr lang="en-US" b="1" dirty="0"/>
              <a:t>THE LIFE OF SAINTS</a:t>
            </a:r>
            <a:endParaRPr lang="en-GB" b="1" dirty="0"/>
          </a:p>
        </p:txBody>
      </p:sp>
      <p:pic>
        <p:nvPicPr>
          <p:cNvPr id="22" name="Picture 21">
            <a:extLst>
              <a:ext uri="{FF2B5EF4-FFF2-40B4-BE49-F238E27FC236}">
                <a16:creationId xmlns:a16="http://schemas.microsoft.com/office/drawing/2014/main" id="{E13EB9E7-DA0B-4C1D-9B33-23D8651BACAD}"/>
              </a:ext>
            </a:extLst>
          </p:cNvPr>
          <p:cNvPicPr>
            <a:picLocks noChangeAspect="1"/>
          </p:cNvPicPr>
          <p:nvPr/>
        </p:nvPicPr>
        <p:blipFill>
          <a:blip r:embed="rId8"/>
          <a:stretch>
            <a:fillRect/>
          </a:stretch>
        </p:blipFill>
        <p:spPr>
          <a:xfrm>
            <a:off x="1297844" y="4365644"/>
            <a:ext cx="3025627" cy="2298507"/>
          </a:xfrm>
          <a:prstGeom prst="rect">
            <a:avLst/>
          </a:prstGeom>
        </p:spPr>
      </p:pic>
      <p:pic>
        <p:nvPicPr>
          <p:cNvPr id="3" name="Picture 2">
            <a:extLst>
              <a:ext uri="{FF2B5EF4-FFF2-40B4-BE49-F238E27FC236}">
                <a16:creationId xmlns:a16="http://schemas.microsoft.com/office/drawing/2014/main" id="{66B9D86A-5210-409D-B0B8-9C798A2BC9CB}"/>
              </a:ext>
            </a:extLst>
          </p:cNvPr>
          <p:cNvPicPr>
            <a:picLocks noChangeAspect="1"/>
          </p:cNvPicPr>
          <p:nvPr/>
        </p:nvPicPr>
        <p:blipFill>
          <a:blip r:embed="rId9"/>
          <a:stretch>
            <a:fillRect/>
          </a:stretch>
        </p:blipFill>
        <p:spPr>
          <a:xfrm>
            <a:off x="2620849" y="1926336"/>
            <a:ext cx="1961950" cy="1730694"/>
          </a:xfrm>
          <a:prstGeom prst="rect">
            <a:avLst/>
          </a:prstGeom>
        </p:spPr>
      </p:pic>
    </p:spTree>
    <p:custDataLst>
      <p:tags r:id="rId1"/>
    </p:custDataLst>
    <p:extLst>
      <p:ext uri="{BB962C8B-B14F-4D97-AF65-F5344CB8AC3E}">
        <p14:creationId xmlns:p14="http://schemas.microsoft.com/office/powerpoint/2010/main" val="2649098786"/>
      </p:ext>
    </p:extLst>
  </p:cSld>
  <p:clrMapOvr>
    <a:masterClrMapping/>
  </p:clrMapOvr>
  <mc:AlternateContent xmlns:mc="http://schemas.openxmlformats.org/markup-compatibility/2006" xmlns:p14="http://schemas.microsoft.com/office/powerpoint/2010/main">
    <mc:Choice Requires="p14">
      <p:transition spd="slow" p14:dur="2000" advTm="51312"/>
    </mc:Choice>
    <mc:Fallback xmlns="">
      <p:transition spd="slow" advTm="513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out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arn(inVertical)">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randombar(horizontal)">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barn(inVertical)">
                                      <p:cBhvr>
                                        <p:cTn id="51" dur="500"/>
                                        <p:tgtEl>
                                          <p:spTgt spid="6"/>
                                        </p:tgtEl>
                                      </p:cBhvr>
                                    </p:animEffect>
                                  </p:childTnLst>
                                </p:cTn>
                              </p:par>
                              <p:par>
                                <p:cTn id="52" presetID="21" presetClass="entr" presetSubtype="1"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heel(1)">
                                      <p:cBhvr>
                                        <p:cTn id="54"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EA4DD7E-CD16-4156-B68C-7FC326E4ABFB}"/>
              </a:ext>
            </a:extLst>
          </p:cNvPr>
          <p:cNvSpPr txBox="1"/>
          <p:nvPr/>
        </p:nvSpPr>
        <p:spPr>
          <a:xfrm>
            <a:off x="3027686" y="5493121"/>
            <a:ext cx="6838355" cy="646331"/>
          </a:xfrm>
          <a:prstGeom prst="rect">
            <a:avLst/>
          </a:prstGeom>
          <a:noFill/>
        </p:spPr>
        <p:txBody>
          <a:bodyPr wrap="square">
            <a:spAutoFit/>
          </a:bodyPr>
          <a:lstStyle/>
          <a:p>
            <a:pPr algn="ctr"/>
            <a:r>
              <a:rPr lang="en-GB" sz="1800" b="1" dirty="0">
                <a:solidFill>
                  <a:schemeClr val="accent1">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THE WISDOM AND HOLY SPIRIT OF THE LORD HELPS US TO IDENTIFY  THE HERODS OF OUR LIVES.</a:t>
            </a:r>
            <a:endParaRPr lang="en-GB" dirty="0">
              <a:solidFill>
                <a:schemeClr val="accent1">
                  <a:lumMod val="75000"/>
                </a:schemeClr>
              </a:solidFill>
            </a:endParaRPr>
          </a:p>
        </p:txBody>
      </p:sp>
      <p:sp>
        <p:nvSpPr>
          <p:cNvPr id="8" name="TextBox 7">
            <a:extLst>
              <a:ext uri="{FF2B5EF4-FFF2-40B4-BE49-F238E27FC236}">
                <a16:creationId xmlns:a16="http://schemas.microsoft.com/office/drawing/2014/main" id="{1B62ABFD-520E-4499-831D-284EE34DA5AC}"/>
              </a:ext>
            </a:extLst>
          </p:cNvPr>
          <p:cNvSpPr txBox="1"/>
          <p:nvPr/>
        </p:nvSpPr>
        <p:spPr>
          <a:xfrm>
            <a:off x="1408711" y="251933"/>
            <a:ext cx="9540765" cy="830997"/>
          </a:xfrm>
          <a:prstGeom prst="rect">
            <a:avLst/>
          </a:prstGeom>
          <a:noFill/>
        </p:spPr>
        <p:txBody>
          <a:bodyPr wrap="square">
            <a:spAutoFit/>
          </a:bodyPr>
          <a:lstStyle/>
          <a:p>
            <a:pPr algn="ctr"/>
            <a:r>
              <a:rPr lang="en-GB" sz="24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THE HERODS are waiting to trap and misguide us in our journey to Jesus, intending to destroy Jesus in us. </a:t>
            </a:r>
            <a:endParaRPr lang="en-GB" sz="2400" dirty="0"/>
          </a:p>
        </p:txBody>
      </p:sp>
      <p:sp>
        <p:nvSpPr>
          <p:cNvPr id="10" name="TextBox 9">
            <a:extLst>
              <a:ext uri="{FF2B5EF4-FFF2-40B4-BE49-F238E27FC236}">
                <a16:creationId xmlns:a16="http://schemas.microsoft.com/office/drawing/2014/main" id="{0137BB3A-9C2E-417E-A424-A421422D6C2C}"/>
              </a:ext>
            </a:extLst>
          </p:cNvPr>
          <p:cNvSpPr txBox="1"/>
          <p:nvPr/>
        </p:nvSpPr>
        <p:spPr>
          <a:xfrm>
            <a:off x="3043383" y="6346284"/>
            <a:ext cx="9927021" cy="400110"/>
          </a:xfrm>
          <a:prstGeom prst="rect">
            <a:avLst/>
          </a:prstGeom>
          <a:noFill/>
        </p:spPr>
        <p:txBody>
          <a:bodyPr wrap="square">
            <a:spAutoFit/>
          </a:bodyPr>
          <a:lstStyle/>
          <a:p>
            <a:r>
              <a:rPr lang="en-GB" sz="20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Let our life be led by Holy spirit to reach Jesus escaping the Herod. </a:t>
            </a:r>
            <a:endParaRPr lang="en-GB" sz="2000" dirty="0"/>
          </a:p>
        </p:txBody>
      </p:sp>
      <p:pic>
        <p:nvPicPr>
          <p:cNvPr id="14" name="Picture 13">
            <a:extLst>
              <a:ext uri="{FF2B5EF4-FFF2-40B4-BE49-F238E27FC236}">
                <a16:creationId xmlns:a16="http://schemas.microsoft.com/office/drawing/2014/main" id="{8581F9DF-C92C-4BD8-A12C-BD240208E996}"/>
              </a:ext>
            </a:extLst>
          </p:cNvPr>
          <p:cNvPicPr>
            <a:picLocks noChangeAspect="1"/>
          </p:cNvPicPr>
          <p:nvPr/>
        </p:nvPicPr>
        <p:blipFill>
          <a:blip r:embed="rId3"/>
          <a:stretch>
            <a:fillRect/>
          </a:stretch>
        </p:blipFill>
        <p:spPr>
          <a:xfrm>
            <a:off x="3701962" y="1226722"/>
            <a:ext cx="3631504" cy="2963849"/>
          </a:xfrm>
          <a:prstGeom prst="rect">
            <a:avLst/>
          </a:prstGeom>
        </p:spPr>
      </p:pic>
      <p:pic>
        <p:nvPicPr>
          <p:cNvPr id="16" name="Picture 15">
            <a:extLst>
              <a:ext uri="{FF2B5EF4-FFF2-40B4-BE49-F238E27FC236}">
                <a16:creationId xmlns:a16="http://schemas.microsoft.com/office/drawing/2014/main" id="{224899B4-0180-42DA-A581-47DF79916AEC}"/>
              </a:ext>
            </a:extLst>
          </p:cNvPr>
          <p:cNvPicPr>
            <a:picLocks noChangeAspect="1"/>
          </p:cNvPicPr>
          <p:nvPr/>
        </p:nvPicPr>
        <p:blipFill>
          <a:blip r:embed="rId4"/>
          <a:stretch>
            <a:fillRect/>
          </a:stretch>
        </p:blipFill>
        <p:spPr>
          <a:xfrm>
            <a:off x="9317514" y="1244920"/>
            <a:ext cx="2089646" cy="1731630"/>
          </a:xfrm>
          <a:prstGeom prst="rect">
            <a:avLst/>
          </a:prstGeom>
        </p:spPr>
      </p:pic>
      <p:sp>
        <p:nvSpPr>
          <p:cNvPr id="2" name="Rectangle 1">
            <a:extLst>
              <a:ext uri="{FF2B5EF4-FFF2-40B4-BE49-F238E27FC236}">
                <a16:creationId xmlns:a16="http://schemas.microsoft.com/office/drawing/2014/main" id="{0212FEAB-4FA0-4258-AAAB-C911D5BCD2DF}"/>
              </a:ext>
            </a:extLst>
          </p:cNvPr>
          <p:cNvSpPr/>
          <p:nvPr/>
        </p:nvSpPr>
        <p:spPr>
          <a:xfrm>
            <a:off x="3925545" y="4617245"/>
            <a:ext cx="3956531" cy="584775"/>
          </a:xfrm>
          <a:prstGeom prst="rect">
            <a:avLst/>
          </a:prstGeom>
          <a:noFill/>
        </p:spPr>
        <p:txBody>
          <a:bodyPr wrap="none" lIns="91440" tIns="45720" rIns="91440" bIns="45720">
            <a:spAutoFit/>
          </a:bodyPr>
          <a:lstStyle/>
          <a:p>
            <a:pPr algn="ctr"/>
            <a:r>
              <a:rPr lang="en-US" sz="3200" b="1" cap="none" spc="0" dirty="0">
                <a:ln w="0"/>
                <a:solidFill>
                  <a:schemeClr val="accent2">
                    <a:lumMod val="75000"/>
                  </a:schemeClr>
                </a:solidFill>
                <a:effectLst>
                  <a:outerShdw blurRad="38100" dist="19050" dir="2700000" algn="tl" rotWithShape="0">
                    <a:schemeClr val="dk1">
                      <a:alpha val="40000"/>
                    </a:schemeClr>
                  </a:outerShdw>
                </a:effectLst>
              </a:rPr>
              <a:t>BEING TREACHEROUS</a:t>
            </a:r>
          </a:p>
        </p:txBody>
      </p:sp>
      <p:pic>
        <p:nvPicPr>
          <p:cNvPr id="5" name="Picture 4">
            <a:extLst>
              <a:ext uri="{FF2B5EF4-FFF2-40B4-BE49-F238E27FC236}">
                <a16:creationId xmlns:a16="http://schemas.microsoft.com/office/drawing/2014/main" id="{6FC4442A-9C7C-43C8-BBC6-4DC1A1CE1F23}"/>
              </a:ext>
            </a:extLst>
          </p:cNvPr>
          <p:cNvPicPr>
            <a:picLocks noChangeAspect="1"/>
          </p:cNvPicPr>
          <p:nvPr/>
        </p:nvPicPr>
        <p:blipFill>
          <a:blip r:embed="rId5"/>
          <a:stretch>
            <a:fillRect/>
          </a:stretch>
        </p:blipFill>
        <p:spPr>
          <a:xfrm>
            <a:off x="226786" y="928860"/>
            <a:ext cx="1809473" cy="1625560"/>
          </a:xfrm>
          <a:prstGeom prst="rect">
            <a:avLst/>
          </a:prstGeom>
        </p:spPr>
      </p:pic>
      <p:pic>
        <p:nvPicPr>
          <p:cNvPr id="7" name="Picture 6">
            <a:extLst>
              <a:ext uri="{FF2B5EF4-FFF2-40B4-BE49-F238E27FC236}">
                <a16:creationId xmlns:a16="http://schemas.microsoft.com/office/drawing/2014/main" id="{CEEF6E76-5E49-4B75-AF2F-7A8F5D63624F}"/>
              </a:ext>
            </a:extLst>
          </p:cNvPr>
          <p:cNvPicPr>
            <a:picLocks noChangeAspect="1"/>
          </p:cNvPicPr>
          <p:nvPr/>
        </p:nvPicPr>
        <p:blipFill>
          <a:blip r:embed="rId6"/>
          <a:stretch>
            <a:fillRect/>
          </a:stretch>
        </p:blipFill>
        <p:spPr>
          <a:xfrm>
            <a:off x="7641402" y="1866887"/>
            <a:ext cx="1438275" cy="2219325"/>
          </a:xfrm>
          <a:prstGeom prst="rect">
            <a:avLst/>
          </a:prstGeom>
        </p:spPr>
      </p:pic>
      <p:pic>
        <p:nvPicPr>
          <p:cNvPr id="11" name="Picture 10">
            <a:extLst>
              <a:ext uri="{FF2B5EF4-FFF2-40B4-BE49-F238E27FC236}">
                <a16:creationId xmlns:a16="http://schemas.microsoft.com/office/drawing/2014/main" id="{12884CCB-2608-4B6A-B308-ACDD698BCF35}"/>
              </a:ext>
            </a:extLst>
          </p:cNvPr>
          <p:cNvPicPr>
            <a:picLocks noChangeAspect="1"/>
          </p:cNvPicPr>
          <p:nvPr/>
        </p:nvPicPr>
        <p:blipFill>
          <a:blip r:embed="rId7"/>
          <a:stretch>
            <a:fillRect/>
          </a:stretch>
        </p:blipFill>
        <p:spPr>
          <a:xfrm>
            <a:off x="1544617" y="2677169"/>
            <a:ext cx="1849409" cy="1377566"/>
          </a:xfrm>
          <a:prstGeom prst="rect">
            <a:avLst/>
          </a:prstGeom>
        </p:spPr>
      </p:pic>
      <p:sp>
        <p:nvSpPr>
          <p:cNvPr id="13" name="TextBox 12">
            <a:extLst>
              <a:ext uri="{FF2B5EF4-FFF2-40B4-BE49-F238E27FC236}">
                <a16:creationId xmlns:a16="http://schemas.microsoft.com/office/drawing/2014/main" id="{14C1DE0B-E1FE-417A-81C3-8E28C59C5651}"/>
              </a:ext>
            </a:extLst>
          </p:cNvPr>
          <p:cNvSpPr txBox="1"/>
          <p:nvPr/>
        </p:nvSpPr>
        <p:spPr>
          <a:xfrm>
            <a:off x="9574924" y="1226722"/>
            <a:ext cx="2089646" cy="369332"/>
          </a:xfrm>
          <a:prstGeom prst="rect">
            <a:avLst/>
          </a:prstGeom>
          <a:noFill/>
        </p:spPr>
        <p:txBody>
          <a:bodyPr wrap="square" rtlCol="0">
            <a:spAutoFit/>
          </a:bodyPr>
          <a:lstStyle/>
          <a:p>
            <a:r>
              <a:rPr lang="en-US" b="1" dirty="0"/>
              <a:t>BAD COMPANY</a:t>
            </a:r>
            <a:endParaRPr lang="en-GB" b="1" dirty="0"/>
          </a:p>
        </p:txBody>
      </p:sp>
      <p:sp>
        <p:nvSpPr>
          <p:cNvPr id="17" name="Rectangle 16">
            <a:extLst>
              <a:ext uri="{FF2B5EF4-FFF2-40B4-BE49-F238E27FC236}">
                <a16:creationId xmlns:a16="http://schemas.microsoft.com/office/drawing/2014/main" id="{146388AD-A3D7-474C-BF45-1B650F63A21F}"/>
              </a:ext>
            </a:extLst>
          </p:cNvPr>
          <p:cNvSpPr/>
          <p:nvPr/>
        </p:nvSpPr>
        <p:spPr>
          <a:xfrm>
            <a:off x="9717430" y="3177766"/>
            <a:ext cx="1835760" cy="584775"/>
          </a:xfrm>
          <a:prstGeom prst="rect">
            <a:avLst/>
          </a:prstGeom>
          <a:noFill/>
        </p:spPr>
        <p:txBody>
          <a:bodyPr wrap="none" lIns="91440" tIns="45720" rIns="91440" bIns="45720">
            <a:spAutoFit/>
          </a:bodyPr>
          <a:lstStyle/>
          <a:p>
            <a:pPr algn="ctr"/>
            <a:r>
              <a:rPr lang="en-US" sz="3200" b="1" cap="none" spc="0" dirty="0">
                <a:ln w="0"/>
                <a:solidFill>
                  <a:schemeClr val="accent6">
                    <a:lumMod val="75000"/>
                  </a:schemeClr>
                </a:solidFill>
                <a:effectLst>
                  <a:outerShdw blurRad="38100" dist="19050" dir="2700000" algn="tl" rotWithShape="0">
                    <a:schemeClr val="dk1">
                      <a:alpha val="40000"/>
                    </a:schemeClr>
                  </a:outerShdw>
                </a:effectLst>
              </a:rPr>
              <a:t>JUDGING</a:t>
            </a:r>
          </a:p>
        </p:txBody>
      </p:sp>
      <p:pic>
        <p:nvPicPr>
          <p:cNvPr id="18" name="Picture 17">
            <a:extLst>
              <a:ext uri="{FF2B5EF4-FFF2-40B4-BE49-F238E27FC236}">
                <a16:creationId xmlns:a16="http://schemas.microsoft.com/office/drawing/2014/main" id="{B2D84957-0706-44F1-8329-3C96C3AF0D5C}"/>
              </a:ext>
            </a:extLst>
          </p:cNvPr>
          <p:cNvPicPr>
            <a:picLocks noChangeAspect="1"/>
          </p:cNvPicPr>
          <p:nvPr/>
        </p:nvPicPr>
        <p:blipFill>
          <a:blip r:embed="rId8"/>
          <a:stretch>
            <a:fillRect/>
          </a:stretch>
        </p:blipFill>
        <p:spPr>
          <a:xfrm>
            <a:off x="9850344" y="3808187"/>
            <a:ext cx="1886935" cy="1823091"/>
          </a:xfrm>
          <a:prstGeom prst="rect">
            <a:avLst/>
          </a:prstGeom>
        </p:spPr>
      </p:pic>
      <p:pic>
        <p:nvPicPr>
          <p:cNvPr id="20" name="Picture 19">
            <a:extLst>
              <a:ext uri="{FF2B5EF4-FFF2-40B4-BE49-F238E27FC236}">
                <a16:creationId xmlns:a16="http://schemas.microsoft.com/office/drawing/2014/main" id="{635C5FE6-09A6-429D-BCF9-3646BB578ECC}"/>
              </a:ext>
            </a:extLst>
          </p:cNvPr>
          <p:cNvPicPr>
            <a:picLocks noChangeAspect="1"/>
          </p:cNvPicPr>
          <p:nvPr/>
        </p:nvPicPr>
        <p:blipFill>
          <a:blip r:embed="rId9"/>
          <a:stretch>
            <a:fillRect/>
          </a:stretch>
        </p:blipFill>
        <p:spPr>
          <a:xfrm>
            <a:off x="104184" y="4387665"/>
            <a:ext cx="2880865" cy="2314800"/>
          </a:xfrm>
          <a:prstGeom prst="rect">
            <a:avLst/>
          </a:prstGeom>
        </p:spPr>
      </p:pic>
    </p:spTree>
    <p:custDataLst>
      <p:tags r:id="rId1"/>
    </p:custDataLst>
    <p:extLst>
      <p:ext uri="{BB962C8B-B14F-4D97-AF65-F5344CB8AC3E}">
        <p14:creationId xmlns:p14="http://schemas.microsoft.com/office/powerpoint/2010/main" val="3364863199"/>
      </p:ext>
    </p:extLst>
  </p:cSld>
  <p:clrMapOvr>
    <a:masterClrMapping/>
  </p:clrMapOvr>
  <mc:AlternateContent xmlns:mc="http://schemas.openxmlformats.org/markup-compatibility/2006" xmlns:p14="http://schemas.microsoft.com/office/powerpoint/2010/main">
    <mc:Choice Requires="p14">
      <p:transition spd="slow" p14:dur="2000" advTm="56999"/>
    </mc:Choice>
    <mc:Fallback xmlns="">
      <p:transition spd="slow" advTm="569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heel(1)">
                                      <p:cBhvr>
                                        <p:cTn id="17" dur="2000"/>
                                        <p:tgtEl>
                                          <p:spTgt spid="1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barn(inVertical)">
                                      <p:cBhvr>
                                        <p:cTn id="45" dur="500"/>
                                        <p:tgtEl>
                                          <p:spTgt spid="2"/>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8">
                                            <p:txEl>
                                              <p:pRg st="0" end="0"/>
                                            </p:txEl>
                                          </p:spTgt>
                                        </p:tgtEl>
                                        <p:attrNameLst>
                                          <p:attrName>style.visibility</p:attrName>
                                        </p:attrNameLst>
                                      </p:cBhvr>
                                      <p:to>
                                        <p:strVal val="visible"/>
                                      </p:to>
                                    </p:set>
                                    <p:animEffect transition="in" filter="barn(inVertical)">
                                      <p:cBhvr>
                                        <p:cTn id="50" dur="500"/>
                                        <p:tgtEl>
                                          <p:spTgt spid="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randombar(horizontal)">
                                      <p:cBhvr>
                                        <p:cTn id="55" dur="500"/>
                                        <p:tgtEl>
                                          <p:spTgt spid="4"/>
                                        </p:tgtEl>
                                      </p:cBhvr>
                                    </p:animEffect>
                                  </p:childTnLst>
                                </p:cTn>
                              </p:par>
                              <p:par>
                                <p:cTn id="56" presetID="16" presetClass="entr" presetSubtype="21" fill="hold"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barn(inVertical)">
                                      <p:cBhvr>
                                        <p:cTn id="58" dur="50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2" grpId="0"/>
      <p:bldP spid="13"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A0B7427-B046-42EA-9948-51E7302D3A3D}"/>
              </a:ext>
            </a:extLst>
          </p:cNvPr>
          <p:cNvSpPr txBox="1"/>
          <p:nvPr/>
        </p:nvSpPr>
        <p:spPr>
          <a:xfrm>
            <a:off x="4550979" y="654778"/>
            <a:ext cx="6096000" cy="584775"/>
          </a:xfrm>
          <a:prstGeom prst="rect">
            <a:avLst/>
          </a:prstGeom>
          <a:noFill/>
        </p:spPr>
        <p:txBody>
          <a:bodyPr wrap="square">
            <a:spAutoFit/>
          </a:bodyPr>
          <a:lstStyle/>
          <a:p>
            <a:r>
              <a:rPr lang="en-US" sz="3200" b="1" i="0" dirty="0">
                <a:solidFill>
                  <a:schemeClr val="accent5">
                    <a:lumMod val="50000"/>
                  </a:schemeClr>
                </a:solidFill>
                <a:effectLst/>
                <a:latin typeface="Abadi" panose="020B0604020104020204" pitchFamily="34" charset="0"/>
              </a:rPr>
              <a:t>LET US PRAY</a:t>
            </a:r>
            <a:endParaRPr lang="en-GB" sz="3200" b="1" dirty="0">
              <a:solidFill>
                <a:schemeClr val="accent5">
                  <a:lumMod val="50000"/>
                </a:schemeClr>
              </a:solidFill>
              <a:latin typeface="Abadi" panose="020B0604020104020204" pitchFamily="34" charset="0"/>
            </a:endParaRPr>
          </a:p>
        </p:txBody>
      </p:sp>
      <p:sp>
        <p:nvSpPr>
          <p:cNvPr id="6" name="TextBox 5">
            <a:extLst>
              <a:ext uri="{FF2B5EF4-FFF2-40B4-BE49-F238E27FC236}">
                <a16:creationId xmlns:a16="http://schemas.microsoft.com/office/drawing/2014/main" id="{8BC28C0B-DBEE-4628-8FF5-D232BFCC1F5B}"/>
              </a:ext>
            </a:extLst>
          </p:cNvPr>
          <p:cNvSpPr txBox="1"/>
          <p:nvPr/>
        </p:nvSpPr>
        <p:spPr>
          <a:xfrm>
            <a:off x="578070" y="1706859"/>
            <a:ext cx="10426262" cy="4886274"/>
          </a:xfrm>
          <a:prstGeom prst="rect">
            <a:avLst/>
          </a:prstGeom>
          <a:noFill/>
        </p:spPr>
        <p:txBody>
          <a:bodyPr wrap="square">
            <a:spAutoFit/>
          </a:bodyPr>
          <a:lstStyle/>
          <a:p>
            <a:pPr algn="ctr">
              <a:lnSpc>
                <a:spcPct val="107000"/>
              </a:lnSpc>
              <a:spcAft>
                <a:spcPts val="800"/>
              </a:spcAft>
            </a:pPr>
            <a:r>
              <a:rPr lang="en-US" sz="28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Dear Lord, thank you for giving us Jesus our savior. Fill us with the Holy Spirit to </a:t>
            </a:r>
            <a:r>
              <a:rPr lang="en-US" sz="2800" b="1"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guide us</a:t>
            </a:r>
            <a:r>
              <a:rPr lang="en-US" sz="28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 to Jesus, to proclaim Jesus by our life </a:t>
            </a:r>
            <a:r>
              <a:rPr lang="en-US" sz="2800" b="1"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and</a:t>
            </a:r>
            <a:r>
              <a:rPr lang="en-US" sz="28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 lead others to Jesus, the salvation and eternal life. Fill us with your wisdom and deliver us from the Herod’s of this world waiting to trap and destroy Jesus in us. In all things, help us to glorify and give thanks to you lord, as we await in hope for His second coming to adore and worship Him in fullness. </a:t>
            </a:r>
          </a:p>
          <a:p>
            <a:pPr algn="ctr">
              <a:lnSpc>
                <a:spcPct val="107000"/>
              </a:lnSpc>
              <a:spcAft>
                <a:spcPts val="800"/>
              </a:spcAft>
            </a:pPr>
            <a:r>
              <a:rPr lang="en-US" sz="28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In Jesus’ name we pray, Amen.</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2800" b="1"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AF3E1B48-E2AA-42C4-A973-B4353B0B0A1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802158" y="140765"/>
            <a:ext cx="1286366" cy="1373912"/>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2620503905"/>
      </p:ext>
    </p:extLst>
  </p:cSld>
  <p:clrMapOvr>
    <a:masterClrMapping/>
  </p:clrMapOvr>
  <mc:AlternateContent xmlns:mc="http://schemas.openxmlformats.org/markup-compatibility/2006" xmlns:p14="http://schemas.microsoft.com/office/powerpoint/2010/main">
    <mc:Choice Requires="p14">
      <p:transition spd="slow" p14:dur="2000" advTm="49582"/>
    </mc:Choice>
    <mc:Fallback xmlns="">
      <p:transition spd="slow" advTm="495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barn(inVertical)">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barn(inVertical)">
                                      <p:cBhvr>
                                        <p:cTn id="2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E2758CE0-F916-4DCE-88D1-71430BE44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3" name="Rectangle 12">
            <a:extLst>
              <a:ext uri="{FF2B5EF4-FFF2-40B4-BE49-F238E27FC236}">
                <a16:creationId xmlns:a16="http://schemas.microsoft.com/office/drawing/2014/main" id="{31CA2540-FD07-4286-91E4-8D0DE4E50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37925777-8472-4A65-B3CA-D9012BC8002B}"/>
              </a:ext>
            </a:extLst>
          </p:cNvPr>
          <p:cNvSpPr txBox="1"/>
          <p:nvPr/>
        </p:nvSpPr>
        <p:spPr>
          <a:xfrm>
            <a:off x="1298222" y="1710755"/>
            <a:ext cx="4328819" cy="2509213"/>
          </a:xfrm>
          <a:prstGeom prst="rect">
            <a:avLst/>
          </a:prstGeom>
        </p:spPr>
        <p:txBody>
          <a:bodyPr vert="horz" lIns="91440" tIns="45720" rIns="91440" bIns="45720" rtlCol="0" anchor="b">
            <a:normAutofit/>
          </a:bodyPr>
          <a:lstStyle/>
          <a:p>
            <a:pPr algn="ctr" defTabSz="914400">
              <a:lnSpc>
                <a:spcPct val="90000"/>
              </a:lnSpc>
              <a:spcBef>
                <a:spcPct val="0"/>
              </a:spcBef>
              <a:spcAft>
                <a:spcPts val="800"/>
              </a:spcAft>
            </a:pPr>
            <a:r>
              <a:rPr lang="en-US" sz="4800" b="1" cap="all" dirty="0">
                <a:latin typeface="+mj-lt"/>
                <a:ea typeface="+mj-ea"/>
                <a:cs typeface="+mj-cs"/>
              </a:rPr>
              <a:t>VERSE FOR </a:t>
            </a:r>
          </a:p>
          <a:p>
            <a:pPr algn="ctr" defTabSz="914400">
              <a:lnSpc>
                <a:spcPct val="90000"/>
              </a:lnSpc>
              <a:spcBef>
                <a:spcPct val="0"/>
              </a:spcBef>
              <a:spcAft>
                <a:spcPts val="800"/>
              </a:spcAft>
            </a:pPr>
            <a:r>
              <a:rPr lang="en-US" sz="4800" b="1" cap="all" dirty="0">
                <a:latin typeface="+mj-lt"/>
                <a:ea typeface="+mj-ea"/>
                <a:cs typeface="+mj-cs"/>
              </a:rPr>
              <a:t>THE WEEK</a:t>
            </a:r>
            <a:endParaRPr lang="en-US" sz="4800" cap="all" dirty="0">
              <a:latin typeface="+mj-lt"/>
              <a:ea typeface="+mj-ea"/>
              <a:cs typeface="+mj-cs"/>
            </a:endParaRPr>
          </a:p>
          <a:p>
            <a:pPr algn="ctr" defTabSz="914400">
              <a:lnSpc>
                <a:spcPct val="90000"/>
              </a:lnSpc>
              <a:spcBef>
                <a:spcPct val="0"/>
              </a:spcBef>
              <a:spcAft>
                <a:spcPts val="800"/>
              </a:spcAft>
            </a:pPr>
            <a:r>
              <a:rPr lang="en-US" sz="4800" b="1" cap="all" dirty="0">
                <a:latin typeface="+mj-lt"/>
                <a:ea typeface="+mj-ea"/>
                <a:cs typeface="+mj-cs"/>
              </a:rPr>
              <a:t> </a:t>
            </a:r>
            <a:endParaRPr lang="en-US" sz="4800" cap="all" dirty="0">
              <a:latin typeface="+mj-lt"/>
              <a:ea typeface="+mj-ea"/>
              <a:cs typeface="+mj-cs"/>
            </a:endParaRPr>
          </a:p>
        </p:txBody>
      </p:sp>
      <p:pic>
        <p:nvPicPr>
          <p:cNvPr id="15" name="Picture 14">
            <a:extLst>
              <a:ext uri="{FF2B5EF4-FFF2-40B4-BE49-F238E27FC236}">
                <a16:creationId xmlns:a16="http://schemas.microsoft.com/office/drawing/2014/main" id="{214924F5-CDC2-4DFA-82F3-4843ADD678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55295" t="89389" r="26987" b="24"/>
          <a:stretch/>
        </p:blipFill>
        <p:spPr>
          <a:xfrm flipH="1">
            <a:off x="0" y="-1"/>
            <a:ext cx="2596444" cy="872709"/>
          </a:xfrm>
          <a:prstGeom prst="rect">
            <a:avLst/>
          </a:prstGeom>
        </p:spPr>
      </p:pic>
      <p:pic>
        <p:nvPicPr>
          <p:cNvPr id="17" name="Picture 16">
            <a:extLst>
              <a:ext uri="{FF2B5EF4-FFF2-40B4-BE49-F238E27FC236}">
                <a16:creationId xmlns:a16="http://schemas.microsoft.com/office/drawing/2014/main" id="{AED59812-6820-446C-B994-0D059C97DC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91927" t="72411" b="13751"/>
          <a:stretch/>
        </p:blipFill>
        <p:spPr>
          <a:xfrm>
            <a:off x="10473994" y="5564567"/>
            <a:ext cx="1341545" cy="1293433"/>
          </a:xfrm>
          <a:custGeom>
            <a:avLst/>
            <a:gdLst>
              <a:gd name="connsiteX0" fmla="*/ 0 w 1341545"/>
              <a:gd name="connsiteY0" fmla="*/ 0 h 1293433"/>
              <a:gd name="connsiteX1" fmla="*/ 1341545 w 1341545"/>
              <a:gd name="connsiteY1" fmla="*/ 0 h 1293433"/>
              <a:gd name="connsiteX2" fmla="*/ 1341545 w 1341545"/>
              <a:gd name="connsiteY2" fmla="*/ 1293433 h 1293433"/>
              <a:gd name="connsiteX3" fmla="*/ 150847 w 1341545"/>
              <a:gd name="connsiteY3" fmla="*/ 1293433 h 1293433"/>
              <a:gd name="connsiteX4" fmla="*/ 66240 w 1341545"/>
              <a:gd name="connsiteY4" fmla="*/ 1183451 h 1293433"/>
              <a:gd name="connsiteX5" fmla="*/ 0 w 1341545"/>
              <a:gd name="connsiteY5" fmla="*/ 1061841 h 129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545" h="1293433">
                <a:moveTo>
                  <a:pt x="0" y="0"/>
                </a:moveTo>
                <a:lnTo>
                  <a:pt x="1341545" y="0"/>
                </a:lnTo>
                <a:lnTo>
                  <a:pt x="1341545" y="1293433"/>
                </a:lnTo>
                <a:lnTo>
                  <a:pt x="150847" y="1293433"/>
                </a:lnTo>
                <a:lnTo>
                  <a:pt x="66240" y="1183451"/>
                </a:lnTo>
                <a:lnTo>
                  <a:pt x="0" y="1061841"/>
                </a:lnTo>
                <a:close/>
              </a:path>
            </a:pathLst>
          </a:custGeom>
        </p:spPr>
      </p:pic>
      <p:pic>
        <p:nvPicPr>
          <p:cNvPr id="3" name="Picture 2">
            <a:extLst>
              <a:ext uri="{FF2B5EF4-FFF2-40B4-BE49-F238E27FC236}">
                <a16:creationId xmlns:a16="http://schemas.microsoft.com/office/drawing/2014/main" id="{C2DF00D4-9320-41AE-BB12-40FC9F57C5B1}"/>
              </a:ext>
            </a:extLst>
          </p:cNvPr>
          <p:cNvPicPr>
            <a:picLocks noChangeAspect="1"/>
          </p:cNvPicPr>
          <p:nvPr/>
        </p:nvPicPr>
        <p:blipFill>
          <a:blip r:embed="rId6"/>
          <a:stretch>
            <a:fillRect/>
          </a:stretch>
        </p:blipFill>
        <p:spPr>
          <a:xfrm>
            <a:off x="5885009" y="545357"/>
            <a:ext cx="4963227" cy="5683202"/>
          </a:xfrm>
          <a:prstGeom prst="rect">
            <a:avLst/>
          </a:prstGeom>
        </p:spPr>
      </p:pic>
      <p:pic>
        <p:nvPicPr>
          <p:cNvPr id="19" name="Picture 18">
            <a:extLst>
              <a:ext uri="{FF2B5EF4-FFF2-40B4-BE49-F238E27FC236}">
                <a16:creationId xmlns:a16="http://schemas.microsoft.com/office/drawing/2014/main" id="{E844ED7C-1917-40D8-8B42-1B1C27BC5A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3623" t="43915" r="1" b="18252"/>
          <a:stretch/>
        </p:blipFill>
        <p:spPr>
          <a:xfrm flipH="1">
            <a:off x="0" y="3142319"/>
            <a:ext cx="4605339" cy="3715682"/>
          </a:xfrm>
          <a:prstGeom prst="rect">
            <a:avLst/>
          </a:prstGeom>
        </p:spPr>
      </p:pic>
    </p:spTree>
    <p:custDataLst>
      <p:tags r:id="rId1"/>
    </p:custDataLst>
    <p:extLst>
      <p:ext uri="{BB962C8B-B14F-4D97-AF65-F5344CB8AC3E}">
        <p14:creationId xmlns:p14="http://schemas.microsoft.com/office/powerpoint/2010/main" val="2358205263"/>
      </p:ext>
    </p:extLst>
  </p:cSld>
  <p:clrMapOvr>
    <a:masterClrMapping/>
  </p:clrMapOvr>
  <mc:AlternateContent xmlns:mc="http://schemas.openxmlformats.org/markup-compatibility/2006" xmlns:p14="http://schemas.microsoft.com/office/powerpoint/2010/main">
    <mc:Choice Requires="p14">
      <p:transition spd="slow" p14:dur="2000" advTm="23077"/>
    </mc:Choice>
    <mc:Fallback xmlns="">
      <p:transition spd="slow" advTm="2307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89FDBD9-52EA-495C-AC7A-E8BB997A6054}"/>
              </a:ext>
            </a:extLst>
          </p:cNvPr>
          <p:cNvSpPr txBox="1"/>
          <p:nvPr/>
        </p:nvSpPr>
        <p:spPr>
          <a:xfrm>
            <a:off x="977462" y="1005830"/>
            <a:ext cx="7546428" cy="1095493"/>
          </a:xfrm>
          <a:prstGeom prst="rect">
            <a:avLst/>
          </a:prstGeom>
          <a:noFill/>
        </p:spPr>
        <p:txBody>
          <a:bodyPr wrap="square">
            <a:spAutoFit/>
          </a:bodyPr>
          <a:lstStyle/>
          <a:p>
            <a:pPr>
              <a:lnSpc>
                <a:spcPct val="107000"/>
              </a:lnSpc>
              <a:spcAft>
                <a:spcPts val="800"/>
              </a:spcAft>
            </a:pPr>
            <a:r>
              <a:rPr lang="en-US" sz="2800" b="1" dirty="0">
                <a:solidFill>
                  <a:schemeClr val="accent6">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THANK YOU AND GOD BLESS YOU ALL</a:t>
            </a:r>
            <a:endParaRPr lang="en-GB" sz="3600" b="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2800" b="1" dirty="0">
                <a:solidFill>
                  <a:schemeClr val="accent6">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 </a:t>
            </a:r>
            <a:endParaRPr lang="en-GB" sz="3600" b="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3">
            <a:extLst>
              <a:ext uri="{FF2B5EF4-FFF2-40B4-BE49-F238E27FC236}">
                <a16:creationId xmlns:a16="http://schemas.microsoft.com/office/drawing/2014/main" id="{D8FB10E7-870C-4DCE-BF1E-5174391F50D4}"/>
              </a:ext>
            </a:extLst>
          </p:cNvPr>
          <p:cNvSpPr txBox="1">
            <a:spLocks/>
          </p:cNvSpPr>
          <p:nvPr/>
        </p:nvSpPr>
        <p:spPr>
          <a:xfrm>
            <a:off x="730144" y="3847895"/>
            <a:ext cx="6343318" cy="2743199"/>
          </a:xfrm>
          <a:prstGeom prst="rect">
            <a:avLst/>
          </a:prstGeom>
        </p:spPr>
        <p:txBody>
          <a:bodyPr vert="horz" lIns="91440" tIns="45720" rIns="91440" bIns="45720" rtlCol="0" anchor="b">
            <a:noAutofit/>
          </a:bodyPr>
          <a:lstStyle>
            <a:defPPr>
              <a:defRPr lang="en-US"/>
            </a:defPPr>
            <a:lvl1pPr marL="274320" indent="-228600" algn="l" defTabSz="914400" rtl="0" eaLnBrk="1" latinLnBrk="0" hangingPunct="1">
              <a:lnSpc>
                <a:spcPct val="90000"/>
              </a:lnSpc>
              <a:spcBef>
                <a:spcPts val="1800"/>
              </a:spcBef>
              <a:buClr>
                <a:schemeClr val="tx2"/>
              </a:buClr>
              <a:buSzPct val="80000"/>
              <a:buFont typeface="Wingdings" pitchFamily="2" charset="2"/>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a:lstStyle>
          <a:p>
            <a:pPr marL="0" indent="0">
              <a:lnSpc>
                <a:spcPct val="100000"/>
              </a:lnSpc>
              <a:buFont typeface="Arial" panose="020B0604020202020204" pitchFamily="34" charset="0"/>
              <a:buNone/>
            </a:pPr>
            <a:r>
              <a:rPr lang="en-US" b="1" dirty="0">
                <a:solidFill>
                  <a:srgbClr val="002060"/>
                </a:solidFill>
                <a:latin typeface="Abadi" panose="020B0604020104020204" pitchFamily="34" charset="0"/>
              </a:rPr>
              <a:t>FOR MORE IDEAS PLEASE VISIT:</a:t>
            </a:r>
          </a:p>
          <a:p>
            <a:pPr>
              <a:lnSpc>
                <a:spcPct val="100000"/>
              </a:lnSpc>
            </a:pPr>
            <a:r>
              <a:rPr lang="en-US" b="1" dirty="0">
                <a:solidFill>
                  <a:srgbClr val="C00000"/>
                </a:solidFill>
                <a:latin typeface="Abadi" panose="020B0604020104020204" pitchFamily="34" charset="0"/>
              </a:rPr>
              <a:t>WEBSITE:</a:t>
            </a:r>
            <a:r>
              <a:rPr lang="en-US" b="1" dirty="0">
                <a:solidFill>
                  <a:schemeClr val="bg2">
                    <a:lumMod val="25000"/>
                  </a:schemeClr>
                </a:solidFill>
                <a:latin typeface="Abadi" panose="020B0604020104020204" pitchFamily="34" charset="0"/>
              </a:rPr>
              <a:t> </a:t>
            </a:r>
          </a:p>
          <a:p>
            <a:pPr marL="45720" indent="0">
              <a:lnSpc>
                <a:spcPct val="100000"/>
              </a:lnSpc>
              <a:buFont typeface="Wingdings" pitchFamily="2" charset="2"/>
              <a:buNone/>
            </a:pPr>
            <a:r>
              <a:rPr lang="en-US" b="1" dirty="0">
                <a:solidFill>
                  <a:schemeClr val="bg2">
                    <a:lumMod val="25000"/>
                  </a:schemeClr>
                </a:solidFill>
                <a:latin typeface="Abadi" panose="020B0604020104020204" pitchFamily="34" charset="0"/>
              </a:rPr>
              <a:t> </a:t>
            </a:r>
            <a:r>
              <a:rPr lang="en-GB" b="1" dirty="0">
                <a:solidFill>
                  <a:schemeClr val="bg2">
                    <a:lumMod val="25000"/>
                  </a:schemeClr>
                </a:solidFill>
                <a:latin typeface="Abadi" panose="020B0604020104020204" pitchFamily="34" charset="0"/>
                <a:hlinkClick r:id="rId3">
                  <a:extLst>
                    <a:ext uri="{A12FA001-AC4F-418D-AE19-62706E023703}">
                      <ahyp:hlinkClr xmlns:ahyp="http://schemas.microsoft.com/office/drawing/2018/hyperlinkcolor" val="tx"/>
                    </a:ext>
                  </a:extLst>
                </a:hlinkClick>
              </a:rPr>
              <a:t>http://littleevangelist.com/childrens_liturgy.php</a:t>
            </a:r>
            <a:endParaRPr lang="en-US" b="1" dirty="0">
              <a:solidFill>
                <a:schemeClr val="bg2">
                  <a:lumMod val="25000"/>
                </a:schemeClr>
              </a:solidFill>
              <a:latin typeface="Abadi" panose="020B0604020104020204" pitchFamily="34" charset="0"/>
            </a:endParaRPr>
          </a:p>
          <a:p>
            <a:pPr>
              <a:lnSpc>
                <a:spcPct val="100000"/>
              </a:lnSpc>
            </a:pPr>
            <a:r>
              <a:rPr lang="en-US" b="1" dirty="0">
                <a:solidFill>
                  <a:srgbClr val="C00000"/>
                </a:solidFill>
                <a:latin typeface="Abadi" panose="020B0604020104020204" pitchFamily="34" charset="0"/>
              </a:rPr>
              <a:t>YOUTUBE CHANNEL: </a:t>
            </a:r>
          </a:p>
          <a:p>
            <a:pPr marL="45720" indent="0">
              <a:lnSpc>
                <a:spcPct val="100000"/>
              </a:lnSpc>
              <a:buFont typeface="Wingdings" pitchFamily="2" charset="2"/>
              <a:buNone/>
            </a:pPr>
            <a:r>
              <a:rPr lang="en-GB" sz="1600" b="1" dirty="0">
                <a:solidFill>
                  <a:schemeClr val="bg2">
                    <a:lumMod val="25000"/>
                  </a:schemeClr>
                </a:solidFill>
                <a:latin typeface="Abadi" panose="020B0604020104020204" pitchFamily="34" charset="0"/>
                <a:hlinkClick r:id="rId4">
                  <a:extLst>
                    <a:ext uri="{A12FA001-AC4F-418D-AE19-62706E023703}">
                      <ahyp:hlinkClr xmlns:ahyp="http://schemas.microsoft.com/office/drawing/2018/hyperlinkcolor" val="tx"/>
                    </a:ext>
                  </a:extLst>
                </a:hlinkClick>
              </a:rPr>
              <a:t>https://www.youtube.com/channel/UCndM2GK0dnpWg5ECUscdDcA</a:t>
            </a:r>
            <a:endParaRPr lang="en-US" sz="16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DB6C967-1767-4FC3-92B7-78D66577CC71}"/>
              </a:ext>
            </a:extLst>
          </p:cNvPr>
          <p:cNvSpPr txBox="1"/>
          <p:nvPr/>
        </p:nvSpPr>
        <p:spPr>
          <a:xfrm>
            <a:off x="730144" y="2478105"/>
            <a:ext cx="10736317" cy="1095493"/>
          </a:xfrm>
          <a:prstGeom prst="rect">
            <a:avLst/>
          </a:prstGeom>
          <a:noFill/>
        </p:spPr>
        <p:txBody>
          <a:bodyPr wrap="square">
            <a:spAutoFit/>
          </a:bodyPr>
          <a:lstStyle/>
          <a:p>
            <a:pPr>
              <a:lnSpc>
                <a:spcPct val="107000"/>
              </a:lnSpc>
              <a:spcAft>
                <a:spcPts val="800"/>
              </a:spcAft>
            </a:pPr>
            <a:r>
              <a:rPr lang="en-US" sz="2800" b="1" dirty="0">
                <a:solidFill>
                  <a:schemeClr val="accent5">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KEEP LITTLE EVANGELISTS IN YOUR SPECIAL PRAYERS</a:t>
            </a:r>
            <a:endParaRPr lang="en-GB" sz="3600" b="1"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2800" b="1" dirty="0">
                <a:solidFill>
                  <a:schemeClr val="accent5">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a:t>
            </a:r>
            <a:endParaRPr lang="en-GB" sz="3600" b="1"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566458904"/>
      </p:ext>
    </p:extLst>
  </p:cSld>
  <p:clrMapOvr>
    <a:masterClrMapping/>
  </p:clrMapOvr>
  <mc:AlternateContent xmlns:mc="http://schemas.openxmlformats.org/markup-compatibility/2006" xmlns:p14="http://schemas.microsoft.com/office/powerpoint/2010/main">
    <mc:Choice Requires="p14">
      <p:transition spd="slow" p14:dur="2000" advTm="31609"/>
    </mc:Choice>
    <mc:Fallback xmlns="">
      <p:transition spd="slow" advTm="3160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arn(inVertic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arn(inVertical)">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barn(inVertical)">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barn(inVertical)">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4B6B9"/>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4192628-E357-4B81-82DA-26031EE9949D}"/>
              </a:ext>
            </a:extLst>
          </p:cNvPr>
          <p:cNvSpPr txBox="1"/>
          <p:nvPr/>
        </p:nvSpPr>
        <p:spPr>
          <a:xfrm>
            <a:off x="6325320" y="417143"/>
            <a:ext cx="5916392" cy="1938992"/>
          </a:xfrm>
          <a:prstGeom prst="rect">
            <a:avLst/>
          </a:prstGeom>
          <a:noFill/>
        </p:spPr>
        <p:txBody>
          <a:bodyPr wrap="square">
            <a:spAutoFit/>
          </a:bodyPr>
          <a:lstStyle/>
          <a:p>
            <a:r>
              <a:rPr lang="en-GB" sz="2400" b="1" dirty="0">
                <a:effectLst/>
                <a:latin typeface="Comic Sans MS" panose="030F0702030302020204" pitchFamily="66" charset="0"/>
                <a:ea typeface="Calibri" panose="020F0502020204030204" pitchFamily="34" charset="0"/>
                <a:cs typeface="Times New Roman" panose="02020603050405020304" pitchFamily="18" charset="0"/>
              </a:rPr>
              <a:t>The Holy </a:t>
            </a:r>
            <a:r>
              <a:rPr lang="en-GB" sz="2400" b="1" dirty="0">
                <a:latin typeface="Comic Sans MS" panose="030F0702030302020204" pitchFamily="66" charset="0"/>
                <a:ea typeface="Calibri" panose="020F0502020204030204" pitchFamily="34" charset="0"/>
                <a:cs typeface="Times New Roman" panose="02020603050405020304" pitchFamily="18" charset="0"/>
              </a:rPr>
              <a:t>F</a:t>
            </a:r>
            <a:r>
              <a:rPr lang="en-GB" sz="2400" b="1" dirty="0">
                <a:effectLst/>
                <a:latin typeface="Comic Sans MS" panose="030F0702030302020204" pitchFamily="66" charset="0"/>
                <a:ea typeface="Calibri" panose="020F0502020204030204" pitchFamily="34" charset="0"/>
                <a:cs typeface="Times New Roman" panose="02020603050405020304" pitchFamily="18" charset="0"/>
              </a:rPr>
              <a:t>amily, being obedient to the lord,  presented </a:t>
            </a:r>
            <a:r>
              <a:rPr lang="en-GB" sz="2400" b="1" dirty="0">
                <a:latin typeface="Comic Sans MS" panose="030F0702030302020204" pitchFamily="66" charset="0"/>
                <a:ea typeface="Calibri" panose="020F0502020204030204" pitchFamily="34" charset="0"/>
                <a:cs typeface="Times New Roman" panose="02020603050405020304" pitchFamily="18" charset="0"/>
              </a:rPr>
              <a:t>J</a:t>
            </a:r>
            <a:r>
              <a:rPr lang="en-GB" sz="2400" b="1" dirty="0">
                <a:effectLst/>
                <a:latin typeface="Comic Sans MS" panose="030F0702030302020204" pitchFamily="66" charset="0"/>
                <a:ea typeface="Calibri" panose="020F0502020204030204" pitchFamily="34" charset="0"/>
                <a:cs typeface="Times New Roman" panose="02020603050405020304" pitchFamily="18" charset="0"/>
              </a:rPr>
              <a:t>esus to the lord</a:t>
            </a:r>
            <a:r>
              <a:rPr lang="en-GB" sz="2400" b="1" dirty="0">
                <a:latin typeface="Comic Sans MS" panose="030F0702030302020204" pitchFamily="66" charset="0"/>
                <a:ea typeface="Calibri" panose="020F0502020204030204" pitchFamily="34" charset="0"/>
                <a:cs typeface="Times New Roman" panose="02020603050405020304" pitchFamily="18" charset="0"/>
              </a:rPr>
              <a:t>. </a:t>
            </a:r>
          </a:p>
          <a:p>
            <a:r>
              <a:rPr lang="en-GB" sz="2400" b="1" dirty="0">
                <a:latin typeface="Comic Sans MS" panose="030F0702030302020204" pitchFamily="66" charset="0"/>
                <a:ea typeface="Calibri" panose="020F0502020204030204" pitchFamily="34" charset="0"/>
                <a:cs typeface="Times New Roman" panose="02020603050405020304" pitchFamily="18" charset="0"/>
              </a:rPr>
              <a:t>T</a:t>
            </a:r>
            <a:r>
              <a:rPr lang="en-GB" sz="2400" b="1" dirty="0">
                <a:effectLst/>
                <a:latin typeface="Comic Sans MS" panose="030F0702030302020204" pitchFamily="66" charset="0"/>
                <a:ea typeface="Calibri" panose="020F0502020204030204" pitchFamily="34" charset="0"/>
                <a:cs typeface="Times New Roman" panose="02020603050405020304" pitchFamily="18" charset="0"/>
              </a:rPr>
              <a:t>hey thanked lord who fulfilled His promise.</a:t>
            </a:r>
            <a:endParaRPr lang="en-GB" sz="2400" dirty="0"/>
          </a:p>
        </p:txBody>
      </p:sp>
      <p:sp>
        <p:nvSpPr>
          <p:cNvPr id="7" name="TextBox 6">
            <a:extLst>
              <a:ext uri="{FF2B5EF4-FFF2-40B4-BE49-F238E27FC236}">
                <a16:creationId xmlns:a16="http://schemas.microsoft.com/office/drawing/2014/main" id="{A0577388-0029-43FE-80EE-52D51E55906D}"/>
              </a:ext>
            </a:extLst>
          </p:cNvPr>
          <p:cNvSpPr txBox="1"/>
          <p:nvPr/>
        </p:nvSpPr>
        <p:spPr>
          <a:xfrm>
            <a:off x="2311673" y="3042843"/>
            <a:ext cx="6169572" cy="830997"/>
          </a:xfrm>
          <a:prstGeom prst="rect">
            <a:avLst/>
          </a:prstGeom>
          <a:noFill/>
        </p:spPr>
        <p:txBody>
          <a:bodyPr wrap="square">
            <a:spAutoFit/>
          </a:bodyPr>
          <a:lstStyle/>
          <a:p>
            <a:pPr algn="ctr"/>
            <a:r>
              <a:rPr lang="en-GB" sz="2400" b="1" dirty="0">
                <a:solidFill>
                  <a:srgbClr val="C00000"/>
                </a:solidFill>
                <a:effectLst/>
                <a:ea typeface="Calibri" panose="020F0502020204030204" pitchFamily="34" charset="0"/>
                <a:cs typeface="Times New Roman" panose="02020603050405020304" pitchFamily="18" charset="0"/>
              </a:rPr>
              <a:t>SIMEON </a:t>
            </a:r>
            <a:r>
              <a:rPr lang="en-GB" sz="2400" b="1">
                <a:solidFill>
                  <a:srgbClr val="C00000"/>
                </a:solidFill>
                <a:effectLst/>
                <a:ea typeface="Calibri" panose="020F0502020204030204" pitchFamily="34" charset="0"/>
                <a:cs typeface="Times New Roman" panose="02020603050405020304" pitchFamily="18" charset="0"/>
              </a:rPr>
              <a:t>AND ANNA </a:t>
            </a:r>
            <a:r>
              <a:rPr lang="en-GB" sz="2400" b="1" dirty="0">
                <a:solidFill>
                  <a:srgbClr val="C00000"/>
                </a:solidFill>
                <a:effectLst/>
                <a:ea typeface="Calibri" panose="020F0502020204030204" pitchFamily="34" charset="0"/>
                <a:cs typeface="Times New Roman" panose="02020603050405020304" pitchFamily="18" charset="0"/>
              </a:rPr>
              <a:t>WAITED FAITHFULLY; TRUSTING IN LORDS PROMISE</a:t>
            </a:r>
            <a:endParaRPr lang="en-GB" sz="2400" dirty="0"/>
          </a:p>
        </p:txBody>
      </p:sp>
      <p:sp>
        <p:nvSpPr>
          <p:cNvPr id="9" name="TextBox 8">
            <a:extLst>
              <a:ext uri="{FF2B5EF4-FFF2-40B4-BE49-F238E27FC236}">
                <a16:creationId xmlns:a16="http://schemas.microsoft.com/office/drawing/2014/main" id="{3C724CC6-38D0-4DA0-A2B7-F207CFD5A6A2}"/>
              </a:ext>
            </a:extLst>
          </p:cNvPr>
          <p:cNvSpPr txBox="1"/>
          <p:nvPr/>
        </p:nvSpPr>
        <p:spPr>
          <a:xfrm>
            <a:off x="205148" y="4677895"/>
            <a:ext cx="4682162" cy="1569660"/>
          </a:xfrm>
          <a:prstGeom prst="rect">
            <a:avLst/>
          </a:prstGeom>
          <a:noFill/>
        </p:spPr>
        <p:txBody>
          <a:bodyPr wrap="square">
            <a:spAutoFit/>
          </a:bodyPr>
          <a:lstStyle/>
          <a:p>
            <a:r>
              <a:rPr lang="en-GB" sz="24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Simeon offered himself to be led by the holy spirit as he put trust in the promise of the lord.</a:t>
            </a:r>
            <a:endParaRPr lang="en-GB" sz="2400" dirty="0"/>
          </a:p>
        </p:txBody>
      </p:sp>
      <p:sp>
        <p:nvSpPr>
          <p:cNvPr id="10" name="Title 1">
            <a:extLst>
              <a:ext uri="{FF2B5EF4-FFF2-40B4-BE49-F238E27FC236}">
                <a16:creationId xmlns:a16="http://schemas.microsoft.com/office/drawing/2014/main" id="{F8133F91-758A-49FC-B7E7-578D1B8EC6F4}"/>
              </a:ext>
            </a:extLst>
          </p:cNvPr>
          <p:cNvSpPr txBox="1">
            <a:spLocks/>
          </p:cNvSpPr>
          <p:nvPr/>
        </p:nvSpPr>
        <p:spPr>
          <a:xfrm>
            <a:off x="-69629" y="1022135"/>
            <a:ext cx="4762603" cy="729007"/>
          </a:xfrm>
          <a:prstGeom prst="rect">
            <a:avLst/>
          </a:prstGeom>
        </p:spPr>
        <p:txBody>
          <a:bodyPr anchor="ctr">
            <a:noAutofit/>
          </a:bodyPr>
          <a:lstStyle>
            <a:lvl1pPr algn="ctr" defTabSz="914400" rtl="0" eaLnBrk="1" latinLnBrk="0" hangingPunct="1">
              <a:lnSpc>
                <a:spcPct val="90000"/>
              </a:lnSpc>
              <a:spcBef>
                <a:spcPct val="0"/>
              </a:spcBef>
              <a:buNone/>
              <a:defRPr sz="4400" kern="1200">
                <a:solidFill>
                  <a:schemeClr val="bg1"/>
                </a:solidFill>
                <a:effectLst>
                  <a:outerShdw blurRad="63500" dist="38100" dir="2700000" algn="tl" rotWithShape="0">
                    <a:schemeClr val="tx1">
                      <a:alpha val="60000"/>
                    </a:schemeClr>
                  </a:outerShdw>
                </a:effectLst>
                <a:latin typeface="+mj-lt"/>
                <a:ea typeface="+mj-ea"/>
                <a:cs typeface="+mj-cs"/>
              </a:defRPr>
            </a:lvl1pPr>
          </a:lstStyle>
          <a:p>
            <a:r>
              <a:rPr lang="en-GB" sz="2800" b="1" dirty="0">
                <a:solidFill>
                  <a:schemeClr val="accent4">
                    <a:lumMod val="50000"/>
                  </a:schemeClr>
                </a:solidFill>
                <a:effectLst/>
                <a:ea typeface="Calibri" panose="020F0502020204030204" pitchFamily="34" charset="0"/>
                <a:cs typeface="Times New Roman" panose="02020603050405020304" pitchFamily="18" charset="0"/>
              </a:rPr>
              <a:t>OUR GOD IS ALWAYS FAITHFUL IN HIS PROMISES </a:t>
            </a:r>
            <a:endParaRPr lang="en-GB" sz="6600" dirty="0">
              <a:solidFill>
                <a:schemeClr val="accent4">
                  <a:lumMod val="50000"/>
                </a:schemeClr>
              </a:solidFill>
            </a:endParaRPr>
          </a:p>
        </p:txBody>
      </p:sp>
      <p:sp>
        <p:nvSpPr>
          <p:cNvPr id="8" name="TextBox 7">
            <a:extLst>
              <a:ext uri="{FF2B5EF4-FFF2-40B4-BE49-F238E27FC236}">
                <a16:creationId xmlns:a16="http://schemas.microsoft.com/office/drawing/2014/main" id="{19DF5C1D-FF7F-4F42-96BA-F208B81B7F1D}"/>
              </a:ext>
            </a:extLst>
          </p:cNvPr>
          <p:cNvSpPr txBox="1"/>
          <p:nvPr/>
        </p:nvSpPr>
        <p:spPr>
          <a:xfrm>
            <a:off x="147887" y="124755"/>
            <a:ext cx="6096000" cy="584775"/>
          </a:xfrm>
          <a:prstGeom prst="rect">
            <a:avLst/>
          </a:prstGeom>
          <a:noFill/>
        </p:spPr>
        <p:txBody>
          <a:bodyPr wrap="square">
            <a:spAutoFit/>
          </a:bodyPr>
          <a:lstStyle/>
          <a:p>
            <a:r>
              <a:rPr lang="en-US" sz="3200" b="1" dirty="0">
                <a:solidFill>
                  <a:schemeClr val="tx1"/>
                </a:solidFill>
                <a:latin typeface="Abadi" panose="020B0604020104020204" pitchFamily="34" charset="0"/>
              </a:rPr>
              <a:t>Last week in the Gospel, </a:t>
            </a:r>
            <a:endParaRPr lang="en-GB" sz="3200" b="1" dirty="0">
              <a:latin typeface="Abadi" panose="020B0604020104020204" pitchFamily="34" charset="0"/>
            </a:endParaRPr>
          </a:p>
        </p:txBody>
      </p:sp>
      <p:pic>
        <p:nvPicPr>
          <p:cNvPr id="4" name="Picture 3">
            <a:extLst>
              <a:ext uri="{FF2B5EF4-FFF2-40B4-BE49-F238E27FC236}">
                <a16:creationId xmlns:a16="http://schemas.microsoft.com/office/drawing/2014/main" id="{67BBCB42-6FE2-4CAE-B684-35466BDC2D93}"/>
              </a:ext>
            </a:extLst>
          </p:cNvPr>
          <p:cNvPicPr>
            <a:picLocks noChangeAspect="1"/>
          </p:cNvPicPr>
          <p:nvPr/>
        </p:nvPicPr>
        <p:blipFill>
          <a:blip r:embed="rId3"/>
          <a:stretch>
            <a:fillRect/>
          </a:stretch>
        </p:blipFill>
        <p:spPr>
          <a:xfrm>
            <a:off x="4587788" y="219569"/>
            <a:ext cx="1754274" cy="2691092"/>
          </a:xfrm>
          <a:prstGeom prst="rect">
            <a:avLst/>
          </a:prstGeom>
        </p:spPr>
      </p:pic>
      <p:pic>
        <p:nvPicPr>
          <p:cNvPr id="11" name="Picture 10">
            <a:extLst>
              <a:ext uri="{FF2B5EF4-FFF2-40B4-BE49-F238E27FC236}">
                <a16:creationId xmlns:a16="http://schemas.microsoft.com/office/drawing/2014/main" id="{1324CB2F-6C8A-4EFC-ACD2-8518622E19EB}"/>
              </a:ext>
            </a:extLst>
          </p:cNvPr>
          <p:cNvPicPr>
            <a:picLocks noChangeAspect="1"/>
          </p:cNvPicPr>
          <p:nvPr/>
        </p:nvPicPr>
        <p:blipFill>
          <a:blip r:embed="rId4"/>
          <a:stretch>
            <a:fillRect/>
          </a:stretch>
        </p:blipFill>
        <p:spPr>
          <a:xfrm>
            <a:off x="405253" y="1986803"/>
            <a:ext cx="1906420" cy="2691092"/>
          </a:xfrm>
          <a:prstGeom prst="ellipse">
            <a:avLst/>
          </a:prstGeom>
          <a:ln>
            <a:noFill/>
          </a:ln>
          <a:effectLst>
            <a:softEdge rad="112500"/>
          </a:effectLst>
        </p:spPr>
      </p:pic>
      <p:pic>
        <p:nvPicPr>
          <p:cNvPr id="12" name="Picture 11">
            <a:extLst>
              <a:ext uri="{FF2B5EF4-FFF2-40B4-BE49-F238E27FC236}">
                <a16:creationId xmlns:a16="http://schemas.microsoft.com/office/drawing/2014/main" id="{6D27C8F2-1BAA-46BF-AA89-82821D5DEBA3}"/>
              </a:ext>
            </a:extLst>
          </p:cNvPr>
          <p:cNvPicPr>
            <a:picLocks noChangeAspect="1"/>
          </p:cNvPicPr>
          <p:nvPr/>
        </p:nvPicPr>
        <p:blipFill>
          <a:blip r:embed="rId5"/>
          <a:stretch>
            <a:fillRect/>
          </a:stretch>
        </p:blipFill>
        <p:spPr>
          <a:xfrm flipH="1">
            <a:off x="8681350" y="2356135"/>
            <a:ext cx="1586676" cy="2485792"/>
          </a:xfrm>
          <a:prstGeom prst="rect">
            <a:avLst/>
          </a:prstGeom>
        </p:spPr>
      </p:pic>
      <p:pic>
        <p:nvPicPr>
          <p:cNvPr id="16" name="Picture 15">
            <a:extLst>
              <a:ext uri="{FF2B5EF4-FFF2-40B4-BE49-F238E27FC236}">
                <a16:creationId xmlns:a16="http://schemas.microsoft.com/office/drawing/2014/main" id="{A3984778-AD04-40EB-9F79-6FB9AE137650}"/>
              </a:ext>
            </a:extLst>
          </p:cNvPr>
          <p:cNvPicPr>
            <a:picLocks noChangeAspect="1"/>
          </p:cNvPicPr>
          <p:nvPr/>
        </p:nvPicPr>
        <p:blipFill rotWithShape="1">
          <a:blip r:embed="rId6"/>
          <a:srcRect l="5694" t="3303"/>
          <a:stretch/>
        </p:blipFill>
        <p:spPr>
          <a:xfrm>
            <a:off x="5087415" y="4255398"/>
            <a:ext cx="1986047" cy="2383033"/>
          </a:xfrm>
          <a:prstGeom prst="rect">
            <a:avLst/>
          </a:prstGeom>
        </p:spPr>
      </p:pic>
      <p:sp>
        <p:nvSpPr>
          <p:cNvPr id="13" name="TextBox 12">
            <a:extLst>
              <a:ext uri="{FF2B5EF4-FFF2-40B4-BE49-F238E27FC236}">
                <a16:creationId xmlns:a16="http://schemas.microsoft.com/office/drawing/2014/main" id="{24BA5869-1D45-4D3B-93A5-3BC6CCD7354E}"/>
              </a:ext>
            </a:extLst>
          </p:cNvPr>
          <p:cNvSpPr txBox="1"/>
          <p:nvPr/>
        </p:nvSpPr>
        <p:spPr>
          <a:xfrm>
            <a:off x="7273567" y="5528635"/>
            <a:ext cx="6159062" cy="369332"/>
          </a:xfrm>
          <a:prstGeom prst="rect">
            <a:avLst/>
          </a:prstGeom>
          <a:noFill/>
        </p:spPr>
        <p:txBody>
          <a:bodyPr wrap="square">
            <a:spAutoFit/>
          </a:bodyPr>
          <a:lstStyle/>
          <a:p>
            <a:r>
              <a:rPr lang="en-GB" sz="18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Walk in the Spirit of the Lord.</a:t>
            </a:r>
            <a:endParaRPr lang="en-GB" dirty="0"/>
          </a:p>
        </p:txBody>
      </p:sp>
    </p:spTree>
    <p:custDataLst>
      <p:tags r:id="rId1"/>
    </p:custDataLst>
    <p:extLst>
      <p:ext uri="{BB962C8B-B14F-4D97-AF65-F5344CB8AC3E}">
        <p14:creationId xmlns:p14="http://schemas.microsoft.com/office/powerpoint/2010/main" val="917409932"/>
      </p:ext>
    </p:extLst>
  </p:cSld>
  <p:clrMapOvr>
    <a:masterClrMapping/>
  </p:clrMapOvr>
  <mc:AlternateContent xmlns:mc="http://schemas.openxmlformats.org/markup-compatibility/2006" xmlns:p14="http://schemas.microsoft.com/office/powerpoint/2010/main">
    <mc:Choice Requires="p14">
      <p:transition spd="slow" p14:dur="2000" advTm="38582"/>
    </mc:Choice>
    <mc:Fallback xmlns="">
      <p:transition spd="slow" advTm="385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barn(inVertical)">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inVertical)">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arn(inVertical)">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arn(inVertical)">
                                      <p:cBhvr>
                                        <p:cTn id="48" dur="500"/>
                                        <p:tgtEl>
                                          <p:spTgt spid="16"/>
                                        </p:tgtEl>
                                      </p:cBhvr>
                                    </p:animEffect>
                                  </p:childTnLst>
                                </p:cTn>
                              </p:par>
                              <p:par>
                                <p:cTn id="49" presetID="16" presetClass="entr" presetSubtype="21" fill="hold" nodeType="withEffect">
                                  <p:stCondLst>
                                    <p:cond delay="0"/>
                                  </p:stCondLst>
                                  <p:childTnLst>
                                    <p:set>
                                      <p:cBhvr>
                                        <p:cTn id="50" dur="1" fill="hold">
                                          <p:stCondLst>
                                            <p:cond delay="0"/>
                                          </p:stCondLst>
                                        </p:cTn>
                                        <p:tgtEl>
                                          <p:spTgt spid="13">
                                            <p:txEl>
                                              <p:pRg st="0" end="0"/>
                                            </p:txEl>
                                          </p:spTgt>
                                        </p:tgtEl>
                                        <p:attrNameLst>
                                          <p:attrName>style.visibility</p:attrName>
                                        </p:attrNameLst>
                                      </p:cBhvr>
                                      <p:to>
                                        <p:strVal val="visible"/>
                                      </p:to>
                                    </p:set>
                                    <p:animEffect transition="in" filter="barn(inVertical)">
                                      <p:cBhvr>
                                        <p:cTn id="51"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9597BD-E5D2-431F-B8D8-A0A419447CA5}"/>
              </a:ext>
            </a:extLst>
          </p:cNvPr>
          <p:cNvSpPr txBox="1"/>
          <p:nvPr/>
        </p:nvSpPr>
        <p:spPr>
          <a:xfrm>
            <a:off x="2971400" y="1203411"/>
            <a:ext cx="8749667" cy="830997"/>
          </a:xfrm>
          <a:prstGeom prst="rect">
            <a:avLst/>
          </a:prstGeom>
          <a:noFill/>
        </p:spPr>
        <p:txBody>
          <a:bodyPr wrap="square">
            <a:spAutoFit/>
          </a:bodyPr>
          <a:lstStyle/>
          <a:p>
            <a:r>
              <a:rPr lang="en-GB" sz="2400" b="1"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W</a:t>
            </a:r>
            <a:r>
              <a:rPr lang="en-GB" sz="24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e see the Magi from the east arriving in Jerusalem seeking the new-born king.</a:t>
            </a:r>
            <a:endParaRPr lang="en-GB" sz="2400" dirty="0"/>
          </a:p>
        </p:txBody>
      </p:sp>
      <p:pic>
        <p:nvPicPr>
          <p:cNvPr id="7" name="Picture 6">
            <a:extLst>
              <a:ext uri="{FF2B5EF4-FFF2-40B4-BE49-F238E27FC236}">
                <a16:creationId xmlns:a16="http://schemas.microsoft.com/office/drawing/2014/main" id="{CA788213-EDB5-4E59-A979-3A20ACE709DE}"/>
              </a:ext>
            </a:extLst>
          </p:cNvPr>
          <p:cNvPicPr>
            <a:picLocks noChangeAspect="1"/>
          </p:cNvPicPr>
          <p:nvPr/>
        </p:nvPicPr>
        <p:blipFill>
          <a:blip r:embed="rId3"/>
          <a:stretch>
            <a:fillRect/>
          </a:stretch>
        </p:blipFill>
        <p:spPr>
          <a:xfrm>
            <a:off x="2721244" y="2466076"/>
            <a:ext cx="3835503" cy="2876626"/>
          </a:xfrm>
          <a:prstGeom prst="rect">
            <a:avLst/>
          </a:prstGeom>
        </p:spPr>
      </p:pic>
      <p:pic>
        <p:nvPicPr>
          <p:cNvPr id="5" name="Picture 4">
            <a:extLst>
              <a:ext uri="{FF2B5EF4-FFF2-40B4-BE49-F238E27FC236}">
                <a16:creationId xmlns:a16="http://schemas.microsoft.com/office/drawing/2014/main" id="{11E4F9C2-BE6F-4C4C-8620-46117E8C7F70}"/>
              </a:ext>
            </a:extLst>
          </p:cNvPr>
          <p:cNvPicPr>
            <a:picLocks noChangeAspect="1"/>
          </p:cNvPicPr>
          <p:nvPr/>
        </p:nvPicPr>
        <p:blipFill>
          <a:blip r:embed="rId4"/>
          <a:stretch>
            <a:fillRect/>
          </a:stretch>
        </p:blipFill>
        <p:spPr>
          <a:xfrm>
            <a:off x="0" y="124589"/>
            <a:ext cx="2971400" cy="2228550"/>
          </a:xfrm>
          <a:prstGeom prst="ellipse">
            <a:avLst/>
          </a:prstGeom>
          <a:ln>
            <a:noFill/>
          </a:ln>
          <a:effectLst>
            <a:softEdge rad="112500"/>
          </a:effectLst>
        </p:spPr>
      </p:pic>
      <p:sp>
        <p:nvSpPr>
          <p:cNvPr id="3" name="Speech Bubble: Oval 2">
            <a:extLst>
              <a:ext uri="{FF2B5EF4-FFF2-40B4-BE49-F238E27FC236}">
                <a16:creationId xmlns:a16="http://schemas.microsoft.com/office/drawing/2014/main" id="{2A9835BD-F5A2-4AEA-A14B-7D4EB1407D28}"/>
              </a:ext>
            </a:extLst>
          </p:cNvPr>
          <p:cNvSpPr/>
          <p:nvPr/>
        </p:nvSpPr>
        <p:spPr>
          <a:xfrm>
            <a:off x="6556747" y="2034408"/>
            <a:ext cx="4246179" cy="2228550"/>
          </a:xfrm>
          <a:prstGeom prst="wedgeEllipseCallout">
            <a:avLst>
              <a:gd name="adj1" fmla="val -54875"/>
              <a:gd name="adj2" fmla="val 3357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i="0" dirty="0">
                <a:solidFill>
                  <a:srgbClr val="363936"/>
                </a:solidFill>
                <a:effectLst/>
                <a:latin typeface="Roboto" panose="02000000000000000000" pitchFamily="2" charset="0"/>
              </a:rPr>
              <a:t>"Where is the newborn king of the Jews?</a:t>
            </a:r>
            <a:br>
              <a:rPr lang="en-US" sz="2000" b="1" dirty="0"/>
            </a:br>
            <a:r>
              <a:rPr lang="en-US" sz="2000" b="1" i="0" dirty="0">
                <a:solidFill>
                  <a:srgbClr val="363936"/>
                </a:solidFill>
                <a:effectLst/>
                <a:latin typeface="Roboto" panose="02000000000000000000" pitchFamily="2" charset="0"/>
              </a:rPr>
              <a:t>We saw his star at its  rising and have come to do him homage."</a:t>
            </a:r>
            <a:endParaRPr lang="en-GB" sz="2000" b="1" dirty="0"/>
          </a:p>
        </p:txBody>
      </p:sp>
      <p:sp>
        <p:nvSpPr>
          <p:cNvPr id="10" name="Title 1">
            <a:extLst>
              <a:ext uri="{FF2B5EF4-FFF2-40B4-BE49-F238E27FC236}">
                <a16:creationId xmlns:a16="http://schemas.microsoft.com/office/drawing/2014/main" id="{5EDEF9A4-7063-4354-92FD-58650948CAEF}"/>
              </a:ext>
            </a:extLst>
          </p:cNvPr>
          <p:cNvSpPr txBox="1">
            <a:spLocks/>
          </p:cNvSpPr>
          <p:nvPr/>
        </p:nvSpPr>
        <p:spPr>
          <a:xfrm>
            <a:off x="567560" y="5577200"/>
            <a:ext cx="7851227" cy="652403"/>
          </a:xfrm>
          <a:prstGeom prst="rect">
            <a:avLst/>
          </a:prstGeom>
        </p:spPr>
        <p:txBody>
          <a:bodyPr anchor="ctr"/>
          <a:lstStyle>
            <a:lvl1pPr algn="ctr" defTabSz="914400" rtl="0" eaLnBrk="1" latinLnBrk="0" hangingPunct="1">
              <a:lnSpc>
                <a:spcPct val="90000"/>
              </a:lnSpc>
              <a:spcBef>
                <a:spcPct val="0"/>
              </a:spcBef>
              <a:buNone/>
              <a:defRPr sz="4400" kern="1200">
                <a:solidFill>
                  <a:schemeClr val="bg1"/>
                </a:solidFill>
                <a:effectLst>
                  <a:outerShdw blurRad="63500" dist="38100" dir="2700000" algn="tl" rotWithShape="0">
                    <a:schemeClr val="tx1">
                      <a:alpha val="60000"/>
                    </a:schemeClr>
                  </a:outerShdw>
                </a:effectLst>
                <a:latin typeface="+mj-lt"/>
                <a:ea typeface="+mj-ea"/>
                <a:cs typeface="+mj-cs"/>
              </a:defRPr>
            </a:lvl1pPr>
          </a:lstStyle>
          <a:p>
            <a:pPr algn="l"/>
            <a:r>
              <a:rPr lang="en-US" sz="3200" b="1" dirty="0">
                <a:solidFill>
                  <a:srgbClr val="363936"/>
                </a:solidFill>
                <a:effectLst/>
                <a:latin typeface="Abadi" panose="020B0604020104020204" pitchFamily="34" charset="0"/>
              </a:rPr>
              <a:t>When King Herod heard this, he was greatly troubled,  and all Jerusalem with him.</a:t>
            </a:r>
            <a:endParaRPr lang="en-GB" sz="3200" b="1" dirty="0">
              <a:latin typeface="Abadi" panose="020B0604020104020204" pitchFamily="34" charset="0"/>
            </a:endParaRPr>
          </a:p>
        </p:txBody>
      </p:sp>
      <p:pic>
        <p:nvPicPr>
          <p:cNvPr id="12" name="Picture 11">
            <a:extLst>
              <a:ext uri="{FF2B5EF4-FFF2-40B4-BE49-F238E27FC236}">
                <a16:creationId xmlns:a16="http://schemas.microsoft.com/office/drawing/2014/main" id="{5E915557-B53D-499A-809B-7863383C12F1}"/>
              </a:ext>
            </a:extLst>
          </p:cNvPr>
          <p:cNvPicPr>
            <a:picLocks noChangeAspect="1"/>
          </p:cNvPicPr>
          <p:nvPr/>
        </p:nvPicPr>
        <p:blipFill>
          <a:blip r:embed="rId5"/>
          <a:stretch>
            <a:fillRect/>
          </a:stretch>
        </p:blipFill>
        <p:spPr>
          <a:xfrm>
            <a:off x="9062663" y="4664317"/>
            <a:ext cx="1707851" cy="2164495"/>
          </a:xfrm>
          <a:prstGeom prst="ellipse">
            <a:avLst/>
          </a:prstGeom>
          <a:ln>
            <a:noFill/>
          </a:ln>
          <a:effectLst>
            <a:softEdge rad="112500"/>
          </a:effectLst>
        </p:spPr>
      </p:pic>
      <p:sp>
        <p:nvSpPr>
          <p:cNvPr id="16" name="TextBox 15">
            <a:extLst>
              <a:ext uri="{FF2B5EF4-FFF2-40B4-BE49-F238E27FC236}">
                <a16:creationId xmlns:a16="http://schemas.microsoft.com/office/drawing/2014/main" id="{6ED8C5ED-2C1B-4997-86C5-AF148BD65559}"/>
              </a:ext>
            </a:extLst>
          </p:cNvPr>
          <p:cNvSpPr txBox="1"/>
          <p:nvPr/>
        </p:nvSpPr>
        <p:spPr>
          <a:xfrm>
            <a:off x="3820588" y="123667"/>
            <a:ext cx="6096000" cy="707886"/>
          </a:xfrm>
          <a:prstGeom prst="rect">
            <a:avLst/>
          </a:prstGeom>
          <a:noFill/>
        </p:spPr>
        <p:txBody>
          <a:bodyPr wrap="square">
            <a:spAutoFit/>
          </a:bodyPr>
          <a:lstStyle/>
          <a:p>
            <a:r>
              <a:rPr lang="en-US" sz="4000" b="1" dirty="0">
                <a:solidFill>
                  <a:schemeClr val="tx1"/>
                </a:solidFill>
              </a:rPr>
              <a:t>Today in the Gospel,</a:t>
            </a:r>
            <a:endParaRPr lang="en-GB" sz="4000" b="1" dirty="0"/>
          </a:p>
        </p:txBody>
      </p:sp>
    </p:spTree>
    <p:custDataLst>
      <p:tags r:id="rId1"/>
    </p:custDataLst>
    <p:extLst>
      <p:ext uri="{BB962C8B-B14F-4D97-AF65-F5344CB8AC3E}">
        <p14:creationId xmlns:p14="http://schemas.microsoft.com/office/powerpoint/2010/main" val="3865044880"/>
      </p:ext>
    </p:extLst>
  </p:cSld>
  <p:clrMapOvr>
    <a:masterClrMapping/>
  </p:clrMapOvr>
  <mc:AlternateContent xmlns:mc="http://schemas.openxmlformats.org/markup-compatibility/2006" xmlns:p14="http://schemas.microsoft.com/office/powerpoint/2010/main">
    <mc:Choice Requires="p14">
      <p:transition spd="slow" p14:dur="2000" advTm="26479"/>
    </mc:Choice>
    <mc:Fallback xmlns="">
      <p:transition spd="slow" advTm="2647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par>
                                <p:cTn id="29" presetID="16" presetClass="entr" presetSubtype="21"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10"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DA2150-4E8B-4968-BFA1-870C856A6160}"/>
              </a:ext>
            </a:extLst>
          </p:cNvPr>
          <p:cNvPicPr>
            <a:picLocks noChangeAspect="1"/>
          </p:cNvPicPr>
          <p:nvPr/>
        </p:nvPicPr>
        <p:blipFill>
          <a:blip r:embed="rId3"/>
          <a:stretch>
            <a:fillRect/>
          </a:stretch>
        </p:blipFill>
        <p:spPr>
          <a:xfrm>
            <a:off x="3972830" y="1696220"/>
            <a:ext cx="5969956" cy="4477465"/>
          </a:xfrm>
          <a:prstGeom prst="rect">
            <a:avLst/>
          </a:prstGeom>
        </p:spPr>
      </p:pic>
      <p:sp>
        <p:nvSpPr>
          <p:cNvPr id="9" name="Speech Bubble: Oval 8">
            <a:extLst>
              <a:ext uri="{FF2B5EF4-FFF2-40B4-BE49-F238E27FC236}">
                <a16:creationId xmlns:a16="http://schemas.microsoft.com/office/drawing/2014/main" id="{F7917711-6D73-4ECF-B0EC-C55AFA0D9059}"/>
              </a:ext>
            </a:extLst>
          </p:cNvPr>
          <p:cNvSpPr/>
          <p:nvPr/>
        </p:nvSpPr>
        <p:spPr>
          <a:xfrm>
            <a:off x="9341988" y="1695498"/>
            <a:ext cx="2575035" cy="1506824"/>
          </a:xfrm>
          <a:prstGeom prst="wedgeEllipseCallout">
            <a:avLst>
              <a:gd name="adj1" fmla="val -86201"/>
              <a:gd name="adj2" fmla="val -28875"/>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solidFill>
                  <a:srgbClr val="363936"/>
                </a:solidFill>
                <a:latin typeface="Roboto" panose="02000000000000000000" pitchFamily="2" charset="0"/>
              </a:rPr>
              <a:t>W</a:t>
            </a:r>
            <a:r>
              <a:rPr lang="en-US" sz="2400" b="1" i="0" dirty="0">
                <a:solidFill>
                  <a:srgbClr val="363936"/>
                </a:solidFill>
                <a:effectLst/>
                <a:latin typeface="Roboto" panose="02000000000000000000" pitchFamily="2" charset="0"/>
              </a:rPr>
              <a:t>here the Christ was to be born?</a:t>
            </a:r>
            <a:endParaRPr lang="en-GB" sz="2400" b="1" dirty="0"/>
          </a:p>
        </p:txBody>
      </p:sp>
      <p:sp>
        <p:nvSpPr>
          <p:cNvPr id="10" name="Speech Bubble: Rectangle 9">
            <a:extLst>
              <a:ext uri="{FF2B5EF4-FFF2-40B4-BE49-F238E27FC236}">
                <a16:creationId xmlns:a16="http://schemas.microsoft.com/office/drawing/2014/main" id="{9C9A81C2-FB87-4835-8203-F06D975AFF7D}"/>
              </a:ext>
            </a:extLst>
          </p:cNvPr>
          <p:cNvSpPr/>
          <p:nvPr/>
        </p:nvSpPr>
        <p:spPr>
          <a:xfrm>
            <a:off x="150980" y="2448910"/>
            <a:ext cx="3611643" cy="3090042"/>
          </a:xfrm>
          <a:prstGeom prst="wedgeRectCallout">
            <a:avLst>
              <a:gd name="adj1" fmla="val 76273"/>
              <a:gd name="adj2" fmla="val -43282"/>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0" i="0" dirty="0">
                <a:solidFill>
                  <a:srgbClr val="363936"/>
                </a:solidFill>
                <a:effectLst/>
                <a:latin typeface="Roboto" panose="02000000000000000000" pitchFamily="2" charset="0"/>
              </a:rPr>
              <a:t> "In Bethlehem of Judea, </a:t>
            </a:r>
            <a:br>
              <a:rPr lang="en-US" sz="2000" dirty="0"/>
            </a:br>
            <a:r>
              <a:rPr lang="en-US" sz="2000" b="0" i="0" dirty="0">
                <a:solidFill>
                  <a:srgbClr val="363936"/>
                </a:solidFill>
                <a:effectLst/>
                <a:latin typeface="Roboto" panose="02000000000000000000" pitchFamily="2" charset="0"/>
              </a:rPr>
              <a:t>for thus it has been written through the prophet: </a:t>
            </a:r>
            <a:r>
              <a:rPr lang="en-US" sz="2000" b="1" i="1" dirty="0">
                <a:solidFill>
                  <a:srgbClr val="363936"/>
                </a:solidFill>
                <a:effectLst/>
                <a:latin typeface="Roboto" panose="02000000000000000000" pitchFamily="2" charset="0"/>
              </a:rPr>
              <a:t>And you, Bethlehem, land of Judah,</a:t>
            </a:r>
            <a:br>
              <a:rPr lang="en-US" sz="2000" b="1" i="1" dirty="0">
                <a:solidFill>
                  <a:srgbClr val="363936"/>
                </a:solidFill>
                <a:effectLst/>
                <a:latin typeface="Roboto" panose="02000000000000000000" pitchFamily="2" charset="0"/>
              </a:rPr>
            </a:br>
            <a:r>
              <a:rPr lang="en-US" sz="2000" b="1" i="1" dirty="0">
                <a:solidFill>
                  <a:srgbClr val="363936"/>
                </a:solidFill>
                <a:effectLst/>
                <a:latin typeface="Roboto" panose="02000000000000000000" pitchFamily="2" charset="0"/>
              </a:rPr>
              <a:t>are by no means least among the rulers of Judah; since from you shall come a ruler,</a:t>
            </a:r>
            <a:br>
              <a:rPr lang="en-US" sz="2000" b="1" i="1" dirty="0">
                <a:solidFill>
                  <a:srgbClr val="363936"/>
                </a:solidFill>
                <a:effectLst/>
                <a:latin typeface="Roboto" panose="02000000000000000000" pitchFamily="2" charset="0"/>
              </a:rPr>
            </a:br>
            <a:r>
              <a:rPr lang="en-US" sz="2000" b="1" i="1" dirty="0">
                <a:solidFill>
                  <a:srgbClr val="363936"/>
                </a:solidFill>
                <a:effectLst/>
                <a:latin typeface="Roboto" panose="02000000000000000000" pitchFamily="2" charset="0"/>
              </a:rPr>
              <a:t>who is to shepherd my people Israel</a:t>
            </a:r>
            <a:r>
              <a:rPr lang="en-US" sz="2000" b="1" i="0" dirty="0">
                <a:solidFill>
                  <a:srgbClr val="363936"/>
                </a:solidFill>
                <a:effectLst/>
                <a:latin typeface="Roboto" panose="02000000000000000000" pitchFamily="2" charset="0"/>
              </a:rPr>
              <a:t>."</a:t>
            </a:r>
            <a:endParaRPr lang="en-GB" sz="2000" b="1" dirty="0"/>
          </a:p>
        </p:txBody>
      </p:sp>
      <p:sp>
        <p:nvSpPr>
          <p:cNvPr id="12" name="TextBox 11">
            <a:extLst>
              <a:ext uri="{FF2B5EF4-FFF2-40B4-BE49-F238E27FC236}">
                <a16:creationId xmlns:a16="http://schemas.microsoft.com/office/drawing/2014/main" id="{02CB2A08-A679-4D1D-A3F5-94465FEFB498}"/>
              </a:ext>
            </a:extLst>
          </p:cNvPr>
          <p:cNvSpPr txBox="1"/>
          <p:nvPr/>
        </p:nvSpPr>
        <p:spPr>
          <a:xfrm>
            <a:off x="620110" y="411836"/>
            <a:ext cx="10951780" cy="1569660"/>
          </a:xfrm>
          <a:prstGeom prst="rect">
            <a:avLst/>
          </a:prstGeom>
          <a:noFill/>
        </p:spPr>
        <p:txBody>
          <a:bodyPr wrap="square">
            <a:spAutoFit/>
          </a:bodyPr>
          <a:lstStyle/>
          <a:p>
            <a:r>
              <a:rPr lang="en-US" sz="3200" b="1" dirty="0">
                <a:solidFill>
                  <a:srgbClr val="363936"/>
                </a:solidFill>
                <a:effectLst/>
                <a:latin typeface="Abadi" panose="020B0604020104020204" pitchFamily="34" charset="0"/>
              </a:rPr>
              <a:t>King Herod, </a:t>
            </a:r>
            <a:r>
              <a:rPr lang="en-US" sz="3200" b="1" i="0" dirty="0">
                <a:solidFill>
                  <a:srgbClr val="363936"/>
                </a:solidFill>
                <a:effectLst/>
                <a:latin typeface="Abadi" panose="020B0604020104020204" pitchFamily="34" charset="0"/>
              </a:rPr>
              <a:t>Assembled all the chief priests and the scribes of the people and inquired; </a:t>
            </a:r>
            <a:br>
              <a:rPr lang="en-US" sz="3200" b="1" dirty="0">
                <a:latin typeface="Abadi" panose="020B0604020104020204" pitchFamily="34" charset="0"/>
              </a:rPr>
            </a:br>
            <a:endParaRPr lang="en-GB" sz="3200" b="1" dirty="0"/>
          </a:p>
        </p:txBody>
      </p:sp>
    </p:spTree>
    <p:custDataLst>
      <p:tags r:id="rId1"/>
    </p:custDataLst>
    <p:extLst>
      <p:ext uri="{BB962C8B-B14F-4D97-AF65-F5344CB8AC3E}">
        <p14:creationId xmlns:p14="http://schemas.microsoft.com/office/powerpoint/2010/main" val="923523124"/>
      </p:ext>
    </p:extLst>
  </p:cSld>
  <p:clrMapOvr>
    <a:masterClrMapping/>
  </p:clrMapOvr>
  <mc:AlternateContent xmlns:mc="http://schemas.openxmlformats.org/markup-compatibility/2006" xmlns:p14="http://schemas.microsoft.com/office/powerpoint/2010/main">
    <mc:Choice Requires="p14">
      <p:transition spd="slow" p14:dur="2000" advTm="27096"/>
    </mc:Choice>
    <mc:Fallback xmlns="">
      <p:transition spd="slow" advTm="2709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A9F34C-8AC9-4EE7-AD56-AFC26A231EEE}"/>
              </a:ext>
            </a:extLst>
          </p:cNvPr>
          <p:cNvPicPr>
            <a:picLocks noChangeAspect="1"/>
          </p:cNvPicPr>
          <p:nvPr/>
        </p:nvPicPr>
        <p:blipFill>
          <a:blip r:embed="rId3"/>
          <a:stretch>
            <a:fillRect/>
          </a:stretch>
        </p:blipFill>
        <p:spPr>
          <a:xfrm>
            <a:off x="4307358" y="1571093"/>
            <a:ext cx="6560338" cy="4413805"/>
          </a:xfrm>
          <a:prstGeom prst="rect">
            <a:avLst/>
          </a:prstGeom>
        </p:spPr>
      </p:pic>
      <p:sp>
        <p:nvSpPr>
          <p:cNvPr id="12" name="TextBox 11">
            <a:extLst>
              <a:ext uri="{FF2B5EF4-FFF2-40B4-BE49-F238E27FC236}">
                <a16:creationId xmlns:a16="http://schemas.microsoft.com/office/drawing/2014/main" id="{90D1570A-F0A2-4ADC-8B59-BD283885DD11}"/>
              </a:ext>
            </a:extLst>
          </p:cNvPr>
          <p:cNvSpPr txBox="1"/>
          <p:nvPr/>
        </p:nvSpPr>
        <p:spPr>
          <a:xfrm>
            <a:off x="3883573" y="777965"/>
            <a:ext cx="8082455" cy="707886"/>
          </a:xfrm>
          <a:prstGeom prst="rect">
            <a:avLst/>
          </a:prstGeom>
          <a:noFill/>
        </p:spPr>
        <p:txBody>
          <a:bodyPr wrap="square">
            <a:spAutoFit/>
          </a:bodyPr>
          <a:lstStyle/>
          <a:p>
            <a:pPr algn="ctr"/>
            <a:r>
              <a:rPr lang="en-US" sz="2000" b="1" i="0" dirty="0">
                <a:solidFill>
                  <a:srgbClr val="363936"/>
                </a:solidFill>
                <a:effectLst/>
                <a:latin typeface="Roboto" panose="02000000000000000000" pitchFamily="2" charset="0"/>
              </a:rPr>
              <a:t>He ascertained from them the time of the star's appearance.</a:t>
            </a:r>
            <a:br>
              <a:rPr lang="en-US" sz="2000" b="1" dirty="0"/>
            </a:br>
            <a:endParaRPr lang="en-GB" sz="2000" b="1" dirty="0"/>
          </a:p>
        </p:txBody>
      </p:sp>
      <p:sp>
        <p:nvSpPr>
          <p:cNvPr id="13" name="TextBox 12">
            <a:extLst>
              <a:ext uri="{FF2B5EF4-FFF2-40B4-BE49-F238E27FC236}">
                <a16:creationId xmlns:a16="http://schemas.microsoft.com/office/drawing/2014/main" id="{644AF578-8524-4A15-983A-ECF152BD8CA6}"/>
              </a:ext>
            </a:extLst>
          </p:cNvPr>
          <p:cNvSpPr txBox="1"/>
          <p:nvPr/>
        </p:nvSpPr>
        <p:spPr>
          <a:xfrm>
            <a:off x="225972" y="1426991"/>
            <a:ext cx="6096000" cy="369332"/>
          </a:xfrm>
          <a:prstGeom prst="rect">
            <a:avLst/>
          </a:prstGeom>
          <a:noFill/>
        </p:spPr>
        <p:txBody>
          <a:bodyPr wrap="square">
            <a:spAutoFit/>
          </a:bodyPr>
          <a:lstStyle/>
          <a:p>
            <a:r>
              <a:rPr lang="en-US" b="1" i="0" dirty="0">
                <a:solidFill>
                  <a:srgbClr val="363936"/>
                </a:solidFill>
                <a:effectLst/>
                <a:latin typeface="Roboto" panose="02000000000000000000" pitchFamily="2" charset="0"/>
              </a:rPr>
              <a:t>He sent them to Bethlehem and said, </a:t>
            </a:r>
            <a:endParaRPr lang="en-GB" b="1" dirty="0"/>
          </a:p>
        </p:txBody>
      </p:sp>
      <p:sp>
        <p:nvSpPr>
          <p:cNvPr id="14" name="Speech Bubble: Rectangle 13">
            <a:extLst>
              <a:ext uri="{FF2B5EF4-FFF2-40B4-BE49-F238E27FC236}">
                <a16:creationId xmlns:a16="http://schemas.microsoft.com/office/drawing/2014/main" id="{815A951D-6DF7-470F-85ED-80992D5D7B43}"/>
              </a:ext>
            </a:extLst>
          </p:cNvPr>
          <p:cNvSpPr/>
          <p:nvPr/>
        </p:nvSpPr>
        <p:spPr>
          <a:xfrm>
            <a:off x="851338" y="2091406"/>
            <a:ext cx="3205656" cy="1870842"/>
          </a:xfrm>
          <a:prstGeom prst="wedgeRectCallout">
            <a:avLst>
              <a:gd name="adj1" fmla="val 65724"/>
              <a:gd name="adj2" fmla="val 3609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i="0" dirty="0">
                <a:solidFill>
                  <a:srgbClr val="363936"/>
                </a:solidFill>
                <a:effectLst/>
                <a:latin typeface="Roboto" panose="02000000000000000000" pitchFamily="2" charset="0"/>
              </a:rPr>
              <a:t>"Go and search diligently for the child. When you have found him, bring me word,  that I too may go and do him homage."</a:t>
            </a:r>
            <a:endParaRPr lang="en-GB" sz="2000" b="1" dirty="0"/>
          </a:p>
        </p:txBody>
      </p:sp>
      <p:sp>
        <p:nvSpPr>
          <p:cNvPr id="16" name="TextBox 15">
            <a:extLst>
              <a:ext uri="{FF2B5EF4-FFF2-40B4-BE49-F238E27FC236}">
                <a16:creationId xmlns:a16="http://schemas.microsoft.com/office/drawing/2014/main" id="{1897E0C1-6B55-4CAF-B221-39F019A1BE19}"/>
              </a:ext>
            </a:extLst>
          </p:cNvPr>
          <p:cNvSpPr txBox="1"/>
          <p:nvPr/>
        </p:nvSpPr>
        <p:spPr>
          <a:xfrm>
            <a:off x="546539" y="6228813"/>
            <a:ext cx="11077902" cy="461665"/>
          </a:xfrm>
          <a:prstGeom prst="rect">
            <a:avLst/>
          </a:prstGeom>
          <a:noFill/>
        </p:spPr>
        <p:txBody>
          <a:bodyPr wrap="square">
            <a:spAutoFit/>
          </a:bodyPr>
          <a:lstStyle/>
          <a:p>
            <a:r>
              <a:rPr lang="en-US" sz="2400" b="1" i="0" dirty="0">
                <a:solidFill>
                  <a:srgbClr val="000000"/>
                </a:solidFill>
                <a:effectLst/>
                <a:latin typeface="system-ui"/>
              </a:rPr>
              <a:t>When they had heard the king, they set out back on their journey.</a:t>
            </a:r>
            <a:endParaRPr lang="en-GB" sz="2400" b="1" dirty="0">
              <a:latin typeface="Abadi" panose="020B0604020104020204" pitchFamily="34" charset="0"/>
            </a:endParaRPr>
          </a:p>
        </p:txBody>
      </p:sp>
      <p:sp>
        <p:nvSpPr>
          <p:cNvPr id="18" name="TextBox 17">
            <a:extLst>
              <a:ext uri="{FF2B5EF4-FFF2-40B4-BE49-F238E27FC236}">
                <a16:creationId xmlns:a16="http://schemas.microsoft.com/office/drawing/2014/main" id="{C63B3886-6BEC-432B-BE6A-5E7F976BD9D5}"/>
              </a:ext>
            </a:extLst>
          </p:cNvPr>
          <p:cNvSpPr txBox="1"/>
          <p:nvPr/>
        </p:nvSpPr>
        <p:spPr>
          <a:xfrm>
            <a:off x="257504" y="206381"/>
            <a:ext cx="8912773" cy="584775"/>
          </a:xfrm>
          <a:prstGeom prst="rect">
            <a:avLst/>
          </a:prstGeom>
          <a:noFill/>
        </p:spPr>
        <p:txBody>
          <a:bodyPr wrap="square">
            <a:spAutoFit/>
          </a:bodyPr>
          <a:lstStyle/>
          <a:p>
            <a:r>
              <a:rPr lang="en-US" sz="3200" b="1" i="0" dirty="0">
                <a:solidFill>
                  <a:srgbClr val="363936"/>
                </a:solidFill>
                <a:effectLst/>
                <a:latin typeface="Roboto" panose="02000000000000000000" pitchFamily="2" charset="0"/>
              </a:rPr>
              <a:t>Then Herod called the Magi secretly .</a:t>
            </a:r>
            <a:endParaRPr lang="en-GB" sz="3200" b="1" dirty="0"/>
          </a:p>
        </p:txBody>
      </p:sp>
    </p:spTree>
    <p:custDataLst>
      <p:tags r:id="rId1"/>
    </p:custDataLst>
    <p:extLst>
      <p:ext uri="{BB962C8B-B14F-4D97-AF65-F5344CB8AC3E}">
        <p14:creationId xmlns:p14="http://schemas.microsoft.com/office/powerpoint/2010/main" val="2955193375"/>
      </p:ext>
    </p:extLst>
  </p:cSld>
  <p:clrMapOvr>
    <a:masterClrMapping/>
  </p:clrMapOvr>
  <mc:AlternateContent xmlns:mc="http://schemas.openxmlformats.org/markup-compatibility/2006" xmlns:p14="http://schemas.microsoft.com/office/powerpoint/2010/main">
    <mc:Choice Requires="p14">
      <p:transition spd="slow" p14:dur="2000" advTm="30925"/>
    </mc:Choice>
    <mc:Fallback xmlns="">
      <p:transition spd="slow" advTm="3092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inVertical)">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P spid="16"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FAA5E63-F708-42F0-A076-ECFE27668821}"/>
              </a:ext>
            </a:extLst>
          </p:cNvPr>
          <p:cNvSpPr txBox="1"/>
          <p:nvPr/>
        </p:nvSpPr>
        <p:spPr>
          <a:xfrm>
            <a:off x="4554595" y="3046226"/>
            <a:ext cx="5181600" cy="954107"/>
          </a:xfrm>
          <a:prstGeom prst="rect">
            <a:avLst/>
          </a:prstGeom>
          <a:noFill/>
        </p:spPr>
        <p:txBody>
          <a:bodyPr wrap="square">
            <a:spAutoFit/>
          </a:bodyPr>
          <a:lstStyle/>
          <a:p>
            <a:r>
              <a:rPr lang="en-US" sz="2800" b="1" dirty="0">
                <a:solidFill>
                  <a:srgbClr val="000000"/>
                </a:solidFill>
                <a:latin typeface="system-ui"/>
              </a:rPr>
              <a:t>u</a:t>
            </a:r>
            <a:r>
              <a:rPr lang="en-US" sz="2800" b="1" i="0" dirty="0">
                <a:solidFill>
                  <a:srgbClr val="000000"/>
                </a:solidFill>
                <a:effectLst/>
                <a:latin typeface="system-ui"/>
              </a:rPr>
              <a:t>ntil it stopped over the </a:t>
            </a:r>
          </a:p>
          <a:p>
            <a:r>
              <a:rPr lang="en-US" sz="2800" b="1" i="0" dirty="0">
                <a:solidFill>
                  <a:srgbClr val="000000"/>
                </a:solidFill>
                <a:effectLst/>
                <a:latin typeface="system-ui"/>
              </a:rPr>
              <a:t>place </a:t>
            </a:r>
            <a:r>
              <a:rPr lang="en-US" sz="2800" b="1" dirty="0">
                <a:solidFill>
                  <a:srgbClr val="000000"/>
                </a:solidFill>
                <a:latin typeface="system-ui"/>
              </a:rPr>
              <a:t> </a:t>
            </a:r>
            <a:r>
              <a:rPr lang="en-US" sz="2800" b="1" i="0" dirty="0">
                <a:solidFill>
                  <a:srgbClr val="000000"/>
                </a:solidFill>
                <a:effectLst/>
                <a:latin typeface="system-ui"/>
              </a:rPr>
              <a:t>where the child was</a:t>
            </a:r>
            <a:r>
              <a:rPr lang="en-US" sz="1600" b="0" i="0" dirty="0">
                <a:solidFill>
                  <a:srgbClr val="000000"/>
                </a:solidFill>
                <a:effectLst/>
                <a:latin typeface="system-ui"/>
              </a:rPr>
              <a:t>. </a:t>
            </a:r>
            <a:endParaRPr lang="en-GB" sz="1600" dirty="0"/>
          </a:p>
        </p:txBody>
      </p:sp>
      <p:pic>
        <p:nvPicPr>
          <p:cNvPr id="6" name="Picture 5">
            <a:extLst>
              <a:ext uri="{FF2B5EF4-FFF2-40B4-BE49-F238E27FC236}">
                <a16:creationId xmlns:a16="http://schemas.microsoft.com/office/drawing/2014/main" id="{D7C5A5CB-D22E-42A8-959F-313FD9FE02B4}"/>
              </a:ext>
            </a:extLst>
          </p:cNvPr>
          <p:cNvPicPr>
            <a:picLocks noChangeAspect="1"/>
          </p:cNvPicPr>
          <p:nvPr/>
        </p:nvPicPr>
        <p:blipFill>
          <a:blip r:embed="rId3">
            <a:extLst>
              <a:ext uri="{BEBA8EAE-BF5A-486C-A8C5-ECC9F3942E4B}">
                <a14:imgProps xmlns:a14="http://schemas.microsoft.com/office/drawing/2010/main">
                  <a14:imgLayer r:embed="rId4">
                    <a14:imgEffect>
                      <a14:artisticPlasticWrap/>
                    </a14:imgEffect>
                  </a14:imgLayer>
                </a14:imgProps>
              </a:ext>
            </a:extLst>
          </a:blip>
          <a:stretch>
            <a:fillRect/>
          </a:stretch>
        </p:blipFill>
        <p:spPr>
          <a:xfrm>
            <a:off x="28483" y="1981995"/>
            <a:ext cx="4287085" cy="3494053"/>
          </a:xfrm>
          <a:prstGeom prst="ellipse">
            <a:avLst/>
          </a:prstGeom>
          <a:ln>
            <a:noFill/>
          </a:ln>
          <a:effectLst>
            <a:softEdge rad="112500"/>
          </a:effectLst>
        </p:spPr>
      </p:pic>
      <p:pic>
        <p:nvPicPr>
          <p:cNvPr id="8" name="Picture 7">
            <a:extLst>
              <a:ext uri="{FF2B5EF4-FFF2-40B4-BE49-F238E27FC236}">
                <a16:creationId xmlns:a16="http://schemas.microsoft.com/office/drawing/2014/main" id="{633C01C0-1EF0-454F-84CB-14615950A44F}"/>
              </a:ext>
            </a:extLst>
          </p:cNvPr>
          <p:cNvPicPr>
            <a:picLocks noChangeAspect="1"/>
          </p:cNvPicPr>
          <p:nvPr/>
        </p:nvPicPr>
        <p:blipFill>
          <a:blip r:embed="rId5">
            <a:extLst>
              <a:ext uri="{BEBA8EAE-BF5A-486C-A8C5-ECC9F3942E4B}">
                <a14:imgProps xmlns:a14="http://schemas.microsoft.com/office/drawing/2010/main">
                  <a14:imgLayer r:embed="rId6">
                    <a14:imgEffect>
                      <a14:artisticMosiaicBubbles/>
                    </a14:imgEffect>
                  </a14:imgLayer>
                </a14:imgProps>
              </a:ext>
            </a:extLst>
          </a:blip>
          <a:stretch>
            <a:fillRect/>
          </a:stretch>
        </p:blipFill>
        <p:spPr>
          <a:xfrm>
            <a:off x="9490842" y="767395"/>
            <a:ext cx="1058264" cy="1077218"/>
          </a:xfrm>
          <a:prstGeom prst="ellipse">
            <a:avLst/>
          </a:prstGeom>
          <a:ln>
            <a:noFill/>
          </a:ln>
          <a:effectLst>
            <a:softEdge rad="112500"/>
          </a:effectLst>
        </p:spPr>
      </p:pic>
      <p:pic>
        <p:nvPicPr>
          <p:cNvPr id="10" name="Picture 9">
            <a:extLst>
              <a:ext uri="{FF2B5EF4-FFF2-40B4-BE49-F238E27FC236}">
                <a16:creationId xmlns:a16="http://schemas.microsoft.com/office/drawing/2014/main" id="{D1BD94E3-8B5E-4AE9-925D-7F8F5FFC4F84}"/>
              </a:ext>
            </a:extLst>
          </p:cNvPr>
          <p:cNvPicPr>
            <a:picLocks noChangeAspect="1"/>
          </p:cNvPicPr>
          <p:nvPr/>
        </p:nvPicPr>
        <p:blipFill>
          <a:blip r:embed="rId7"/>
          <a:stretch>
            <a:fillRect/>
          </a:stretch>
        </p:blipFill>
        <p:spPr>
          <a:xfrm>
            <a:off x="8585313" y="1617823"/>
            <a:ext cx="3081170" cy="3483324"/>
          </a:xfrm>
          <a:prstGeom prst="ellipse">
            <a:avLst/>
          </a:prstGeom>
          <a:ln>
            <a:noFill/>
          </a:ln>
          <a:effectLst>
            <a:softEdge rad="112500"/>
          </a:effectLst>
        </p:spPr>
      </p:pic>
      <p:sp>
        <p:nvSpPr>
          <p:cNvPr id="13" name="TextBox 12">
            <a:extLst>
              <a:ext uri="{FF2B5EF4-FFF2-40B4-BE49-F238E27FC236}">
                <a16:creationId xmlns:a16="http://schemas.microsoft.com/office/drawing/2014/main" id="{9CDB9B8E-C005-4CE9-9D30-3ED74E6AF2CF}"/>
              </a:ext>
            </a:extLst>
          </p:cNvPr>
          <p:cNvSpPr txBox="1"/>
          <p:nvPr/>
        </p:nvSpPr>
        <p:spPr>
          <a:xfrm>
            <a:off x="484612" y="5507337"/>
            <a:ext cx="11591774" cy="954107"/>
          </a:xfrm>
          <a:prstGeom prst="rect">
            <a:avLst/>
          </a:prstGeom>
          <a:noFill/>
        </p:spPr>
        <p:txBody>
          <a:bodyPr wrap="square">
            <a:spAutoFit/>
          </a:bodyPr>
          <a:lstStyle/>
          <a:p>
            <a:pPr algn="ctr"/>
            <a:r>
              <a:rPr lang="en-US" sz="2800" b="1" i="0" dirty="0">
                <a:solidFill>
                  <a:srgbClr val="000000"/>
                </a:solidFill>
                <a:effectLst/>
                <a:latin typeface="Abadi" panose="020B0604020104020204" pitchFamily="34" charset="0"/>
              </a:rPr>
              <a:t>WHEN THEY SAW THAT THE STAR HAD STOPPED, </a:t>
            </a:r>
          </a:p>
          <a:p>
            <a:pPr algn="ctr"/>
            <a:r>
              <a:rPr lang="en-US" sz="2800" b="1" i="0" dirty="0">
                <a:solidFill>
                  <a:srgbClr val="000000"/>
                </a:solidFill>
                <a:effectLst/>
                <a:latin typeface="Abadi" panose="020B0604020104020204" pitchFamily="34" charset="0"/>
              </a:rPr>
              <a:t>THEY WERE OVERWHELMED WITH JOY. </a:t>
            </a:r>
            <a:endParaRPr lang="en-GB" sz="2800" b="1" dirty="0">
              <a:latin typeface="Abadi" panose="020B0604020104020204" pitchFamily="34" charset="0"/>
            </a:endParaRPr>
          </a:p>
        </p:txBody>
      </p:sp>
      <p:sp>
        <p:nvSpPr>
          <p:cNvPr id="17" name="TextBox 16">
            <a:extLst>
              <a:ext uri="{FF2B5EF4-FFF2-40B4-BE49-F238E27FC236}">
                <a16:creationId xmlns:a16="http://schemas.microsoft.com/office/drawing/2014/main" id="{CC57EAFC-CEF3-47D9-B2BA-970EB4FD3BF0}"/>
              </a:ext>
            </a:extLst>
          </p:cNvPr>
          <p:cNvSpPr txBox="1"/>
          <p:nvPr/>
        </p:nvSpPr>
        <p:spPr>
          <a:xfrm>
            <a:off x="977462" y="91289"/>
            <a:ext cx="8385616" cy="1323439"/>
          </a:xfrm>
          <a:prstGeom prst="rect">
            <a:avLst/>
          </a:prstGeom>
          <a:noFill/>
        </p:spPr>
        <p:txBody>
          <a:bodyPr wrap="square">
            <a:spAutoFit/>
          </a:bodyPr>
          <a:lstStyle/>
          <a:p>
            <a:r>
              <a:rPr lang="en-US" sz="4000" b="1" i="0" dirty="0">
                <a:solidFill>
                  <a:srgbClr val="000000"/>
                </a:solidFill>
                <a:effectLst/>
                <a:latin typeface="Abadi" panose="020B0604020104020204" pitchFamily="34" charset="0"/>
              </a:rPr>
              <a:t>There, ahead of them, went the STAR that they had seen at its rising,</a:t>
            </a:r>
            <a:endParaRPr lang="en-GB" sz="4000" dirty="0"/>
          </a:p>
        </p:txBody>
      </p:sp>
    </p:spTree>
    <p:custDataLst>
      <p:tags r:id="rId1"/>
    </p:custDataLst>
    <p:extLst>
      <p:ext uri="{BB962C8B-B14F-4D97-AF65-F5344CB8AC3E}">
        <p14:creationId xmlns:p14="http://schemas.microsoft.com/office/powerpoint/2010/main" val="2343012898"/>
      </p:ext>
    </p:extLst>
  </p:cSld>
  <p:clrMapOvr>
    <a:masterClrMapping/>
  </p:clrMapOvr>
  <mc:AlternateContent xmlns:mc="http://schemas.openxmlformats.org/markup-compatibility/2006" xmlns:p14="http://schemas.microsoft.com/office/powerpoint/2010/main">
    <mc:Choice Requires="p14">
      <p:transition spd="slow" p14:dur="2000" advTm="28791"/>
    </mc:Choice>
    <mc:Fallback xmlns="">
      <p:transition spd="slow" advTm="287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97B3C7-3D39-45D6-81DC-1347AA1ECC5B}"/>
              </a:ext>
            </a:extLst>
          </p:cNvPr>
          <p:cNvSpPr txBox="1"/>
          <p:nvPr/>
        </p:nvSpPr>
        <p:spPr>
          <a:xfrm>
            <a:off x="-622913" y="1063573"/>
            <a:ext cx="6831724" cy="954107"/>
          </a:xfrm>
          <a:prstGeom prst="rect">
            <a:avLst/>
          </a:prstGeom>
          <a:noFill/>
        </p:spPr>
        <p:txBody>
          <a:bodyPr wrap="square">
            <a:spAutoFit/>
          </a:bodyPr>
          <a:lstStyle/>
          <a:p>
            <a:pPr algn="r"/>
            <a:r>
              <a:rPr lang="en-US" sz="2800" b="1" i="0" dirty="0">
                <a:solidFill>
                  <a:srgbClr val="000000"/>
                </a:solidFill>
                <a:effectLst/>
                <a:latin typeface="Abadi" panose="020B0604020104020204" pitchFamily="34" charset="0"/>
              </a:rPr>
              <a:t>and they knelt down and </a:t>
            </a:r>
          </a:p>
          <a:p>
            <a:pPr algn="r"/>
            <a:r>
              <a:rPr lang="en-US" sz="2800" b="1" i="0" dirty="0">
                <a:solidFill>
                  <a:srgbClr val="000000"/>
                </a:solidFill>
                <a:effectLst/>
                <a:latin typeface="Abadi" panose="020B0604020104020204" pitchFamily="34" charset="0"/>
              </a:rPr>
              <a:t>paid him homage.</a:t>
            </a:r>
            <a:endParaRPr lang="en-GB" sz="2800" b="1" dirty="0">
              <a:latin typeface="Abadi" panose="020B0604020104020204" pitchFamily="34" charset="0"/>
            </a:endParaRPr>
          </a:p>
        </p:txBody>
      </p:sp>
      <p:sp>
        <p:nvSpPr>
          <p:cNvPr id="6" name="TextBox 5">
            <a:extLst>
              <a:ext uri="{FF2B5EF4-FFF2-40B4-BE49-F238E27FC236}">
                <a16:creationId xmlns:a16="http://schemas.microsoft.com/office/drawing/2014/main" id="{A6F0F030-87D7-4A35-89E4-362EFC716CE5}"/>
              </a:ext>
            </a:extLst>
          </p:cNvPr>
          <p:cNvSpPr txBox="1"/>
          <p:nvPr/>
        </p:nvSpPr>
        <p:spPr>
          <a:xfrm>
            <a:off x="70492" y="1985485"/>
            <a:ext cx="6537434" cy="954107"/>
          </a:xfrm>
          <a:prstGeom prst="rect">
            <a:avLst/>
          </a:prstGeom>
          <a:noFill/>
        </p:spPr>
        <p:txBody>
          <a:bodyPr wrap="square">
            <a:spAutoFit/>
          </a:bodyPr>
          <a:lstStyle/>
          <a:p>
            <a:pPr algn="ctr"/>
            <a:r>
              <a:rPr lang="en-US" sz="2800" b="1" i="0" dirty="0">
                <a:solidFill>
                  <a:srgbClr val="000000"/>
                </a:solidFill>
                <a:effectLst/>
                <a:latin typeface="Abadi" panose="020B0604020104020204" pitchFamily="34" charset="0"/>
              </a:rPr>
              <a:t>Then, opening </a:t>
            </a:r>
            <a:r>
              <a:rPr lang="en-US" sz="2800" b="1" i="0" dirty="0">
                <a:solidFill>
                  <a:schemeClr val="accent1"/>
                </a:solidFill>
                <a:effectLst/>
                <a:latin typeface="Abadi" panose="020B0604020104020204" pitchFamily="34" charset="0"/>
              </a:rPr>
              <a:t>their treasure chests</a:t>
            </a:r>
            <a:r>
              <a:rPr lang="en-US" sz="2800" b="1" i="0" dirty="0">
                <a:solidFill>
                  <a:srgbClr val="000000"/>
                </a:solidFill>
                <a:effectLst/>
                <a:latin typeface="Abadi" panose="020B0604020104020204" pitchFamily="34" charset="0"/>
              </a:rPr>
              <a:t>, they offered Him gifts,</a:t>
            </a:r>
            <a:endParaRPr lang="en-GB" sz="2800" b="1" dirty="0">
              <a:solidFill>
                <a:srgbClr val="C00000"/>
              </a:solidFill>
              <a:latin typeface="Abadi" panose="020B0604020104020204" pitchFamily="34" charset="0"/>
            </a:endParaRPr>
          </a:p>
        </p:txBody>
      </p:sp>
      <p:sp>
        <p:nvSpPr>
          <p:cNvPr id="8" name="TextBox 7">
            <a:extLst>
              <a:ext uri="{FF2B5EF4-FFF2-40B4-BE49-F238E27FC236}">
                <a16:creationId xmlns:a16="http://schemas.microsoft.com/office/drawing/2014/main" id="{891F9E3A-3658-4DEF-B81D-C4C70D15AED4}"/>
              </a:ext>
            </a:extLst>
          </p:cNvPr>
          <p:cNvSpPr txBox="1"/>
          <p:nvPr/>
        </p:nvSpPr>
        <p:spPr>
          <a:xfrm>
            <a:off x="573504" y="5612033"/>
            <a:ext cx="7469370" cy="830997"/>
          </a:xfrm>
          <a:prstGeom prst="rect">
            <a:avLst/>
          </a:prstGeom>
          <a:noFill/>
        </p:spPr>
        <p:txBody>
          <a:bodyPr wrap="square">
            <a:spAutoFit/>
          </a:bodyPr>
          <a:lstStyle/>
          <a:p>
            <a:pPr algn="r"/>
            <a:r>
              <a:rPr lang="en-US" sz="2400" b="1" i="0" dirty="0">
                <a:solidFill>
                  <a:srgbClr val="000000"/>
                </a:solidFill>
                <a:effectLst/>
                <a:latin typeface="Abadi" panose="020B0604020104020204" pitchFamily="34" charset="0"/>
              </a:rPr>
              <a:t>Having been warned in a dream not to return to Herod, </a:t>
            </a:r>
          </a:p>
          <a:p>
            <a:pPr algn="r"/>
            <a:r>
              <a:rPr lang="en-US" sz="2400" b="1" i="0" dirty="0">
                <a:solidFill>
                  <a:srgbClr val="000000"/>
                </a:solidFill>
                <a:effectLst/>
                <a:latin typeface="Abadi" panose="020B0604020104020204" pitchFamily="34" charset="0"/>
              </a:rPr>
              <a:t>they left for their own country by another road.</a:t>
            </a:r>
            <a:endParaRPr lang="en-GB" sz="2400" b="1" dirty="0">
              <a:latin typeface="Abadi" panose="020B0604020104020204" pitchFamily="34" charset="0"/>
            </a:endParaRPr>
          </a:p>
        </p:txBody>
      </p:sp>
      <p:pic>
        <p:nvPicPr>
          <p:cNvPr id="10" name="Picture 9">
            <a:extLst>
              <a:ext uri="{FF2B5EF4-FFF2-40B4-BE49-F238E27FC236}">
                <a16:creationId xmlns:a16="http://schemas.microsoft.com/office/drawing/2014/main" id="{2D1BC877-EAE0-414C-B36F-CE91403EE1B4}"/>
              </a:ext>
            </a:extLst>
          </p:cNvPr>
          <p:cNvPicPr>
            <a:picLocks noChangeAspect="1"/>
          </p:cNvPicPr>
          <p:nvPr/>
        </p:nvPicPr>
        <p:blipFill>
          <a:blip r:embed="rId3"/>
          <a:stretch>
            <a:fillRect/>
          </a:stretch>
        </p:blipFill>
        <p:spPr>
          <a:xfrm>
            <a:off x="6449511" y="972415"/>
            <a:ext cx="5072284" cy="3981470"/>
          </a:xfrm>
          <a:prstGeom prst="rect">
            <a:avLst/>
          </a:prstGeom>
        </p:spPr>
      </p:pic>
      <p:pic>
        <p:nvPicPr>
          <p:cNvPr id="12" name="Picture 11">
            <a:extLst>
              <a:ext uri="{FF2B5EF4-FFF2-40B4-BE49-F238E27FC236}">
                <a16:creationId xmlns:a16="http://schemas.microsoft.com/office/drawing/2014/main" id="{F3464497-1CA5-49EC-84B3-5B22512FD14C}"/>
              </a:ext>
            </a:extLst>
          </p:cNvPr>
          <p:cNvPicPr>
            <a:picLocks noChangeAspect="1"/>
          </p:cNvPicPr>
          <p:nvPr/>
        </p:nvPicPr>
        <p:blipFill>
          <a:blip r:embed="rId4"/>
          <a:stretch>
            <a:fillRect/>
          </a:stretch>
        </p:blipFill>
        <p:spPr>
          <a:xfrm>
            <a:off x="405338" y="3705246"/>
            <a:ext cx="1454225" cy="1568531"/>
          </a:xfrm>
          <a:prstGeom prst="rect">
            <a:avLst/>
          </a:prstGeom>
        </p:spPr>
      </p:pic>
      <p:pic>
        <p:nvPicPr>
          <p:cNvPr id="14" name="Picture 13">
            <a:extLst>
              <a:ext uri="{FF2B5EF4-FFF2-40B4-BE49-F238E27FC236}">
                <a16:creationId xmlns:a16="http://schemas.microsoft.com/office/drawing/2014/main" id="{833ACC29-7502-4218-8A86-B038346800F2}"/>
              </a:ext>
            </a:extLst>
          </p:cNvPr>
          <p:cNvPicPr>
            <a:picLocks noChangeAspect="1"/>
          </p:cNvPicPr>
          <p:nvPr/>
        </p:nvPicPr>
        <p:blipFill>
          <a:blip r:embed="rId5"/>
          <a:stretch>
            <a:fillRect/>
          </a:stretch>
        </p:blipFill>
        <p:spPr>
          <a:xfrm>
            <a:off x="2739278" y="3785470"/>
            <a:ext cx="1111307" cy="1657435"/>
          </a:xfrm>
          <a:prstGeom prst="rect">
            <a:avLst/>
          </a:prstGeom>
        </p:spPr>
      </p:pic>
      <p:pic>
        <p:nvPicPr>
          <p:cNvPr id="18" name="Picture 17">
            <a:extLst>
              <a:ext uri="{FF2B5EF4-FFF2-40B4-BE49-F238E27FC236}">
                <a16:creationId xmlns:a16="http://schemas.microsoft.com/office/drawing/2014/main" id="{F99D7ABC-1853-42FF-9356-13F20F000966}"/>
              </a:ext>
            </a:extLst>
          </p:cNvPr>
          <p:cNvPicPr>
            <a:picLocks noChangeAspect="1"/>
          </p:cNvPicPr>
          <p:nvPr/>
        </p:nvPicPr>
        <p:blipFill>
          <a:blip r:embed="rId6"/>
          <a:stretch>
            <a:fillRect/>
          </a:stretch>
        </p:blipFill>
        <p:spPr>
          <a:xfrm>
            <a:off x="5005997" y="3554930"/>
            <a:ext cx="1174810" cy="1797142"/>
          </a:xfrm>
          <a:prstGeom prst="rect">
            <a:avLst/>
          </a:prstGeom>
        </p:spPr>
      </p:pic>
      <p:sp>
        <p:nvSpPr>
          <p:cNvPr id="19" name="Rectangle 18">
            <a:extLst>
              <a:ext uri="{FF2B5EF4-FFF2-40B4-BE49-F238E27FC236}">
                <a16:creationId xmlns:a16="http://schemas.microsoft.com/office/drawing/2014/main" id="{730440EB-0815-4061-BB39-090651615F82}"/>
              </a:ext>
            </a:extLst>
          </p:cNvPr>
          <p:cNvSpPr/>
          <p:nvPr/>
        </p:nvSpPr>
        <p:spPr>
          <a:xfrm>
            <a:off x="341198" y="3030750"/>
            <a:ext cx="1518365" cy="523220"/>
          </a:xfrm>
          <a:prstGeom prst="rect">
            <a:avLst/>
          </a:prstGeom>
          <a:noFill/>
        </p:spPr>
        <p:txBody>
          <a:bodyPr wrap="square" lIns="91440" tIns="45720" rIns="91440" bIns="45720">
            <a:spAutoFit/>
          </a:bodyPr>
          <a:lstStyle/>
          <a:p>
            <a:pPr algn="ctr"/>
            <a:r>
              <a:rPr lang="en-US" sz="2800" b="1" cap="none" spc="0" dirty="0">
                <a:ln w="0"/>
                <a:solidFill>
                  <a:srgbClr val="C00000"/>
                </a:solidFill>
                <a:effectLst>
                  <a:outerShdw blurRad="38100" dist="19050" dir="2700000" algn="tl" rotWithShape="0">
                    <a:schemeClr val="dk1">
                      <a:alpha val="40000"/>
                    </a:schemeClr>
                  </a:outerShdw>
                </a:effectLst>
              </a:rPr>
              <a:t>GOLD</a:t>
            </a:r>
          </a:p>
        </p:txBody>
      </p:sp>
      <p:sp>
        <p:nvSpPr>
          <p:cNvPr id="20" name="Rectangle 19">
            <a:extLst>
              <a:ext uri="{FF2B5EF4-FFF2-40B4-BE49-F238E27FC236}">
                <a16:creationId xmlns:a16="http://schemas.microsoft.com/office/drawing/2014/main" id="{8B614552-C4AB-4B3E-9C87-F9E8604E0C4E}"/>
              </a:ext>
            </a:extLst>
          </p:cNvPr>
          <p:cNvSpPr/>
          <p:nvPr/>
        </p:nvSpPr>
        <p:spPr>
          <a:xfrm>
            <a:off x="2080761" y="3156900"/>
            <a:ext cx="2516895" cy="523220"/>
          </a:xfrm>
          <a:prstGeom prst="rect">
            <a:avLst/>
          </a:prstGeom>
          <a:noFill/>
        </p:spPr>
        <p:txBody>
          <a:bodyPr wrap="square" lIns="91440" tIns="45720" rIns="91440" bIns="45720">
            <a:spAutoFit/>
          </a:bodyPr>
          <a:lstStyle/>
          <a:p>
            <a:pPr algn="ctr"/>
            <a:r>
              <a:rPr lang="en-US" sz="2800" b="1" i="0" dirty="0">
                <a:solidFill>
                  <a:srgbClr val="FFC000"/>
                </a:solidFill>
                <a:effectLst/>
                <a:latin typeface="Abadi" panose="020B0604020104020204" pitchFamily="34" charset="0"/>
              </a:rPr>
              <a:t>FRANKINCENSE</a:t>
            </a:r>
            <a:endParaRPr lang="en-US" sz="2800" b="1" cap="none" spc="0" dirty="0">
              <a:ln w="0"/>
              <a:solidFill>
                <a:srgbClr val="FFC000"/>
              </a:solidFill>
              <a:effectLst>
                <a:outerShdw blurRad="38100" dist="19050" dir="2700000" algn="tl" rotWithShape="0">
                  <a:schemeClr val="dk1">
                    <a:alpha val="40000"/>
                  </a:schemeClr>
                </a:outerShdw>
              </a:effectLst>
            </a:endParaRPr>
          </a:p>
        </p:txBody>
      </p:sp>
      <p:sp>
        <p:nvSpPr>
          <p:cNvPr id="21" name="Rectangle 20">
            <a:extLst>
              <a:ext uri="{FF2B5EF4-FFF2-40B4-BE49-F238E27FC236}">
                <a16:creationId xmlns:a16="http://schemas.microsoft.com/office/drawing/2014/main" id="{AAC2EF6C-C9E3-4CE9-BBBB-13F415BF8020}"/>
              </a:ext>
            </a:extLst>
          </p:cNvPr>
          <p:cNvSpPr/>
          <p:nvPr/>
        </p:nvSpPr>
        <p:spPr>
          <a:xfrm>
            <a:off x="4334954" y="2994484"/>
            <a:ext cx="2516895" cy="523220"/>
          </a:xfrm>
          <a:prstGeom prst="rect">
            <a:avLst/>
          </a:prstGeom>
          <a:noFill/>
        </p:spPr>
        <p:txBody>
          <a:bodyPr wrap="square" lIns="91440" tIns="45720" rIns="91440" bIns="45720">
            <a:spAutoFit/>
          </a:bodyPr>
          <a:lstStyle/>
          <a:p>
            <a:pPr algn="ctr"/>
            <a:r>
              <a:rPr lang="en-US" sz="2800" b="1" i="0" dirty="0">
                <a:solidFill>
                  <a:schemeClr val="accent4">
                    <a:lumMod val="50000"/>
                  </a:schemeClr>
                </a:solidFill>
                <a:effectLst/>
                <a:latin typeface="Abadi" panose="020B0604020104020204" pitchFamily="34" charset="0"/>
              </a:rPr>
              <a:t>MYRRH</a:t>
            </a:r>
            <a:endParaRPr lang="en-US" sz="2800" b="1" cap="none" spc="0" dirty="0">
              <a:ln w="0"/>
              <a:solidFill>
                <a:schemeClr val="accent4">
                  <a:lumMod val="50000"/>
                </a:schemeClr>
              </a:solidFill>
              <a:effectLst>
                <a:outerShdw blurRad="38100" dist="19050" dir="2700000" algn="tl" rotWithShape="0">
                  <a:schemeClr val="dk1">
                    <a:alpha val="40000"/>
                  </a:schemeClr>
                </a:outerShdw>
              </a:effectLst>
            </a:endParaRPr>
          </a:p>
        </p:txBody>
      </p:sp>
      <p:pic>
        <p:nvPicPr>
          <p:cNvPr id="23" name="Picture 22">
            <a:extLst>
              <a:ext uri="{FF2B5EF4-FFF2-40B4-BE49-F238E27FC236}">
                <a16:creationId xmlns:a16="http://schemas.microsoft.com/office/drawing/2014/main" id="{76BCD55E-C931-488A-96A1-702FF2BAAEAB}"/>
              </a:ext>
            </a:extLst>
          </p:cNvPr>
          <p:cNvPicPr>
            <a:picLocks noChangeAspect="1"/>
          </p:cNvPicPr>
          <p:nvPr/>
        </p:nvPicPr>
        <p:blipFill>
          <a:blip r:embed="rId7"/>
          <a:stretch>
            <a:fillRect/>
          </a:stretch>
        </p:blipFill>
        <p:spPr>
          <a:xfrm>
            <a:off x="8511030" y="5100842"/>
            <a:ext cx="1996965" cy="1497723"/>
          </a:xfrm>
          <a:prstGeom prst="rect">
            <a:avLst/>
          </a:prstGeom>
        </p:spPr>
      </p:pic>
      <p:sp>
        <p:nvSpPr>
          <p:cNvPr id="27" name="TextBox 26">
            <a:extLst>
              <a:ext uri="{FF2B5EF4-FFF2-40B4-BE49-F238E27FC236}">
                <a16:creationId xmlns:a16="http://schemas.microsoft.com/office/drawing/2014/main" id="{73F04DC1-1A1F-43E4-A163-E2CB6F60C945}"/>
              </a:ext>
            </a:extLst>
          </p:cNvPr>
          <p:cNvSpPr txBox="1"/>
          <p:nvPr/>
        </p:nvSpPr>
        <p:spPr>
          <a:xfrm>
            <a:off x="168165" y="79503"/>
            <a:ext cx="11824137" cy="646331"/>
          </a:xfrm>
          <a:prstGeom prst="rect">
            <a:avLst/>
          </a:prstGeom>
          <a:noFill/>
        </p:spPr>
        <p:txBody>
          <a:bodyPr wrap="square">
            <a:spAutoFit/>
          </a:bodyPr>
          <a:lstStyle/>
          <a:p>
            <a:r>
              <a:rPr lang="en-US" sz="3200" b="1" i="0" dirty="0">
                <a:solidFill>
                  <a:srgbClr val="000000"/>
                </a:solidFill>
                <a:effectLst/>
                <a:latin typeface="Abadi" panose="020B0604020104020204" pitchFamily="34" charset="0"/>
              </a:rPr>
              <a:t>On entering the house, they saw the child with </a:t>
            </a:r>
            <a:r>
              <a:rPr lang="en-US" sz="3600" b="1" i="0" dirty="0">
                <a:solidFill>
                  <a:schemeClr val="accent4">
                    <a:lumMod val="50000"/>
                  </a:schemeClr>
                </a:solidFill>
                <a:effectLst/>
                <a:latin typeface="Abadi" panose="020B0604020104020204" pitchFamily="34" charset="0"/>
              </a:rPr>
              <a:t>Mary his mother</a:t>
            </a:r>
            <a:r>
              <a:rPr lang="en-US" sz="3200" b="1" i="0" dirty="0">
                <a:solidFill>
                  <a:srgbClr val="000000"/>
                </a:solidFill>
                <a:effectLst/>
                <a:latin typeface="Abadi" panose="020B0604020104020204" pitchFamily="34" charset="0"/>
              </a:rPr>
              <a:t>.</a:t>
            </a:r>
            <a:endParaRPr lang="en-GB" sz="3200" dirty="0"/>
          </a:p>
        </p:txBody>
      </p:sp>
    </p:spTree>
    <p:custDataLst>
      <p:tags r:id="rId1"/>
    </p:custDataLst>
    <p:extLst>
      <p:ext uri="{BB962C8B-B14F-4D97-AF65-F5344CB8AC3E}">
        <p14:creationId xmlns:p14="http://schemas.microsoft.com/office/powerpoint/2010/main" val="2834113489"/>
      </p:ext>
    </p:extLst>
  </p:cSld>
  <p:clrMapOvr>
    <a:masterClrMapping/>
  </p:clrMapOvr>
  <mc:AlternateContent xmlns:mc="http://schemas.openxmlformats.org/markup-compatibility/2006" xmlns:p14="http://schemas.microsoft.com/office/powerpoint/2010/main">
    <mc:Choice Requires="p14">
      <p:transition spd="slow" p14:dur="2000" advTm="37422"/>
    </mc:Choice>
    <mc:Fallback xmlns="">
      <p:transition spd="slow" advTm="374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barn(inVertical)">
                                      <p:cBhvr>
                                        <p:cTn id="49" dur="500"/>
                                        <p:tgtEl>
                                          <p:spTgt spid="8"/>
                                        </p:tgtEl>
                                      </p:cBhvr>
                                    </p:animEffect>
                                  </p:childTnLst>
                                </p:cTn>
                              </p:par>
                              <p:par>
                                <p:cTn id="50" presetID="16" presetClass="entr" presetSubtype="21" fill="hold"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barn(inVertical)">
                                      <p:cBhvr>
                                        <p:cTn id="5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9" grpId="0"/>
      <p:bldP spid="20" grpId="0"/>
      <p:bldP spid="21"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F0739F9-01ED-436E-9C74-60B9A4389D98}"/>
              </a:ext>
            </a:extLst>
          </p:cNvPr>
          <p:cNvSpPr txBox="1"/>
          <p:nvPr/>
        </p:nvSpPr>
        <p:spPr>
          <a:xfrm>
            <a:off x="462455" y="2713240"/>
            <a:ext cx="6096000" cy="923330"/>
          </a:xfrm>
          <a:prstGeom prst="rect">
            <a:avLst/>
          </a:prstGeom>
          <a:noFill/>
        </p:spPr>
        <p:txBody>
          <a:bodyPr wrap="square">
            <a:spAutoFit/>
          </a:bodyPr>
          <a:lstStyle/>
          <a:p>
            <a:r>
              <a:rPr lang="en-GB" sz="18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Magi were </a:t>
            </a:r>
            <a:r>
              <a:rPr lang="en-GB" sz="1800" b="1" dirty="0">
                <a:solidFill>
                  <a:schemeClr val="accent1"/>
                </a:solidFill>
                <a:effectLst/>
                <a:latin typeface="Comic Sans MS" panose="030F0702030302020204" pitchFamily="66" charset="0"/>
                <a:ea typeface="Calibri" panose="020F0502020204030204" pitchFamily="34" charset="0"/>
                <a:cs typeface="Times New Roman" panose="02020603050405020304" pitchFamily="18" charset="0"/>
              </a:rPr>
              <a:t>wise men </a:t>
            </a:r>
            <a:r>
              <a:rPr lang="en-GB" sz="18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who studied about stars.</a:t>
            </a:r>
          </a:p>
          <a:p>
            <a:r>
              <a:rPr lang="en-GB" b="1"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They</a:t>
            </a:r>
            <a:r>
              <a:rPr lang="en-GB" sz="18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 knew the prophecies regarding the birth of the saviour and trusted in it.</a:t>
            </a:r>
            <a:endParaRPr lang="en-GB" dirty="0"/>
          </a:p>
        </p:txBody>
      </p:sp>
      <p:sp>
        <p:nvSpPr>
          <p:cNvPr id="8" name="TextBox 7">
            <a:extLst>
              <a:ext uri="{FF2B5EF4-FFF2-40B4-BE49-F238E27FC236}">
                <a16:creationId xmlns:a16="http://schemas.microsoft.com/office/drawing/2014/main" id="{EB232674-8A64-4D8E-8674-3F841E059E76}"/>
              </a:ext>
            </a:extLst>
          </p:cNvPr>
          <p:cNvSpPr txBox="1"/>
          <p:nvPr/>
        </p:nvSpPr>
        <p:spPr>
          <a:xfrm>
            <a:off x="2312276" y="185155"/>
            <a:ext cx="9732581" cy="461665"/>
          </a:xfrm>
          <a:prstGeom prst="rect">
            <a:avLst/>
          </a:prstGeom>
          <a:noFill/>
        </p:spPr>
        <p:txBody>
          <a:bodyPr wrap="square">
            <a:spAutoFit/>
          </a:bodyPr>
          <a:lstStyle/>
          <a:p>
            <a:r>
              <a:rPr lang="en-GB" sz="2400" b="1" dirty="0">
                <a:latin typeface="Abadi" panose="020B0604020104020204" pitchFamily="34" charset="0"/>
              </a:rPr>
              <a:t>TODAY WE CELEBRATE THE SOLEMNITY OF EPIPHANY OF THE LORD.</a:t>
            </a:r>
          </a:p>
        </p:txBody>
      </p:sp>
      <p:sp>
        <p:nvSpPr>
          <p:cNvPr id="10" name="TextBox 9">
            <a:extLst>
              <a:ext uri="{FF2B5EF4-FFF2-40B4-BE49-F238E27FC236}">
                <a16:creationId xmlns:a16="http://schemas.microsoft.com/office/drawing/2014/main" id="{C5F53598-8A95-48FF-9ABE-26063126CE5D}"/>
              </a:ext>
            </a:extLst>
          </p:cNvPr>
          <p:cNvSpPr txBox="1"/>
          <p:nvPr/>
        </p:nvSpPr>
        <p:spPr>
          <a:xfrm>
            <a:off x="2195548" y="919878"/>
            <a:ext cx="9627476" cy="523220"/>
          </a:xfrm>
          <a:prstGeom prst="rect">
            <a:avLst/>
          </a:prstGeom>
          <a:noFill/>
        </p:spPr>
        <p:txBody>
          <a:bodyPr wrap="square">
            <a:spAutoFit/>
          </a:bodyPr>
          <a:lstStyle/>
          <a:p>
            <a:r>
              <a:rPr lang="en-US" sz="2400" b="1" dirty="0">
                <a:solidFill>
                  <a:srgbClr val="FF0000"/>
                </a:solidFill>
              </a:rPr>
              <a:t>Marks the event of the </a:t>
            </a:r>
            <a:r>
              <a:rPr lang="en-US" sz="2800" b="1" dirty="0">
                <a:solidFill>
                  <a:srgbClr val="FF0000"/>
                </a:solidFill>
              </a:rPr>
              <a:t>Revelation</a:t>
            </a:r>
            <a:r>
              <a:rPr lang="en-US" sz="2400" b="1" dirty="0">
                <a:solidFill>
                  <a:srgbClr val="FF0000"/>
                </a:solidFill>
              </a:rPr>
              <a:t> of God incarnate as Jesus Christ.</a:t>
            </a:r>
            <a:r>
              <a:rPr lang="en-GB" sz="2400" b="1" dirty="0">
                <a:solidFill>
                  <a:srgbClr val="FF0000"/>
                </a:solidFill>
              </a:rPr>
              <a:t> </a:t>
            </a:r>
          </a:p>
        </p:txBody>
      </p:sp>
      <p:pic>
        <p:nvPicPr>
          <p:cNvPr id="3" name="Picture 2">
            <a:extLst>
              <a:ext uri="{FF2B5EF4-FFF2-40B4-BE49-F238E27FC236}">
                <a16:creationId xmlns:a16="http://schemas.microsoft.com/office/drawing/2014/main" id="{3AB85094-EAAF-439B-8A9E-6B08237BD22C}"/>
              </a:ext>
            </a:extLst>
          </p:cNvPr>
          <p:cNvPicPr>
            <a:picLocks noChangeAspect="1"/>
          </p:cNvPicPr>
          <p:nvPr/>
        </p:nvPicPr>
        <p:blipFill>
          <a:blip r:embed="rId3"/>
          <a:stretch>
            <a:fillRect/>
          </a:stretch>
        </p:blipFill>
        <p:spPr>
          <a:xfrm>
            <a:off x="462455" y="350664"/>
            <a:ext cx="1605892" cy="1752470"/>
          </a:xfrm>
          <a:prstGeom prst="rect">
            <a:avLst/>
          </a:prstGeom>
        </p:spPr>
      </p:pic>
      <p:sp>
        <p:nvSpPr>
          <p:cNvPr id="9" name="TextBox 8">
            <a:extLst>
              <a:ext uri="{FF2B5EF4-FFF2-40B4-BE49-F238E27FC236}">
                <a16:creationId xmlns:a16="http://schemas.microsoft.com/office/drawing/2014/main" id="{1D91DD3B-365C-4BE0-8143-1E27685135C3}"/>
              </a:ext>
            </a:extLst>
          </p:cNvPr>
          <p:cNvSpPr txBox="1"/>
          <p:nvPr/>
        </p:nvSpPr>
        <p:spPr>
          <a:xfrm>
            <a:off x="2312276" y="1597888"/>
            <a:ext cx="9879724" cy="461665"/>
          </a:xfrm>
          <a:prstGeom prst="rect">
            <a:avLst/>
          </a:prstGeom>
          <a:noFill/>
        </p:spPr>
        <p:txBody>
          <a:bodyPr wrap="square">
            <a:spAutoFit/>
          </a:bodyPr>
          <a:lstStyle/>
          <a:p>
            <a:r>
              <a:rPr lang="en-GB" sz="2400" b="1" dirty="0">
                <a:solidFill>
                  <a:schemeClr val="accent6">
                    <a:lumMod val="75000"/>
                  </a:schemeClr>
                </a:solidFill>
              </a:rPr>
              <a:t> IT REMEMBERS THE MAGI WHO WERE LED BY THE STAR TO JESUS.</a:t>
            </a:r>
          </a:p>
        </p:txBody>
      </p:sp>
      <p:sp>
        <p:nvSpPr>
          <p:cNvPr id="13" name="TextBox 12">
            <a:extLst>
              <a:ext uri="{FF2B5EF4-FFF2-40B4-BE49-F238E27FC236}">
                <a16:creationId xmlns:a16="http://schemas.microsoft.com/office/drawing/2014/main" id="{9027353E-0D5F-4607-AFCD-C471D67AFEFD}"/>
              </a:ext>
            </a:extLst>
          </p:cNvPr>
          <p:cNvSpPr txBox="1"/>
          <p:nvPr/>
        </p:nvSpPr>
        <p:spPr>
          <a:xfrm>
            <a:off x="8681545" y="2713240"/>
            <a:ext cx="6096000" cy="923330"/>
          </a:xfrm>
          <a:prstGeom prst="rect">
            <a:avLst/>
          </a:prstGeom>
          <a:noFill/>
        </p:spPr>
        <p:txBody>
          <a:bodyPr wrap="square">
            <a:spAutoFit/>
          </a:bodyPr>
          <a:lstStyle/>
          <a:p>
            <a:r>
              <a:rPr lang="en-GB" sz="18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They used their </a:t>
            </a:r>
          </a:p>
          <a:p>
            <a:r>
              <a:rPr lang="en-GB" sz="18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knowledge and wisdom </a:t>
            </a:r>
          </a:p>
          <a:p>
            <a:r>
              <a:rPr lang="en-GB" sz="18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to seek and find the Saviour. </a:t>
            </a:r>
            <a:endParaRPr lang="en-GB" dirty="0"/>
          </a:p>
        </p:txBody>
      </p:sp>
      <p:pic>
        <p:nvPicPr>
          <p:cNvPr id="15" name="Picture 14">
            <a:extLst>
              <a:ext uri="{FF2B5EF4-FFF2-40B4-BE49-F238E27FC236}">
                <a16:creationId xmlns:a16="http://schemas.microsoft.com/office/drawing/2014/main" id="{3E958ABA-C9E9-4096-B13E-79C1593FE62A}"/>
              </a:ext>
            </a:extLst>
          </p:cNvPr>
          <p:cNvPicPr>
            <a:picLocks noChangeAspect="1"/>
          </p:cNvPicPr>
          <p:nvPr/>
        </p:nvPicPr>
        <p:blipFill>
          <a:blip r:embed="rId4"/>
          <a:stretch>
            <a:fillRect/>
          </a:stretch>
        </p:blipFill>
        <p:spPr>
          <a:xfrm>
            <a:off x="6174827" y="2368357"/>
            <a:ext cx="2266950" cy="1895475"/>
          </a:xfrm>
          <a:prstGeom prst="rect">
            <a:avLst/>
          </a:prstGeom>
        </p:spPr>
      </p:pic>
      <p:sp>
        <p:nvSpPr>
          <p:cNvPr id="17" name="TextBox 16">
            <a:extLst>
              <a:ext uri="{FF2B5EF4-FFF2-40B4-BE49-F238E27FC236}">
                <a16:creationId xmlns:a16="http://schemas.microsoft.com/office/drawing/2014/main" id="{AA1D6947-CF47-449B-B797-8CFBF12D87B3}"/>
              </a:ext>
            </a:extLst>
          </p:cNvPr>
          <p:cNvSpPr txBox="1"/>
          <p:nvPr/>
        </p:nvSpPr>
        <p:spPr>
          <a:xfrm>
            <a:off x="0" y="4257637"/>
            <a:ext cx="6800193" cy="369332"/>
          </a:xfrm>
          <a:prstGeom prst="rect">
            <a:avLst/>
          </a:prstGeom>
          <a:noFill/>
        </p:spPr>
        <p:txBody>
          <a:bodyPr wrap="square">
            <a:spAutoFit/>
          </a:bodyPr>
          <a:lstStyle/>
          <a:p>
            <a:r>
              <a:rPr lang="en-GB" sz="18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They adored and worshiped him and paid homage to Jesus. </a:t>
            </a:r>
            <a:endParaRPr lang="en-GB" dirty="0"/>
          </a:p>
        </p:txBody>
      </p:sp>
      <p:pic>
        <p:nvPicPr>
          <p:cNvPr id="19" name="Picture 18">
            <a:extLst>
              <a:ext uri="{FF2B5EF4-FFF2-40B4-BE49-F238E27FC236}">
                <a16:creationId xmlns:a16="http://schemas.microsoft.com/office/drawing/2014/main" id="{7F54003B-DA77-4E13-B2D8-ADBFFDB0FE2E}"/>
              </a:ext>
            </a:extLst>
          </p:cNvPr>
          <p:cNvPicPr>
            <a:picLocks noChangeAspect="1"/>
          </p:cNvPicPr>
          <p:nvPr/>
        </p:nvPicPr>
        <p:blipFill>
          <a:blip r:embed="rId5"/>
          <a:stretch>
            <a:fillRect/>
          </a:stretch>
        </p:blipFill>
        <p:spPr>
          <a:xfrm>
            <a:off x="642582" y="4956143"/>
            <a:ext cx="1245638" cy="1550692"/>
          </a:xfrm>
          <a:prstGeom prst="rect">
            <a:avLst/>
          </a:prstGeom>
        </p:spPr>
      </p:pic>
      <p:pic>
        <p:nvPicPr>
          <p:cNvPr id="23" name="Picture 22">
            <a:extLst>
              <a:ext uri="{FF2B5EF4-FFF2-40B4-BE49-F238E27FC236}">
                <a16:creationId xmlns:a16="http://schemas.microsoft.com/office/drawing/2014/main" id="{632162D2-D633-442B-BA71-7B6C65860552}"/>
              </a:ext>
            </a:extLst>
          </p:cNvPr>
          <p:cNvPicPr>
            <a:picLocks noChangeAspect="1"/>
          </p:cNvPicPr>
          <p:nvPr/>
        </p:nvPicPr>
        <p:blipFill>
          <a:blip r:embed="rId6"/>
          <a:stretch>
            <a:fillRect/>
          </a:stretch>
        </p:blipFill>
        <p:spPr>
          <a:xfrm>
            <a:off x="8397514" y="4815642"/>
            <a:ext cx="1040166" cy="1940701"/>
          </a:xfrm>
          <a:prstGeom prst="rect">
            <a:avLst/>
          </a:prstGeom>
        </p:spPr>
      </p:pic>
      <p:sp>
        <p:nvSpPr>
          <p:cNvPr id="25" name="TextBox 24">
            <a:extLst>
              <a:ext uri="{FF2B5EF4-FFF2-40B4-BE49-F238E27FC236}">
                <a16:creationId xmlns:a16="http://schemas.microsoft.com/office/drawing/2014/main" id="{5E6CD5BB-253F-40D2-9532-649F044C2BF6}"/>
              </a:ext>
            </a:extLst>
          </p:cNvPr>
          <p:cNvSpPr txBox="1"/>
          <p:nvPr/>
        </p:nvSpPr>
        <p:spPr>
          <a:xfrm>
            <a:off x="6657645" y="4251441"/>
            <a:ext cx="7415048" cy="369332"/>
          </a:xfrm>
          <a:prstGeom prst="rect">
            <a:avLst/>
          </a:prstGeom>
          <a:noFill/>
        </p:spPr>
        <p:txBody>
          <a:bodyPr wrap="square">
            <a:spAutoFit/>
          </a:bodyPr>
          <a:lstStyle/>
          <a:p>
            <a:r>
              <a:rPr lang="en-GB" b="1"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They</a:t>
            </a:r>
            <a:r>
              <a:rPr lang="en-GB" sz="18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 offered their precious treasures to Jesus.</a:t>
            </a:r>
            <a:endParaRPr lang="en-GB" dirty="0"/>
          </a:p>
        </p:txBody>
      </p:sp>
      <p:sp>
        <p:nvSpPr>
          <p:cNvPr id="26" name="TextBox 25">
            <a:extLst>
              <a:ext uri="{FF2B5EF4-FFF2-40B4-BE49-F238E27FC236}">
                <a16:creationId xmlns:a16="http://schemas.microsoft.com/office/drawing/2014/main" id="{4C88D55D-609C-4EDF-A0D9-466ED9B9D07B}"/>
              </a:ext>
            </a:extLst>
          </p:cNvPr>
          <p:cNvSpPr txBox="1"/>
          <p:nvPr/>
        </p:nvSpPr>
        <p:spPr>
          <a:xfrm>
            <a:off x="2102069" y="5265683"/>
            <a:ext cx="1434057" cy="861774"/>
          </a:xfrm>
          <a:prstGeom prst="rect">
            <a:avLst/>
          </a:prstGeom>
          <a:noFill/>
        </p:spPr>
        <p:txBody>
          <a:bodyPr wrap="square" rtlCol="0">
            <a:spAutoFit/>
          </a:bodyPr>
          <a:lstStyle/>
          <a:p>
            <a:r>
              <a:rPr lang="en-US" dirty="0"/>
              <a:t>GOLD</a:t>
            </a:r>
          </a:p>
          <a:p>
            <a:r>
              <a:rPr lang="en-US" sz="1600" b="1" dirty="0"/>
              <a:t>AS A SYMBOL OF KINGSHIP.</a:t>
            </a:r>
            <a:endParaRPr lang="en-GB" sz="1600" b="1" dirty="0"/>
          </a:p>
        </p:txBody>
      </p:sp>
      <p:sp>
        <p:nvSpPr>
          <p:cNvPr id="27" name="TextBox 26">
            <a:extLst>
              <a:ext uri="{FF2B5EF4-FFF2-40B4-BE49-F238E27FC236}">
                <a16:creationId xmlns:a16="http://schemas.microsoft.com/office/drawing/2014/main" id="{B1C82052-8A5F-4D06-986A-E19465ABA967}"/>
              </a:ext>
            </a:extLst>
          </p:cNvPr>
          <p:cNvSpPr txBox="1"/>
          <p:nvPr/>
        </p:nvSpPr>
        <p:spPr>
          <a:xfrm>
            <a:off x="4219688" y="5147565"/>
            <a:ext cx="1792482" cy="369332"/>
          </a:xfrm>
          <a:prstGeom prst="rect">
            <a:avLst/>
          </a:prstGeom>
          <a:noFill/>
        </p:spPr>
        <p:txBody>
          <a:bodyPr wrap="square" rtlCol="0">
            <a:spAutoFit/>
          </a:bodyPr>
          <a:lstStyle/>
          <a:p>
            <a:r>
              <a:rPr lang="en-US" dirty="0"/>
              <a:t>FRANKINCENSE</a:t>
            </a:r>
            <a:endParaRPr lang="en-GB" dirty="0"/>
          </a:p>
        </p:txBody>
      </p:sp>
      <p:sp>
        <p:nvSpPr>
          <p:cNvPr id="28" name="TextBox 27">
            <a:extLst>
              <a:ext uri="{FF2B5EF4-FFF2-40B4-BE49-F238E27FC236}">
                <a16:creationId xmlns:a16="http://schemas.microsoft.com/office/drawing/2014/main" id="{2A28EFD3-BC02-4E90-A9C2-62799593C3D2}"/>
              </a:ext>
            </a:extLst>
          </p:cNvPr>
          <p:cNvSpPr txBox="1"/>
          <p:nvPr/>
        </p:nvSpPr>
        <p:spPr>
          <a:xfrm>
            <a:off x="9437680" y="4998372"/>
            <a:ext cx="1245638" cy="369332"/>
          </a:xfrm>
          <a:prstGeom prst="rect">
            <a:avLst/>
          </a:prstGeom>
          <a:noFill/>
        </p:spPr>
        <p:txBody>
          <a:bodyPr wrap="square" rtlCol="0">
            <a:spAutoFit/>
          </a:bodyPr>
          <a:lstStyle/>
          <a:p>
            <a:r>
              <a:rPr lang="en-US" dirty="0"/>
              <a:t>MYRRH</a:t>
            </a:r>
            <a:endParaRPr lang="en-GB" dirty="0"/>
          </a:p>
        </p:txBody>
      </p:sp>
      <p:pic>
        <p:nvPicPr>
          <p:cNvPr id="30" name="Picture 29">
            <a:extLst>
              <a:ext uri="{FF2B5EF4-FFF2-40B4-BE49-F238E27FC236}">
                <a16:creationId xmlns:a16="http://schemas.microsoft.com/office/drawing/2014/main" id="{BD83B7BC-A17D-43CB-921F-D9A3289A4CC2}"/>
              </a:ext>
            </a:extLst>
          </p:cNvPr>
          <p:cNvPicPr>
            <a:picLocks noChangeAspect="1"/>
          </p:cNvPicPr>
          <p:nvPr/>
        </p:nvPicPr>
        <p:blipFill>
          <a:blip r:embed="rId7"/>
          <a:stretch>
            <a:fillRect/>
          </a:stretch>
        </p:blipFill>
        <p:spPr>
          <a:xfrm>
            <a:off x="3785652" y="5388669"/>
            <a:ext cx="2347228" cy="960680"/>
          </a:xfrm>
          <a:prstGeom prst="ellipse">
            <a:avLst/>
          </a:prstGeom>
          <a:ln>
            <a:noFill/>
          </a:ln>
          <a:effectLst>
            <a:softEdge rad="112500"/>
          </a:effectLst>
        </p:spPr>
      </p:pic>
      <p:sp>
        <p:nvSpPr>
          <p:cNvPr id="36" name="TextBox 35">
            <a:extLst>
              <a:ext uri="{FF2B5EF4-FFF2-40B4-BE49-F238E27FC236}">
                <a16:creationId xmlns:a16="http://schemas.microsoft.com/office/drawing/2014/main" id="{A4A40183-4DD2-4E80-8642-6CF4884A34F6}"/>
              </a:ext>
            </a:extLst>
          </p:cNvPr>
          <p:cNvSpPr txBox="1"/>
          <p:nvPr/>
        </p:nvSpPr>
        <p:spPr>
          <a:xfrm>
            <a:off x="6012812" y="5423247"/>
            <a:ext cx="1312898" cy="800219"/>
          </a:xfrm>
          <a:prstGeom prst="rect">
            <a:avLst/>
          </a:prstGeom>
          <a:noFill/>
        </p:spPr>
        <p:txBody>
          <a:bodyPr wrap="square">
            <a:spAutoFit/>
          </a:bodyPr>
          <a:lstStyle/>
          <a:p>
            <a:r>
              <a:rPr lang="en-US" b="0" i="0" dirty="0">
                <a:solidFill>
                  <a:srgbClr val="202124"/>
                </a:solidFill>
                <a:effectLst/>
                <a:latin typeface="arial" panose="020B0604020202020204" pitchFamily="34" charset="0"/>
              </a:rPr>
              <a:t>Incense</a:t>
            </a:r>
          </a:p>
          <a:p>
            <a:r>
              <a:rPr lang="en-US" sz="1400" b="1" i="0" dirty="0">
                <a:solidFill>
                  <a:srgbClr val="202124"/>
                </a:solidFill>
                <a:effectLst/>
                <a:latin typeface="Abadi" panose="020B0604020104020204" pitchFamily="34" charset="0"/>
              </a:rPr>
              <a:t>AS A SYMBOL </a:t>
            </a:r>
          </a:p>
          <a:p>
            <a:r>
              <a:rPr lang="en-US" sz="1400" b="1" i="0" dirty="0">
                <a:solidFill>
                  <a:srgbClr val="202124"/>
                </a:solidFill>
                <a:effectLst/>
                <a:latin typeface="Abadi" panose="020B0604020104020204" pitchFamily="34" charset="0"/>
              </a:rPr>
              <a:t>OF DEITY.</a:t>
            </a:r>
            <a:endParaRPr lang="en-GB" sz="1400" b="1" dirty="0">
              <a:latin typeface="Abadi" panose="020B0604020104020204" pitchFamily="34" charset="0"/>
            </a:endParaRPr>
          </a:p>
        </p:txBody>
      </p:sp>
      <p:sp>
        <p:nvSpPr>
          <p:cNvPr id="38" name="TextBox 37">
            <a:extLst>
              <a:ext uri="{FF2B5EF4-FFF2-40B4-BE49-F238E27FC236}">
                <a16:creationId xmlns:a16="http://schemas.microsoft.com/office/drawing/2014/main" id="{A7D93441-81DB-4F73-BDF0-0689D3421469}"/>
              </a:ext>
            </a:extLst>
          </p:cNvPr>
          <p:cNvSpPr txBox="1"/>
          <p:nvPr/>
        </p:nvSpPr>
        <p:spPr>
          <a:xfrm>
            <a:off x="9483592" y="5423247"/>
            <a:ext cx="2339432" cy="830997"/>
          </a:xfrm>
          <a:prstGeom prst="rect">
            <a:avLst/>
          </a:prstGeom>
          <a:noFill/>
        </p:spPr>
        <p:txBody>
          <a:bodyPr wrap="square">
            <a:spAutoFit/>
          </a:bodyPr>
          <a:lstStyle/>
          <a:p>
            <a:r>
              <a:rPr lang="en-US" sz="1600" b="1" dirty="0"/>
              <a:t>AS SYMBOL OF</a:t>
            </a:r>
          </a:p>
          <a:p>
            <a:r>
              <a:rPr lang="en-US" sz="1600" b="1" dirty="0"/>
              <a:t>JESUS DEATH AND BURIAL</a:t>
            </a:r>
            <a:endParaRPr lang="en-GB" sz="1600" b="1" dirty="0"/>
          </a:p>
        </p:txBody>
      </p:sp>
    </p:spTree>
    <p:custDataLst>
      <p:tags r:id="rId1"/>
    </p:custDataLst>
    <p:extLst>
      <p:ext uri="{BB962C8B-B14F-4D97-AF65-F5344CB8AC3E}">
        <p14:creationId xmlns:p14="http://schemas.microsoft.com/office/powerpoint/2010/main" val="1426219177"/>
      </p:ext>
    </p:extLst>
  </p:cSld>
  <p:clrMapOvr>
    <a:masterClrMapping/>
  </p:clrMapOvr>
  <mc:AlternateContent xmlns:mc="http://schemas.openxmlformats.org/markup-compatibility/2006" xmlns:p14="http://schemas.microsoft.com/office/powerpoint/2010/main">
    <mc:Choice Requires="p14">
      <p:transition spd="slow" p14:dur="2000" advTm="65036"/>
    </mc:Choice>
    <mc:Fallback xmlns="">
      <p:transition spd="slow" advTm="650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barn(inVertical)">
                                      <p:cBhvr>
                                        <p:cTn id="25" dur="500"/>
                                        <p:tgtEl>
                                          <p:spTgt spid="4">
                                            <p:txEl>
                                              <p:pRg st="0" end="0"/>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barn(inVertical)">
                                      <p:cBhvr>
                                        <p:cTn id="33" dur="500"/>
                                        <p:tgtEl>
                                          <p:spTgt spid="4">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inVertical)">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barn(inVertical)">
                                      <p:cBhvr>
                                        <p:cTn id="48" dur="5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cTn>
                              </p:par>
                              <p:par>
                                <p:cTn id="62" presetID="10" presetClass="entr" presetSubtype="0" fill="hold" nodeType="with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fade">
                                      <p:cBhvr>
                                        <p:cTn id="64" dur="500"/>
                                        <p:tgtEl>
                                          <p:spTgt spid="3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500"/>
                                        <p:tgtEl>
                                          <p:spTgt spid="3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fade">
                                      <p:cBhvr>
                                        <p:cTn id="75" dur="500"/>
                                        <p:tgtEl>
                                          <p:spTgt spid="2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8"/>
                                        </p:tgtEl>
                                        <p:attrNameLst>
                                          <p:attrName>style.visibility</p:attrName>
                                        </p:attrNameLst>
                                      </p:cBhvr>
                                      <p:to>
                                        <p:strVal val="visible"/>
                                      </p:to>
                                    </p:set>
                                    <p:animEffect transition="in" filter="fade">
                                      <p:cBhvr>
                                        <p:cTn id="7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9" grpId="0"/>
      <p:bldP spid="13" grpId="0"/>
      <p:bldP spid="17" grpId="0"/>
      <p:bldP spid="25" grpId="0"/>
      <p:bldP spid="26" grpId="0"/>
      <p:bldP spid="27" grpId="0"/>
      <p:bldP spid="28" grpId="0"/>
      <p:bldP spid="36"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8064B8-55A7-4C09-AEB5-27E3CEEB7BBC}"/>
              </a:ext>
            </a:extLst>
          </p:cNvPr>
          <p:cNvSpPr txBox="1"/>
          <p:nvPr/>
        </p:nvSpPr>
        <p:spPr>
          <a:xfrm>
            <a:off x="408307" y="1559891"/>
            <a:ext cx="8334704" cy="707886"/>
          </a:xfrm>
          <a:prstGeom prst="rect">
            <a:avLst/>
          </a:prstGeom>
          <a:noFill/>
        </p:spPr>
        <p:txBody>
          <a:bodyPr wrap="square">
            <a:spAutoFit/>
          </a:bodyPr>
          <a:lstStyle/>
          <a:p>
            <a:r>
              <a:rPr lang="en-GB" sz="20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The lord has provided us with a great helper </a:t>
            </a:r>
          </a:p>
          <a:p>
            <a:r>
              <a:rPr lang="en-GB" sz="20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in this journey</a:t>
            </a:r>
            <a:r>
              <a:rPr lang="en-GB" sz="2000" b="1"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a:t>
            </a:r>
            <a:endParaRPr lang="en-GB" sz="2000" dirty="0"/>
          </a:p>
        </p:txBody>
      </p:sp>
      <p:sp>
        <p:nvSpPr>
          <p:cNvPr id="6" name="TextBox 5">
            <a:extLst>
              <a:ext uri="{FF2B5EF4-FFF2-40B4-BE49-F238E27FC236}">
                <a16:creationId xmlns:a16="http://schemas.microsoft.com/office/drawing/2014/main" id="{B074F023-1CDF-49C3-A86D-322BD5260313}"/>
              </a:ext>
            </a:extLst>
          </p:cNvPr>
          <p:cNvSpPr txBox="1"/>
          <p:nvPr/>
        </p:nvSpPr>
        <p:spPr>
          <a:xfrm>
            <a:off x="145362" y="4854001"/>
            <a:ext cx="7975662" cy="735651"/>
          </a:xfrm>
          <a:prstGeom prst="rect">
            <a:avLst/>
          </a:prstGeom>
          <a:noFill/>
        </p:spPr>
        <p:txBody>
          <a:bodyPr wrap="square">
            <a:spAutoFit/>
          </a:bodyPr>
          <a:lstStyle/>
          <a:p>
            <a:pPr>
              <a:lnSpc>
                <a:spcPct val="107000"/>
              </a:lnSpc>
              <a:spcAft>
                <a:spcPts val="800"/>
              </a:spcAft>
            </a:pPr>
            <a:r>
              <a:rPr lang="en-GB" sz="2000" b="1" dirty="0">
                <a:solidFill>
                  <a:schemeClr val="accent6">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 LET US USE THE WISDOM, KNOWLEDGE AND BLESSINGS TO SEEK AND FIND OUR SAVIOUR JESUS.</a:t>
            </a:r>
            <a:endParaRPr lang="en-GB" sz="36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6BE7A1F7-38C2-4FB2-9EC4-68FEB579A3B8}"/>
              </a:ext>
            </a:extLst>
          </p:cNvPr>
          <p:cNvSpPr txBox="1"/>
          <p:nvPr/>
        </p:nvSpPr>
        <p:spPr>
          <a:xfrm>
            <a:off x="3048000" y="179617"/>
            <a:ext cx="6096000" cy="461665"/>
          </a:xfrm>
          <a:prstGeom prst="rect">
            <a:avLst/>
          </a:prstGeom>
          <a:noFill/>
        </p:spPr>
        <p:txBody>
          <a:bodyPr wrap="square">
            <a:spAutoFit/>
          </a:bodyPr>
          <a:lstStyle/>
          <a:p>
            <a:pPr algn="ctr"/>
            <a:r>
              <a:rPr lang="en-US" sz="2400" b="1" i="0" dirty="0">
                <a:solidFill>
                  <a:srgbClr val="202124"/>
                </a:solidFill>
                <a:effectLst/>
                <a:latin typeface="arial" panose="020B0604020202020204" pitchFamily="34" charset="0"/>
              </a:rPr>
              <a:t>JOURNEYING TOWARDS JESUS</a:t>
            </a:r>
            <a:endParaRPr lang="en-GB" sz="2400" b="1" dirty="0"/>
          </a:p>
        </p:txBody>
      </p:sp>
      <p:sp>
        <p:nvSpPr>
          <p:cNvPr id="7" name="TextBox 6">
            <a:extLst>
              <a:ext uri="{FF2B5EF4-FFF2-40B4-BE49-F238E27FC236}">
                <a16:creationId xmlns:a16="http://schemas.microsoft.com/office/drawing/2014/main" id="{025783EB-6DE2-4D6B-B0E9-12627D4F65F1}"/>
              </a:ext>
            </a:extLst>
          </p:cNvPr>
          <p:cNvSpPr txBox="1"/>
          <p:nvPr/>
        </p:nvSpPr>
        <p:spPr>
          <a:xfrm>
            <a:off x="521387" y="792452"/>
            <a:ext cx="10690898" cy="400110"/>
          </a:xfrm>
          <a:prstGeom prst="rect">
            <a:avLst/>
          </a:prstGeom>
          <a:noFill/>
        </p:spPr>
        <p:txBody>
          <a:bodyPr wrap="square">
            <a:spAutoFit/>
          </a:bodyPr>
          <a:lstStyle/>
          <a:p>
            <a:pPr algn="ctr"/>
            <a:r>
              <a:rPr lang="en-GB" sz="2000" b="1" dirty="0">
                <a:solidFill>
                  <a:schemeClr val="accent6">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Like the Magi, each of us are in the journey to KNOW Jesus and </a:t>
            </a:r>
            <a:r>
              <a:rPr lang="en-GB" sz="2000" b="1" dirty="0">
                <a:solidFill>
                  <a:schemeClr val="accent6">
                    <a:lumMod val="75000"/>
                  </a:schemeClr>
                </a:solidFill>
                <a:latin typeface="Comic Sans MS" panose="030F0702030302020204" pitchFamily="66" charset="0"/>
                <a:ea typeface="Calibri" panose="020F0502020204030204" pitchFamily="34" charset="0"/>
                <a:cs typeface="Times New Roman" panose="02020603050405020304" pitchFamily="18" charset="0"/>
              </a:rPr>
              <a:t>REACH</a:t>
            </a:r>
            <a:r>
              <a:rPr lang="en-GB" sz="2000" b="1" dirty="0">
                <a:solidFill>
                  <a:schemeClr val="accent6">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 Jesus.</a:t>
            </a:r>
            <a:endParaRPr lang="en-GB" sz="2000" dirty="0">
              <a:solidFill>
                <a:schemeClr val="accent6">
                  <a:lumMod val="75000"/>
                </a:schemeClr>
              </a:solidFill>
            </a:endParaRPr>
          </a:p>
        </p:txBody>
      </p:sp>
      <p:pic>
        <p:nvPicPr>
          <p:cNvPr id="11" name="Picture 10">
            <a:extLst>
              <a:ext uri="{FF2B5EF4-FFF2-40B4-BE49-F238E27FC236}">
                <a16:creationId xmlns:a16="http://schemas.microsoft.com/office/drawing/2014/main" id="{EC85E586-6184-4524-AC7E-E378BF3714B1}"/>
              </a:ext>
            </a:extLst>
          </p:cNvPr>
          <p:cNvPicPr>
            <a:picLocks noChangeAspect="1"/>
          </p:cNvPicPr>
          <p:nvPr/>
        </p:nvPicPr>
        <p:blipFill>
          <a:blip r:embed="rId3"/>
          <a:stretch>
            <a:fillRect/>
          </a:stretch>
        </p:blipFill>
        <p:spPr>
          <a:xfrm>
            <a:off x="6278244" y="1130060"/>
            <a:ext cx="1866900" cy="1771650"/>
          </a:xfrm>
          <a:prstGeom prst="rect">
            <a:avLst/>
          </a:prstGeom>
        </p:spPr>
      </p:pic>
      <p:sp>
        <p:nvSpPr>
          <p:cNvPr id="14" name="TextBox 13">
            <a:extLst>
              <a:ext uri="{FF2B5EF4-FFF2-40B4-BE49-F238E27FC236}">
                <a16:creationId xmlns:a16="http://schemas.microsoft.com/office/drawing/2014/main" id="{A6EBF5F1-DCE3-49AA-9541-701F5EE75F8A}"/>
              </a:ext>
            </a:extLst>
          </p:cNvPr>
          <p:cNvSpPr txBox="1"/>
          <p:nvPr/>
        </p:nvSpPr>
        <p:spPr>
          <a:xfrm>
            <a:off x="8333482" y="1754025"/>
            <a:ext cx="2032907" cy="923330"/>
          </a:xfrm>
          <a:prstGeom prst="rect">
            <a:avLst/>
          </a:prstGeom>
          <a:noFill/>
        </p:spPr>
        <p:txBody>
          <a:bodyPr wrap="square">
            <a:spAutoFit/>
          </a:bodyPr>
          <a:lstStyle/>
          <a:p>
            <a:r>
              <a:rPr lang="en-US" dirty="0"/>
              <a:t>THE HOLY SPIRIT </a:t>
            </a:r>
          </a:p>
          <a:p>
            <a:r>
              <a:rPr lang="en-US" dirty="0"/>
              <a:t>WHO LEADS US TO JESUS</a:t>
            </a:r>
            <a:endParaRPr lang="en-GB" dirty="0"/>
          </a:p>
        </p:txBody>
      </p:sp>
      <p:pic>
        <p:nvPicPr>
          <p:cNvPr id="15" name="Picture 14">
            <a:extLst>
              <a:ext uri="{FF2B5EF4-FFF2-40B4-BE49-F238E27FC236}">
                <a16:creationId xmlns:a16="http://schemas.microsoft.com/office/drawing/2014/main" id="{00A1D1AF-084C-4207-BDD4-58B63C87584D}"/>
              </a:ext>
            </a:extLst>
          </p:cNvPr>
          <p:cNvPicPr>
            <a:picLocks noChangeAspect="1"/>
          </p:cNvPicPr>
          <p:nvPr/>
        </p:nvPicPr>
        <p:blipFill>
          <a:blip r:embed="rId4">
            <a:extLst>
              <a:ext uri="{BEBA8EAE-BF5A-486C-A8C5-ECC9F3942E4B}">
                <a14:imgProps xmlns:a14="http://schemas.microsoft.com/office/drawing/2010/main">
                  <a14:imgLayer r:embed="rId5">
                    <a14:imgEffect>
                      <a14:artisticMosiaicBubbles/>
                    </a14:imgEffect>
                  </a14:imgLayer>
                </a14:imgProps>
              </a:ext>
            </a:extLst>
          </a:blip>
          <a:stretch>
            <a:fillRect/>
          </a:stretch>
        </p:blipFill>
        <p:spPr>
          <a:xfrm>
            <a:off x="41623" y="2470022"/>
            <a:ext cx="1649838" cy="1679387"/>
          </a:xfrm>
          <a:prstGeom prst="ellipse">
            <a:avLst/>
          </a:prstGeom>
          <a:ln>
            <a:noFill/>
          </a:ln>
          <a:effectLst>
            <a:softEdge rad="112500"/>
          </a:effectLst>
        </p:spPr>
      </p:pic>
      <p:sp>
        <p:nvSpPr>
          <p:cNvPr id="16" name="TextBox 15">
            <a:extLst>
              <a:ext uri="{FF2B5EF4-FFF2-40B4-BE49-F238E27FC236}">
                <a16:creationId xmlns:a16="http://schemas.microsoft.com/office/drawing/2014/main" id="{433EA8A6-96F9-4293-AAF7-EA4F033A3068}"/>
              </a:ext>
            </a:extLst>
          </p:cNvPr>
          <p:cNvSpPr txBox="1"/>
          <p:nvPr/>
        </p:nvSpPr>
        <p:spPr>
          <a:xfrm>
            <a:off x="1980543" y="2859974"/>
            <a:ext cx="4662652" cy="584775"/>
          </a:xfrm>
          <a:prstGeom prst="rect">
            <a:avLst/>
          </a:prstGeom>
          <a:noFill/>
        </p:spPr>
        <p:txBody>
          <a:bodyPr wrap="square" rtlCol="0">
            <a:spAutoFit/>
          </a:bodyPr>
          <a:lstStyle/>
          <a:p>
            <a:r>
              <a:rPr lang="en-US" sz="3200" b="1" dirty="0">
                <a:solidFill>
                  <a:schemeClr val="accent1">
                    <a:lumMod val="75000"/>
                  </a:schemeClr>
                </a:solidFill>
              </a:rPr>
              <a:t>THE STAR OF OUR LIFE</a:t>
            </a:r>
            <a:endParaRPr lang="en-GB" sz="3200" b="1" dirty="0">
              <a:solidFill>
                <a:schemeClr val="accent1">
                  <a:lumMod val="75000"/>
                </a:schemeClr>
              </a:solidFill>
            </a:endParaRPr>
          </a:p>
        </p:txBody>
      </p:sp>
      <p:sp>
        <p:nvSpPr>
          <p:cNvPr id="18" name="TextBox 17">
            <a:extLst>
              <a:ext uri="{FF2B5EF4-FFF2-40B4-BE49-F238E27FC236}">
                <a16:creationId xmlns:a16="http://schemas.microsoft.com/office/drawing/2014/main" id="{ECFAB86A-38B8-4891-A2DF-EEF4F57F854B}"/>
              </a:ext>
            </a:extLst>
          </p:cNvPr>
          <p:cNvSpPr txBox="1"/>
          <p:nvPr/>
        </p:nvSpPr>
        <p:spPr>
          <a:xfrm>
            <a:off x="3048000" y="3399113"/>
            <a:ext cx="8805416" cy="892552"/>
          </a:xfrm>
          <a:prstGeom prst="rect">
            <a:avLst/>
          </a:prstGeom>
          <a:noFill/>
        </p:spPr>
        <p:txBody>
          <a:bodyPr wrap="square">
            <a:spAutoFit/>
          </a:bodyPr>
          <a:lstStyle/>
          <a:p>
            <a:pPr algn="ctr"/>
            <a:r>
              <a:rPr lang="en-GB" sz="18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Let everything that we are being provided in this world be like the </a:t>
            </a:r>
            <a:r>
              <a:rPr lang="en-US" sz="2800" b="1" dirty="0">
                <a:solidFill>
                  <a:schemeClr val="accent1">
                    <a:lumMod val="75000"/>
                  </a:schemeClr>
                </a:solidFill>
              </a:rPr>
              <a:t>STAR</a:t>
            </a:r>
            <a:r>
              <a:rPr lang="en-GB" sz="18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 REVEALING AND LEADING US TO JESUS through </a:t>
            </a:r>
            <a:r>
              <a:rPr lang="en-GB" sz="2400" b="1" dirty="0">
                <a:solidFill>
                  <a:schemeClr val="accent5"/>
                </a:solidFill>
                <a:effectLst/>
                <a:latin typeface="Comic Sans MS" panose="030F0702030302020204" pitchFamily="66" charset="0"/>
                <a:ea typeface="Calibri" panose="020F0502020204030204" pitchFamily="34" charset="0"/>
                <a:cs typeface="Times New Roman" panose="02020603050405020304" pitchFamily="18" charset="0"/>
              </a:rPr>
              <a:t>Holy Spirit</a:t>
            </a:r>
            <a:r>
              <a:rPr lang="en-GB" sz="18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a:t>
            </a:r>
            <a:endParaRPr lang="en-GB" dirty="0"/>
          </a:p>
        </p:txBody>
      </p:sp>
      <p:sp>
        <p:nvSpPr>
          <p:cNvPr id="19" name="TextBox 18">
            <a:extLst>
              <a:ext uri="{FF2B5EF4-FFF2-40B4-BE49-F238E27FC236}">
                <a16:creationId xmlns:a16="http://schemas.microsoft.com/office/drawing/2014/main" id="{E449E9EF-DD60-4217-9DF8-F2A43FEDA82B}"/>
              </a:ext>
            </a:extLst>
          </p:cNvPr>
          <p:cNvSpPr txBox="1"/>
          <p:nvPr/>
        </p:nvSpPr>
        <p:spPr>
          <a:xfrm>
            <a:off x="462736" y="5784414"/>
            <a:ext cx="7836964" cy="707886"/>
          </a:xfrm>
          <a:prstGeom prst="rect">
            <a:avLst/>
          </a:prstGeom>
          <a:noFill/>
        </p:spPr>
        <p:txBody>
          <a:bodyPr wrap="square">
            <a:spAutoFit/>
          </a:bodyPr>
          <a:lstStyle/>
          <a:p>
            <a:pPr algn="r"/>
            <a:r>
              <a:rPr lang="en-GB" sz="2000" b="1" dirty="0">
                <a:solidFill>
                  <a:schemeClr val="accent5">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Let our ways of living proclaim the truth of Jesus to others and lead them to Jesus, the only way of salvation.</a:t>
            </a:r>
            <a:endParaRPr lang="en-GB" sz="2000" dirty="0">
              <a:solidFill>
                <a:schemeClr val="accent5">
                  <a:lumMod val="50000"/>
                </a:schemeClr>
              </a:solidFill>
            </a:endParaRPr>
          </a:p>
        </p:txBody>
      </p:sp>
      <p:pic>
        <p:nvPicPr>
          <p:cNvPr id="21" name="Picture 20">
            <a:extLst>
              <a:ext uri="{FF2B5EF4-FFF2-40B4-BE49-F238E27FC236}">
                <a16:creationId xmlns:a16="http://schemas.microsoft.com/office/drawing/2014/main" id="{829FD7BB-04BF-4902-80E8-198E8A58EBA1}"/>
              </a:ext>
            </a:extLst>
          </p:cNvPr>
          <p:cNvPicPr>
            <a:picLocks noChangeAspect="1"/>
          </p:cNvPicPr>
          <p:nvPr/>
        </p:nvPicPr>
        <p:blipFill>
          <a:blip r:embed="rId6"/>
          <a:stretch>
            <a:fillRect/>
          </a:stretch>
        </p:blipFill>
        <p:spPr>
          <a:xfrm>
            <a:off x="8390354" y="4206339"/>
            <a:ext cx="2821931" cy="2394157"/>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403954909"/>
      </p:ext>
    </p:extLst>
  </p:cSld>
  <p:clrMapOvr>
    <a:masterClrMapping/>
  </p:clrMapOvr>
  <mc:AlternateContent xmlns:mc="http://schemas.openxmlformats.org/markup-compatibility/2006" xmlns:p14="http://schemas.microsoft.com/office/powerpoint/2010/main">
    <mc:Choice Requires="p14">
      <p:transition spd="slow" p14:dur="2000" advTm="56691"/>
    </mc:Choice>
    <mc:Fallback xmlns="">
      <p:transition spd="slow" advTm="566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8">
                                            <p:txEl>
                                              <p:pRg st="0" end="0"/>
                                            </p:txEl>
                                          </p:spTgt>
                                        </p:tgtEl>
                                        <p:attrNameLst>
                                          <p:attrName>style.visibility</p:attrName>
                                        </p:attrNameLst>
                                      </p:cBhvr>
                                      <p:to>
                                        <p:strVal val="visible"/>
                                      </p:to>
                                    </p:set>
                                    <p:animEffect transition="in" filter="barn(inVertical)">
                                      <p:cBhvr>
                                        <p:cTn id="39" dur="500"/>
                                        <p:tgtEl>
                                          <p:spTgt spid="18">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arn(inVertical)">
                                      <p:cBhvr>
                                        <p:cTn id="49" dur="500"/>
                                        <p:tgtEl>
                                          <p:spTgt spid="19"/>
                                        </p:tgtEl>
                                      </p:cBhvr>
                                    </p:animEffect>
                                  </p:childTnLst>
                                </p:cTn>
                              </p:par>
                              <p:par>
                                <p:cTn id="50" presetID="14" presetClass="entr" presetSubtype="1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randombar(horizontal)">
                                      <p:cBhvr>
                                        <p:cTn id="5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5" grpId="0"/>
      <p:bldP spid="7" grpId="0"/>
      <p:bldP spid="14" grpId="0"/>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7.8|4.9"/>
</p:tagLst>
</file>

<file path=ppt/tags/tag10.xml><?xml version="1.0" encoding="utf-8"?>
<p:tagLst xmlns:a="http://schemas.openxmlformats.org/drawingml/2006/main" xmlns:r="http://schemas.openxmlformats.org/officeDocument/2006/relationships" xmlns:p="http://schemas.openxmlformats.org/presentationml/2006/main">
  <p:tag name="TIMING" val="|1.1|7.5|9.2|2|1.8|1.7|1.7|2.3"/>
</p:tagLst>
</file>

<file path=ppt/tags/tag11.xml><?xml version="1.0" encoding="utf-8"?>
<p:tagLst xmlns:a="http://schemas.openxmlformats.org/drawingml/2006/main" xmlns:r="http://schemas.openxmlformats.org/officeDocument/2006/relationships" xmlns:p="http://schemas.openxmlformats.org/presentationml/2006/main">
  <p:tag name="TIMING" val="|1.1|3.3|3|3.2|3.2|2.9|2|2.5|4.1|9.7|7"/>
</p:tagLst>
</file>

<file path=ppt/tags/tag12.xml><?xml version="1.0" encoding="utf-8"?>
<p:tagLst xmlns:a="http://schemas.openxmlformats.org/drawingml/2006/main" xmlns:r="http://schemas.openxmlformats.org/officeDocument/2006/relationships" xmlns:p="http://schemas.openxmlformats.org/presentationml/2006/main">
  <p:tag name="TIMING" val="|0.6|1.8|30.7"/>
</p:tagLst>
</file>

<file path=ppt/tags/tag13.xml><?xml version="1.0" encoding="utf-8"?>
<p:tagLst xmlns:a="http://schemas.openxmlformats.org/drawingml/2006/main" xmlns:r="http://schemas.openxmlformats.org/officeDocument/2006/relationships" xmlns:p="http://schemas.openxmlformats.org/presentationml/2006/main">
  <p:tag name="TIMING" val="|0.6|1.2"/>
</p:tagLst>
</file>

<file path=ppt/tags/tag14.xml><?xml version="1.0" encoding="utf-8"?>
<p:tagLst xmlns:a="http://schemas.openxmlformats.org/drawingml/2006/main" xmlns:r="http://schemas.openxmlformats.org/officeDocument/2006/relationships" xmlns:p="http://schemas.openxmlformats.org/presentationml/2006/main">
  <p:tag name="TIMING" val="|0.6|3.5|3.5|2.6|2.2|3|2.6"/>
</p:tagLst>
</file>

<file path=ppt/tags/tag2.xml><?xml version="1.0" encoding="utf-8"?>
<p:tagLst xmlns:a="http://schemas.openxmlformats.org/drawingml/2006/main" xmlns:r="http://schemas.openxmlformats.org/officeDocument/2006/relationships" xmlns:p="http://schemas.openxmlformats.org/presentationml/2006/main">
  <p:tag name="TIMING" val="|1|3.2|1.1|4.5|4.4|5.1|5|7.2"/>
</p:tagLst>
</file>

<file path=ppt/tags/tag3.xml><?xml version="1.0" encoding="utf-8"?>
<p:tagLst xmlns:a="http://schemas.openxmlformats.org/drawingml/2006/main" xmlns:r="http://schemas.openxmlformats.org/officeDocument/2006/relationships" xmlns:p="http://schemas.openxmlformats.org/presentationml/2006/main">
  <p:tag name="TIMING" val="|1.2|2|6.5|6.9"/>
</p:tagLst>
</file>

<file path=ppt/tags/tag4.xml><?xml version="1.0" encoding="utf-8"?>
<p:tagLst xmlns:a="http://schemas.openxmlformats.org/drawingml/2006/main" xmlns:r="http://schemas.openxmlformats.org/officeDocument/2006/relationships" xmlns:p="http://schemas.openxmlformats.org/presentationml/2006/main">
  <p:tag name="TIMING" val="|0.5|4.7|6.6"/>
</p:tagLst>
</file>

<file path=ppt/tags/tag5.xml><?xml version="1.0" encoding="utf-8"?>
<p:tagLst xmlns:a="http://schemas.openxmlformats.org/drawingml/2006/main" xmlns:r="http://schemas.openxmlformats.org/officeDocument/2006/relationships" xmlns:p="http://schemas.openxmlformats.org/presentationml/2006/main">
  <p:tag name="TIMING" val="|1.4|2.8|3.1|6.4|6"/>
</p:tagLst>
</file>

<file path=ppt/tags/tag6.xml><?xml version="1.0" encoding="utf-8"?>
<p:tagLst xmlns:a="http://schemas.openxmlformats.org/drawingml/2006/main" xmlns:r="http://schemas.openxmlformats.org/officeDocument/2006/relationships" xmlns:p="http://schemas.openxmlformats.org/presentationml/2006/main">
  <p:tag name="TIMING" val="|0.7|4.2|1.8|3.5|7.9"/>
</p:tagLst>
</file>

<file path=ppt/tags/tag7.xml><?xml version="1.0" encoding="utf-8"?>
<p:tagLst xmlns:a="http://schemas.openxmlformats.org/drawingml/2006/main" xmlns:r="http://schemas.openxmlformats.org/officeDocument/2006/relationships" xmlns:p="http://schemas.openxmlformats.org/presentationml/2006/main">
  <p:tag name="TIMING" val="|1.2|4.9|5.6|3.7|2.5|2.2|4.1|2.4"/>
</p:tagLst>
</file>

<file path=ppt/tags/tag8.xml><?xml version="1.0" encoding="utf-8"?>
<p:tagLst xmlns:a="http://schemas.openxmlformats.org/drawingml/2006/main" xmlns:r="http://schemas.openxmlformats.org/officeDocument/2006/relationships" xmlns:p="http://schemas.openxmlformats.org/presentationml/2006/main">
  <p:tag name="TIMING" val="|5.1|6.1|8.4|3.8|4.6|4.9|6|5.5|2.7|4"/>
</p:tagLst>
</file>

<file path=ppt/tags/tag9.xml><?xml version="1.0" encoding="utf-8"?>
<p:tagLst xmlns:a="http://schemas.openxmlformats.org/drawingml/2006/main" xmlns:r="http://schemas.openxmlformats.org/officeDocument/2006/relationships" xmlns:p="http://schemas.openxmlformats.org/presentationml/2006/main">
  <p:tag name="TIMING" val="|0.6|1.6|5.7|6.7|3.8|2.9|3.4|7|7.7"/>
</p:tagLst>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A1106F-392F-431C-9C52-8DDF034A33B1}">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1559799C-8DAE-44F4-A213-D34C50E3A874}">
  <ds:schemaRefs>
    <ds:schemaRef ds:uri="http://schemas.microsoft.com/sharepoint/v3/contenttype/forms"/>
  </ds:schemaRefs>
</ds:datastoreItem>
</file>

<file path=customXml/itemProps3.xml><?xml version="1.0" encoding="utf-8"?>
<ds:datastoreItem xmlns:ds="http://schemas.openxmlformats.org/officeDocument/2006/customXml" ds:itemID="{780F9FD1-9FF5-40F2-8A28-768D53442F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114</TotalTime>
  <Words>933</Words>
  <Application>Microsoft Office PowerPoint</Application>
  <PresentationFormat>Widescreen</PresentationFormat>
  <Paragraphs>96</Paragraphs>
  <Slides>14</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Abadi</vt:lpstr>
      <vt:lpstr>Arial</vt:lpstr>
      <vt:lpstr>Arial</vt:lpstr>
      <vt:lpstr>Calibri</vt:lpstr>
      <vt:lpstr>Comic Sans MS</vt:lpstr>
      <vt:lpstr>Roboto</vt:lpstr>
      <vt:lpstr>system-ui</vt:lpstr>
      <vt:lpstr>Times New Roman</vt:lpstr>
      <vt:lpstr>Tw Cen MT</vt:lpstr>
      <vt:lpstr>Wingdings</vt:lpstr>
      <vt:lpstr>Droplet</vt:lpstr>
      <vt:lpstr>Children’s Liturgy January 3rd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Children’s Liturgy January 2nd 2021</dc:title>
  <dc:creator>Cheruvathoor Sajin Simon</dc:creator>
  <cp:lastModifiedBy>Cheruvathoor Sajin Simon</cp:lastModifiedBy>
  <cp:revision>48</cp:revision>
  <dcterms:created xsi:type="dcterms:W3CDTF">2021-01-02T17:03:06Z</dcterms:created>
  <dcterms:modified xsi:type="dcterms:W3CDTF">2021-01-03T00:14:08Z</dcterms:modified>
</cp:coreProperties>
</file>