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5"/>
  </p:notesMasterIdLst>
  <p:handoutMasterIdLst>
    <p:handoutMasterId r:id="rId16"/>
  </p:handoutMasterIdLst>
  <p:sldIdLst>
    <p:sldId id="264" r:id="rId2"/>
    <p:sldId id="265" r:id="rId3"/>
    <p:sldId id="269" r:id="rId4"/>
    <p:sldId id="270" r:id="rId5"/>
    <p:sldId id="271" r:id="rId6"/>
    <p:sldId id="273" r:id="rId7"/>
    <p:sldId id="280" r:id="rId8"/>
    <p:sldId id="272" r:id="rId9"/>
    <p:sldId id="275" r:id="rId10"/>
    <p:sldId id="278" r:id="rId11"/>
    <p:sldId id="276" r:id="rId12"/>
    <p:sldId id="277" r:id="rId13"/>
    <p:sldId id="27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884" y="60"/>
      </p:cViewPr>
      <p:guideLst/>
    </p:cSldViewPr>
  </p:slideViewPr>
  <p:notesTextViewPr>
    <p:cViewPr>
      <p:scale>
        <a:sx n="1" d="1"/>
        <a:sy n="1" d="1"/>
      </p:scale>
      <p:origin x="0" y="0"/>
    </p:cViewPr>
  </p:notesTextViewPr>
  <p:notesViewPr>
    <p:cSldViewPr snapToGrid="0">
      <p:cViewPr varScale="1">
        <p:scale>
          <a:sx n="79" d="100"/>
          <a:sy n="79" d="100"/>
        </p:scale>
        <p:origin x="234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E8870F-1A48-43A2-A007-2348C2B9745E}" type="datetimeFigureOut">
              <a:rPr lang="en-US" smtClean="0"/>
              <a:t>1/23/2021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AC5B93-CA34-49DE-A280-558E83BB834C}" type="slidenum">
              <a:rPr lang="en-US" smtClean="0"/>
              <a:t>‹#›</a:t>
            </a:fld>
            <a:endParaRPr lang="en-US"/>
          </a:p>
        </p:txBody>
      </p:sp>
    </p:spTree>
    <p:extLst>
      <p:ext uri="{BB962C8B-B14F-4D97-AF65-F5344CB8AC3E}">
        <p14:creationId xmlns:p14="http://schemas.microsoft.com/office/powerpoint/2010/main" val="1544394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DBB9B0-4661-411B-B556-887633A3B128}" type="datetimeFigureOut">
              <a:rPr lang="en-US" smtClean="0"/>
              <a:t>1/23/2021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4F3E57-140F-42E5-ACA7-3B197A5F54F0}" type="slidenum">
              <a:rPr lang="en-US" smtClean="0"/>
              <a:t>‹#›</a:t>
            </a:fld>
            <a:endParaRPr lang="en-US"/>
          </a:p>
        </p:txBody>
      </p:sp>
    </p:spTree>
    <p:extLst>
      <p:ext uri="{BB962C8B-B14F-4D97-AF65-F5344CB8AC3E}">
        <p14:creationId xmlns:p14="http://schemas.microsoft.com/office/powerpoint/2010/main" val="1194886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4F3E57-140F-42E5-ACA7-3B197A5F54F0}" type="slidenum">
              <a:rPr lang="en-US" smtClean="0"/>
              <a:t>1</a:t>
            </a:fld>
            <a:endParaRPr lang="en-US"/>
          </a:p>
        </p:txBody>
      </p:sp>
    </p:spTree>
    <p:extLst>
      <p:ext uri="{BB962C8B-B14F-4D97-AF65-F5344CB8AC3E}">
        <p14:creationId xmlns:p14="http://schemas.microsoft.com/office/powerpoint/2010/main" val="19898805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3248464"/>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800" b="1">
                <a:ln>
                  <a:noFill/>
                </a:ln>
                <a:solidFill>
                  <a:schemeClr val="tx2"/>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endParaRPr kumimoji="0" lang="en-US" dirty="0"/>
          </a:p>
        </p:txBody>
      </p:sp>
      <p:sp>
        <p:nvSpPr>
          <p:cNvPr id="17" name="Subtitle 16"/>
          <p:cNvSpPr>
            <a:spLocks noGrp="1"/>
          </p:cNvSpPr>
          <p:nvPr>
            <p:ph type="subTitle" idx="1"/>
          </p:nvPr>
        </p:nvSpPr>
        <p:spPr>
          <a:xfrm>
            <a:off x="711200" y="5105400"/>
            <a:ext cx="10472928" cy="1752600"/>
          </a:xfrm>
        </p:spPr>
        <p:txBody>
          <a:bodyPr lIns="0" rIns="18288"/>
          <a:lstStyle>
            <a:lvl1pPr marL="0" marR="45720" indent="0" algn="r">
              <a:buNone/>
              <a:defRPr>
                <a:solidFill>
                  <a:schemeClr val="accent3"/>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30" name="Date Placeholder 29"/>
          <p:cNvSpPr>
            <a:spLocks noGrp="1"/>
          </p:cNvSpPr>
          <p:nvPr>
            <p:ph type="dt" sz="half" idx="10"/>
          </p:nvPr>
        </p:nvSpPr>
        <p:spPr/>
        <p:txBody>
          <a:bodyPr/>
          <a:lstStyle/>
          <a:p>
            <a:fld id="{265B2A9E-FA78-4A40-988A-1CE830CDEED2}" type="datetime1">
              <a:rPr lang="en-US" smtClean="0"/>
              <a:t>1/23/2021</a:t>
            </a:fld>
            <a:endParaRPr lang="en-US"/>
          </a:p>
        </p:txBody>
      </p:sp>
      <p:sp>
        <p:nvSpPr>
          <p:cNvPr id="19" name="Footer Placeholder 18"/>
          <p:cNvSpPr>
            <a:spLocks noGrp="1"/>
          </p:cNvSpPr>
          <p:nvPr>
            <p:ph type="ftr" sz="quarter" idx="11"/>
          </p:nvPr>
        </p:nvSpPr>
        <p:spPr/>
        <p:txBody>
          <a:bodyPr/>
          <a:lstStyle/>
          <a:p>
            <a:r>
              <a:rPr lang="en-US" dirty="0"/>
              <a:t>Add a footer</a:t>
            </a:r>
          </a:p>
        </p:txBody>
      </p:sp>
      <p:sp>
        <p:nvSpPr>
          <p:cNvPr id="27" name="Slide Number Placeholder 2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181847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dirty="0"/>
          </a:p>
        </p:txBody>
      </p:sp>
      <p:sp>
        <p:nvSpPr>
          <p:cNvPr id="3" name="Vertical Text Placeholder 2"/>
          <p:cNvSpPr>
            <a:spLocks noGrp="1"/>
          </p:cNvSpPr>
          <p:nvPr>
            <p:ph type="body" orient="vert" idx="1" hasCustomPrompt="1"/>
          </p:nvPr>
        </p:nvSpPr>
        <p:spPr/>
        <p:txBody>
          <a:bodyPr vert="eaVert"/>
          <a:lstStyle>
            <a:lvl1pPr>
              <a:buClr>
                <a:schemeClr val="accent3">
                  <a:lumMod val="50000"/>
                </a:schemeClr>
              </a:buClr>
              <a:defRPr/>
            </a:lvl1pPr>
            <a:lvl2pPr>
              <a:buClr>
                <a:schemeClr val="accent1">
                  <a:lumMod val="50000"/>
                </a:schemeClr>
              </a:buClr>
              <a:defRPr/>
            </a:lvl2pPr>
            <a:lvl3pPr>
              <a:buClr>
                <a:schemeClr val="accent2">
                  <a:lumMod val="50000"/>
                </a:schemeClr>
              </a:buClr>
              <a:defRPr/>
            </a:lvl3pPr>
            <a:lvl4pPr>
              <a:buClr>
                <a:schemeClr val="accent3">
                  <a:lumMod val="50000"/>
                </a:schemeClr>
              </a:buClr>
              <a:defRPr/>
            </a:lvl4pPr>
            <a:lvl5pPr>
              <a:buClr>
                <a:schemeClr val="accent4">
                  <a:lumMod val="50000"/>
                </a:schemeClr>
              </a:buClr>
              <a:defRPr/>
            </a:lvl5pPr>
            <a:lvl6pPr>
              <a:buClr>
                <a:schemeClr val="accent5">
                  <a:lumMod val="50000"/>
                </a:schemeClr>
              </a:buClr>
              <a:defRPr/>
            </a:lvl6pPr>
            <a:lvl7pPr>
              <a:buClr>
                <a:schemeClr val="accent6">
                  <a:lumMod val="50000"/>
                </a:schemeClr>
              </a:buClr>
              <a:defRPr/>
            </a:lvl7pPr>
            <a:lvl8pPr>
              <a:defRPr/>
            </a:lvl8pPr>
            <a:lvl9pPr>
              <a:defRPr/>
            </a:lvl9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p>
        </p:txBody>
      </p:sp>
      <p:sp>
        <p:nvSpPr>
          <p:cNvPr id="4" name="Date Placeholder 3"/>
          <p:cNvSpPr>
            <a:spLocks noGrp="1"/>
          </p:cNvSpPr>
          <p:nvPr>
            <p:ph type="dt" sz="half" idx="10"/>
          </p:nvPr>
        </p:nvSpPr>
        <p:spPr/>
        <p:txBody>
          <a:bodyPr/>
          <a:lstStyle/>
          <a:p>
            <a:fld id="{192A044C-D33A-4646-9F43-140BF7C29466}" type="datetime1">
              <a:rPr lang="en-US" smtClean="0"/>
              <a:t>1/23/2021</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091261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914402"/>
            <a:ext cx="2743200" cy="5211763"/>
          </a:xfrm>
        </p:spPr>
        <p:txBody>
          <a:bodyPr vert="eaVert"/>
          <a:lstStyle/>
          <a:p>
            <a:r>
              <a:rPr kumimoji="0" lang="en-US"/>
              <a:t>Click to edit Master title style</a:t>
            </a:r>
            <a:endParaRPr kumimoji="0" lang="en-US" dirty="0"/>
          </a:p>
        </p:txBody>
      </p:sp>
      <p:sp>
        <p:nvSpPr>
          <p:cNvPr id="3" name="Vertical Text Placeholder 2"/>
          <p:cNvSpPr>
            <a:spLocks noGrp="1"/>
          </p:cNvSpPr>
          <p:nvPr>
            <p:ph type="body" orient="vert" idx="1" hasCustomPrompt="1"/>
          </p:nvPr>
        </p:nvSpPr>
        <p:spPr>
          <a:xfrm>
            <a:off x="1104900" y="914402"/>
            <a:ext cx="6121400" cy="5211763"/>
          </a:xfrm>
        </p:spPr>
        <p:txBody>
          <a:bodyPr vert="eaVert"/>
          <a:lstStyle>
            <a:lvl1pPr>
              <a:buClr>
                <a:schemeClr val="accent3">
                  <a:lumMod val="50000"/>
                </a:schemeClr>
              </a:buClr>
              <a:defRPr/>
            </a:lvl1pPr>
            <a:lvl2pPr>
              <a:buClr>
                <a:schemeClr val="accent1">
                  <a:lumMod val="50000"/>
                </a:schemeClr>
              </a:buClr>
              <a:defRPr/>
            </a:lvl2pPr>
            <a:lvl3pPr>
              <a:buClr>
                <a:schemeClr val="accent2">
                  <a:lumMod val="50000"/>
                </a:schemeClr>
              </a:buClr>
              <a:defRPr/>
            </a:lvl3pPr>
            <a:lvl4pPr>
              <a:buClr>
                <a:schemeClr val="accent3">
                  <a:lumMod val="50000"/>
                </a:schemeClr>
              </a:buClr>
              <a:defRPr/>
            </a:lvl4pPr>
            <a:lvl5pPr>
              <a:buClr>
                <a:schemeClr val="accent4">
                  <a:lumMod val="50000"/>
                </a:schemeClr>
              </a:buClr>
              <a:defRPr/>
            </a:lvl5pPr>
            <a:lvl6pPr>
              <a:buClr>
                <a:schemeClr val="accent5">
                  <a:lumMod val="50000"/>
                </a:schemeClr>
              </a:buClr>
              <a:defRPr/>
            </a:lvl6pPr>
            <a:lvl7pPr>
              <a:buClr>
                <a:schemeClr val="accent6">
                  <a:lumMod val="50000"/>
                </a:schemeClr>
              </a:buClr>
              <a:defRPr/>
            </a:lvl7pPr>
            <a:lvl8pPr>
              <a:defRPr/>
            </a:lvl8pPr>
            <a:lvl9pPr>
              <a:defRPr/>
            </a:lvl9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p>
        </p:txBody>
      </p:sp>
      <p:sp>
        <p:nvSpPr>
          <p:cNvPr id="4" name="Date Placeholder 3"/>
          <p:cNvSpPr>
            <a:spLocks noGrp="1"/>
          </p:cNvSpPr>
          <p:nvPr>
            <p:ph type="dt" sz="half" idx="10"/>
          </p:nvPr>
        </p:nvSpPr>
        <p:spPr/>
        <p:txBody>
          <a:bodyPr/>
          <a:lstStyle/>
          <a:p>
            <a:fld id="{68F8761A-AF70-4876-A6F0-1286775C4F08}" type="datetime1">
              <a:rPr lang="en-US" smtClean="0"/>
              <a:t>1/23/2021</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906353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dirty="0"/>
          </a:p>
        </p:txBody>
      </p:sp>
      <p:sp>
        <p:nvSpPr>
          <p:cNvPr id="3" name="Content Placeholder 2"/>
          <p:cNvSpPr>
            <a:spLocks noGrp="1"/>
          </p:cNvSpPr>
          <p:nvPr>
            <p:ph idx="1" hasCustomPrompt="1"/>
          </p:nvPr>
        </p:nvSpPr>
        <p:spPr/>
        <p:txBody>
          <a:bodyPr/>
          <a:lstStyle>
            <a:lvl1pPr>
              <a:buClr>
                <a:schemeClr val="accent3">
                  <a:lumMod val="50000"/>
                </a:schemeClr>
              </a:buClr>
              <a:defRPr/>
            </a:lvl1pPr>
            <a:lvl2pPr>
              <a:buClr>
                <a:schemeClr val="accent1">
                  <a:lumMod val="50000"/>
                </a:schemeClr>
              </a:buClr>
              <a:defRPr/>
            </a:lvl2pPr>
            <a:lvl3pPr>
              <a:buClr>
                <a:schemeClr val="accent2">
                  <a:lumMod val="50000"/>
                </a:schemeClr>
              </a:buClr>
              <a:defRPr/>
            </a:lvl3pPr>
            <a:lvl4pPr>
              <a:buClr>
                <a:schemeClr val="accent3">
                  <a:lumMod val="50000"/>
                </a:schemeClr>
              </a:buClr>
              <a:defRPr/>
            </a:lvl4pPr>
            <a:lvl5pPr>
              <a:buClr>
                <a:schemeClr val="accent4">
                  <a:lumMod val="50000"/>
                </a:schemeClr>
              </a:buClr>
              <a:defRPr/>
            </a:lvl5pPr>
            <a:lvl6pPr>
              <a:buClr>
                <a:schemeClr val="accent5">
                  <a:lumMod val="50000"/>
                </a:schemeClr>
              </a:buClr>
              <a:defRPr/>
            </a:lvl6pPr>
            <a:lvl7pPr>
              <a:buClr>
                <a:schemeClr val="accent6">
                  <a:lumMod val="50000"/>
                </a:schemeClr>
              </a:buClr>
              <a:defRPr/>
            </a:lvl7pPr>
            <a:lvl8pPr marL="2011680" indent="0">
              <a:buNone/>
              <a:defRPr/>
            </a:lvl8pPr>
            <a:lvl9pPr>
              <a:defRPr/>
            </a:lvl9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p>
        </p:txBody>
      </p:sp>
      <p:sp>
        <p:nvSpPr>
          <p:cNvPr id="4" name="Date Placeholder 3"/>
          <p:cNvSpPr>
            <a:spLocks noGrp="1"/>
          </p:cNvSpPr>
          <p:nvPr>
            <p:ph type="dt" sz="half" idx="10"/>
          </p:nvPr>
        </p:nvSpPr>
        <p:spPr/>
        <p:txBody>
          <a:bodyPr/>
          <a:lstStyle/>
          <a:p>
            <a:fld id="{3C1596B4-361F-43A8-B168-DA893180BFB8}" type="datetime1">
              <a:rPr lang="en-US" smtClean="0"/>
              <a:t>1/23/2021</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72594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4900" y="1316736"/>
            <a:ext cx="90678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4800" b="1" cap="none" baseline="0" dirty="0">
                <a:ln w="635">
                  <a:noFill/>
                </a:ln>
                <a:solidFill>
                  <a:schemeClr val="tx2"/>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1104900" y="2704664"/>
            <a:ext cx="9067800" cy="1509712"/>
          </a:xfrm>
        </p:spPr>
        <p:txBody>
          <a:bodyPr lIns="45720" rIns="45720" anchor="t"/>
          <a:lstStyle>
            <a:lvl1pPr marL="0" indent="0">
              <a:buNone/>
              <a:defRPr sz="22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1B625F6-6FC2-4B0A-BA54-6199C805DC6A}" type="datetime1">
              <a:rPr lang="en-US" smtClean="0"/>
              <a:t>1/23/2021</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745614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04900" y="704088"/>
            <a:ext cx="9067800" cy="1143000"/>
          </a:xfrm>
        </p:spPr>
        <p:txBody>
          <a:bodyPr/>
          <a:lstStyle/>
          <a:p>
            <a:r>
              <a:rPr kumimoji="0" lang="en-US"/>
              <a:t>Click to edit Master title style</a:t>
            </a:r>
            <a:endParaRPr kumimoji="0" lang="en-US" dirty="0"/>
          </a:p>
        </p:txBody>
      </p:sp>
      <p:sp>
        <p:nvSpPr>
          <p:cNvPr id="3" name="Content Placeholder 2"/>
          <p:cNvSpPr>
            <a:spLocks noGrp="1"/>
          </p:cNvSpPr>
          <p:nvPr>
            <p:ph sz="half" idx="1" hasCustomPrompt="1"/>
          </p:nvPr>
        </p:nvSpPr>
        <p:spPr>
          <a:xfrm>
            <a:off x="1122546" y="1920085"/>
            <a:ext cx="4389120" cy="4434840"/>
          </a:xfrm>
        </p:spPr>
        <p:txBody>
          <a:bodyPr/>
          <a:lstStyle>
            <a:lvl1pPr>
              <a:buClr>
                <a:schemeClr val="accent3">
                  <a:lumMod val="50000"/>
                </a:schemeClr>
              </a:buClr>
              <a:defRPr sz="2400"/>
            </a:lvl1pPr>
            <a:lvl2pPr>
              <a:buClr>
                <a:schemeClr val="accent1">
                  <a:lumMod val="50000"/>
                </a:schemeClr>
              </a:buClr>
              <a:defRPr sz="2400"/>
            </a:lvl2pPr>
            <a:lvl3pPr>
              <a:buClr>
                <a:schemeClr val="accent2">
                  <a:lumMod val="50000"/>
                </a:schemeClr>
              </a:buClr>
              <a:defRPr sz="2000"/>
            </a:lvl3pPr>
            <a:lvl4pPr>
              <a:buClr>
                <a:schemeClr val="accent3">
                  <a:lumMod val="50000"/>
                </a:schemeClr>
              </a:buClr>
              <a:defRPr sz="1800"/>
            </a:lvl4pPr>
            <a:lvl5pPr>
              <a:buClr>
                <a:schemeClr val="accent4">
                  <a:lumMod val="50000"/>
                </a:schemeClr>
              </a:buClr>
              <a:defRPr sz="1800"/>
            </a:lvl5pPr>
            <a:lvl6pPr>
              <a:buClr>
                <a:schemeClr val="accent5">
                  <a:lumMod val="50000"/>
                </a:schemeClr>
              </a:buClr>
              <a:defRPr/>
            </a:lvl6pPr>
            <a:lvl7pPr>
              <a:buClr>
                <a:schemeClr val="accent6">
                  <a:lumMod val="50000"/>
                </a:schemeClr>
              </a:buClr>
              <a:defRPr/>
            </a:lvl7pPr>
            <a:lvl8pPr>
              <a:buClr>
                <a:schemeClr val="tx2"/>
              </a:buClr>
              <a:defRPr/>
            </a:lvl8pPr>
            <a:lvl9pPr>
              <a:buClr>
                <a:schemeClr val="tx2"/>
              </a:buClr>
              <a:defRPr/>
            </a:lvl9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p>
        </p:txBody>
      </p:sp>
      <p:sp>
        <p:nvSpPr>
          <p:cNvPr id="4" name="Content Placeholder 3"/>
          <p:cNvSpPr>
            <a:spLocks noGrp="1"/>
          </p:cNvSpPr>
          <p:nvPr>
            <p:ph sz="half" idx="2" hasCustomPrompt="1"/>
          </p:nvPr>
        </p:nvSpPr>
        <p:spPr>
          <a:xfrm>
            <a:off x="5783580" y="1920085"/>
            <a:ext cx="4389120" cy="4434840"/>
          </a:xfrm>
        </p:spPr>
        <p:txBody>
          <a:bodyPr/>
          <a:lstStyle>
            <a:lvl1pPr>
              <a:buClr>
                <a:schemeClr val="accent3">
                  <a:lumMod val="50000"/>
                </a:schemeClr>
              </a:buClr>
              <a:defRPr sz="2400"/>
            </a:lvl1pPr>
            <a:lvl2pPr>
              <a:buClr>
                <a:schemeClr val="accent1">
                  <a:lumMod val="50000"/>
                </a:schemeClr>
              </a:buClr>
              <a:defRPr sz="2400"/>
            </a:lvl2pPr>
            <a:lvl3pPr>
              <a:buClr>
                <a:schemeClr val="accent2">
                  <a:lumMod val="50000"/>
                </a:schemeClr>
              </a:buClr>
              <a:defRPr sz="2000"/>
            </a:lvl3pPr>
            <a:lvl4pPr>
              <a:buClr>
                <a:schemeClr val="accent3">
                  <a:lumMod val="50000"/>
                </a:schemeClr>
              </a:buClr>
              <a:defRPr sz="1800"/>
            </a:lvl4pPr>
            <a:lvl5pPr>
              <a:buClr>
                <a:schemeClr val="accent4">
                  <a:lumMod val="50000"/>
                </a:schemeClr>
              </a:buClr>
              <a:defRPr sz="1800"/>
            </a:lvl5pPr>
            <a:lvl6pPr>
              <a:buClr>
                <a:schemeClr val="accent5">
                  <a:lumMod val="50000"/>
                </a:schemeClr>
              </a:buClr>
              <a:defRPr/>
            </a:lvl6pPr>
            <a:lvl7pPr>
              <a:buClr>
                <a:schemeClr val="accent6">
                  <a:lumMod val="50000"/>
                </a:schemeClr>
              </a:buClr>
              <a:defRPr/>
            </a:lvl7pPr>
            <a:lvl8pPr>
              <a:defRPr/>
            </a:lvl8pPr>
            <a:lvl9pPr>
              <a:defRPr/>
            </a:lvl9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p>
        </p:txBody>
      </p:sp>
      <p:sp>
        <p:nvSpPr>
          <p:cNvPr id="5" name="Date Placeholder 4"/>
          <p:cNvSpPr>
            <a:spLocks noGrp="1"/>
          </p:cNvSpPr>
          <p:nvPr>
            <p:ph type="dt" sz="half" idx="10"/>
          </p:nvPr>
        </p:nvSpPr>
        <p:spPr/>
        <p:txBody>
          <a:bodyPr/>
          <a:lstStyle/>
          <a:p>
            <a:fld id="{290691E0-6248-44D5-A750-839F2D339198}" type="datetime1">
              <a:rPr lang="en-US" smtClean="0"/>
              <a:t>1/23/2021</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605495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4848" y="704088"/>
            <a:ext cx="9027852" cy="1143000"/>
          </a:xfrm>
        </p:spPr>
        <p:txBody>
          <a:bodyPr tIns="45720" anchor="b"/>
          <a:lstStyle>
            <a:lvl1pPr>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1144848" y="1855248"/>
            <a:ext cx="4389120"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hasCustomPrompt="1"/>
          </p:nvPr>
        </p:nvSpPr>
        <p:spPr>
          <a:xfrm>
            <a:off x="1144848" y="2514600"/>
            <a:ext cx="4389120" cy="3845720"/>
          </a:xfrm>
        </p:spPr>
        <p:txBody>
          <a:bodyPr tIns="0"/>
          <a:lstStyle>
            <a:lvl1pPr>
              <a:buClr>
                <a:schemeClr val="accent3">
                  <a:lumMod val="50000"/>
                </a:schemeClr>
              </a:buClr>
              <a:defRPr sz="2200"/>
            </a:lvl1pPr>
            <a:lvl2pPr>
              <a:buClr>
                <a:schemeClr val="accent1">
                  <a:lumMod val="50000"/>
                </a:schemeClr>
              </a:buClr>
              <a:defRPr sz="2000"/>
            </a:lvl2pPr>
            <a:lvl3pPr>
              <a:buClr>
                <a:schemeClr val="accent2">
                  <a:lumMod val="50000"/>
                </a:schemeClr>
              </a:buClr>
              <a:defRPr sz="1800"/>
            </a:lvl3pPr>
            <a:lvl4pPr>
              <a:buClr>
                <a:schemeClr val="accent3">
                  <a:lumMod val="50000"/>
                </a:schemeClr>
              </a:buClr>
              <a:defRPr sz="1600"/>
            </a:lvl4pPr>
            <a:lvl5pPr>
              <a:buClr>
                <a:schemeClr val="accent4">
                  <a:lumMod val="50000"/>
                </a:schemeClr>
              </a:buClr>
              <a:defRPr sz="1600"/>
            </a:lvl5pPr>
            <a:lvl6pPr>
              <a:buClr>
                <a:schemeClr val="accent5">
                  <a:lumMod val="50000"/>
                </a:schemeClr>
              </a:buClr>
              <a:defRPr/>
            </a:lvl6pPr>
            <a:lvl7pPr>
              <a:buClr>
                <a:schemeClr val="accent6">
                  <a:lumMod val="50000"/>
                </a:schemeClr>
              </a:buClr>
              <a:defRPr/>
            </a:lvl7pPr>
            <a:lvl8pPr>
              <a:defRPr/>
            </a:lvl8pPr>
            <a:lvl9pPr>
              <a:defRPr/>
            </a:lvl9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p>
        </p:txBody>
      </p:sp>
      <p:sp>
        <p:nvSpPr>
          <p:cNvPr id="4" name="Text Placeholder 3"/>
          <p:cNvSpPr>
            <a:spLocks noGrp="1"/>
          </p:cNvSpPr>
          <p:nvPr>
            <p:ph type="body" sz="half" idx="3"/>
          </p:nvPr>
        </p:nvSpPr>
        <p:spPr>
          <a:xfrm>
            <a:off x="5769260" y="1859758"/>
            <a:ext cx="4389120"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6" name="Content Placeholder 5"/>
          <p:cNvSpPr>
            <a:spLocks noGrp="1"/>
          </p:cNvSpPr>
          <p:nvPr>
            <p:ph sz="quarter" idx="4" hasCustomPrompt="1"/>
          </p:nvPr>
        </p:nvSpPr>
        <p:spPr>
          <a:xfrm>
            <a:off x="5769260" y="2514600"/>
            <a:ext cx="4389120" cy="3845720"/>
          </a:xfrm>
        </p:spPr>
        <p:txBody>
          <a:bodyPr tIns="0"/>
          <a:lstStyle>
            <a:lvl1pPr>
              <a:buClr>
                <a:schemeClr val="accent3">
                  <a:lumMod val="50000"/>
                </a:schemeClr>
              </a:buClr>
              <a:defRPr sz="2200"/>
            </a:lvl1pPr>
            <a:lvl2pPr>
              <a:buClr>
                <a:schemeClr val="accent1">
                  <a:lumMod val="50000"/>
                </a:schemeClr>
              </a:buClr>
              <a:defRPr sz="2000"/>
            </a:lvl2pPr>
            <a:lvl3pPr>
              <a:buClr>
                <a:schemeClr val="accent2">
                  <a:lumMod val="50000"/>
                </a:schemeClr>
              </a:buClr>
              <a:defRPr sz="1800"/>
            </a:lvl3pPr>
            <a:lvl4pPr>
              <a:buClr>
                <a:schemeClr val="accent3">
                  <a:lumMod val="50000"/>
                </a:schemeClr>
              </a:buClr>
              <a:defRPr sz="1600"/>
            </a:lvl4pPr>
            <a:lvl5pPr>
              <a:buClr>
                <a:schemeClr val="accent4">
                  <a:lumMod val="50000"/>
                </a:schemeClr>
              </a:buClr>
              <a:defRPr sz="1600"/>
            </a:lvl5pPr>
            <a:lvl6pPr>
              <a:buClr>
                <a:schemeClr val="accent5">
                  <a:lumMod val="50000"/>
                </a:schemeClr>
              </a:buClr>
              <a:defRPr/>
            </a:lvl6pPr>
            <a:lvl7pPr>
              <a:buClr>
                <a:schemeClr val="accent6">
                  <a:lumMod val="50000"/>
                </a:schemeClr>
              </a:buClr>
              <a:defRPr/>
            </a:lvl7pPr>
            <a:lvl8pPr>
              <a:defRPr/>
            </a:lvl8pPr>
            <a:lvl9pPr>
              <a:defRPr/>
            </a:lvl9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p>
        </p:txBody>
      </p:sp>
      <p:sp>
        <p:nvSpPr>
          <p:cNvPr id="7" name="Date Placeholder 6"/>
          <p:cNvSpPr>
            <a:spLocks noGrp="1"/>
          </p:cNvSpPr>
          <p:nvPr>
            <p:ph type="dt" sz="half" idx="10"/>
          </p:nvPr>
        </p:nvSpPr>
        <p:spPr/>
        <p:txBody>
          <a:bodyPr/>
          <a:lstStyle/>
          <a:p>
            <a:fld id="{E1F8FECA-DDCC-464F-B9A8-47361C66BB75}" type="datetime1">
              <a:rPr lang="en-US" smtClean="0"/>
              <a:t>1/23/2021</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880433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04900" y="704088"/>
            <a:ext cx="9067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800" b="0">
                <a:ln>
                  <a:noFill/>
                </a:ln>
                <a:solidFill>
                  <a:schemeClr val="tx2"/>
                </a:solidFill>
                <a:effectLst/>
                <a:latin typeface="+mj-lt"/>
                <a:ea typeface="+mj-ea"/>
                <a:cs typeface="+mj-cs"/>
              </a:defRPr>
            </a:lvl1pPr>
          </a:lstStyle>
          <a:p>
            <a:r>
              <a:rPr kumimoji="0" lang="en-US"/>
              <a:t>Click to edit Master title style</a:t>
            </a:r>
            <a:endParaRPr kumimoji="0" lang="en-US" dirty="0"/>
          </a:p>
        </p:txBody>
      </p:sp>
      <p:sp>
        <p:nvSpPr>
          <p:cNvPr id="3" name="Date Placeholder 2"/>
          <p:cNvSpPr>
            <a:spLocks noGrp="1"/>
          </p:cNvSpPr>
          <p:nvPr>
            <p:ph type="dt" sz="half" idx="10"/>
          </p:nvPr>
        </p:nvSpPr>
        <p:spPr/>
        <p:txBody>
          <a:bodyPr/>
          <a:lstStyle/>
          <a:p>
            <a:fld id="{DDD018D0-BDA9-4E9F-8870-250C3889579F}" type="datetime1">
              <a:rPr lang="en-US" smtClean="0"/>
              <a:t>1/23/2021</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172292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8503B1-0D5A-42BC-A128-61B2437864A1}" type="datetime1">
              <a:rPr lang="en-US" smtClean="0"/>
              <a:t>1/23/2021</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314361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37420" y="514352"/>
            <a:ext cx="3657600" cy="1162050"/>
          </a:xfrm>
        </p:spPr>
        <p:txBody>
          <a:bodyPr lIns="0" anchor="b">
            <a:noAutofit/>
          </a:bodyPr>
          <a:lstStyle>
            <a:lvl1pPr algn="l" rtl="0">
              <a:spcBef>
                <a:spcPct val="0"/>
              </a:spcBef>
              <a:buNone/>
              <a:defRPr sz="2400" b="0">
                <a:ln>
                  <a:noFill/>
                </a:ln>
                <a:solidFill>
                  <a:schemeClr val="tx2"/>
                </a:solidFill>
                <a:effectLst/>
                <a:latin typeface="+mj-lt"/>
                <a:ea typeface="+mj-ea"/>
                <a:cs typeface="+mj-cs"/>
              </a:defRPr>
            </a:lvl1pPr>
          </a:lstStyle>
          <a:p>
            <a:r>
              <a:rPr kumimoji="0" lang="en-US"/>
              <a:t>Click to edit Master title style</a:t>
            </a:r>
            <a:endParaRPr kumimoji="0" lang="en-US" dirty="0"/>
          </a:p>
        </p:txBody>
      </p:sp>
      <p:sp>
        <p:nvSpPr>
          <p:cNvPr id="4" name="Content Placeholder 3"/>
          <p:cNvSpPr>
            <a:spLocks noGrp="1"/>
          </p:cNvSpPr>
          <p:nvPr>
            <p:ph sz="half" idx="1" hasCustomPrompt="1"/>
          </p:nvPr>
        </p:nvSpPr>
        <p:spPr>
          <a:xfrm>
            <a:off x="5084956" y="1676400"/>
            <a:ext cx="5087744" cy="4572000"/>
          </a:xfrm>
        </p:spPr>
        <p:txBody>
          <a:bodyPr tIns="0">
            <a:normAutofit/>
          </a:bodyPr>
          <a:lstStyle>
            <a:lvl1pPr>
              <a:buClr>
                <a:schemeClr val="accent3">
                  <a:lumMod val="50000"/>
                </a:schemeClr>
              </a:buClr>
              <a:defRPr sz="2400"/>
            </a:lvl1pPr>
            <a:lvl2pPr>
              <a:buClr>
                <a:schemeClr val="accent1">
                  <a:lumMod val="50000"/>
                </a:schemeClr>
              </a:buClr>
              <a:defRPr sz="2400"/>
            </a:lvl2pPr>
            <a:lvl3pPr>
              <a:buClr>
                <a:schemeClr val="accent2">
                  <a:lumMod val="50000"/>
                </a:schemeClr>
              </a:buClr>
              <a:defRPr sz="2000"/>
            </a:lvl3pPr>
            <a:lvl4pPr>
              <a:buClr>
                <a:schemeClr val="accent3">
                  <a:lumMod val="50000"/>
                </a:schemeClr>
              </a:buClr>
              <a:defRPr sz="1800"/>
            </a:lvl4pPr>
            <a:lvl5pPr>
              <a:buClr>
                <a:schemeClr val="accent4">
                  <a:lumMod val="50000"/>
                </a:schemeClr>
              </a:buClr>
              <a:defRPr sz="1600"/>
            </a:lvl5pPr>
            <a:lvl6pPr>
              <a:buClr>
                <a:schemeClr val="accent5">
                  <a:lumMod val="50000"/>
                </a:schemeClr>
              </a:buClr>
              <a:defRPr/>
            </a:lvl6pPr>
            <a:lvl7pPr>
              <a:buClr>
                <a:schemeClr val="accent6">
                  <a:lumMod val="50000"/>
                </a:schemeClr>
              </a:buClr>
              <a:defRPr/>
            </a:lvl7pPr>
            <a:lvl8pPr>
              <a:defRPr/>
            </a:lvl8pPr>
            <a:lvl9pPr>
              <a:defRPr/>
            </a:lvl9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p>
        </p:txBody>
      </p:sp>
      <p:sp>
        <p:nvSpPr>
          <p:cNvPr id="3" name="Text Placeholder 2"/>
          <p:cNvSpPr>
            <a:spLocks noGrp="1"/>
          </p:cNvSpPr>
          <p:nvPr>
            <p:ph type="body" idx="2"/>
          </p:nvPr>
        </p:nvSpPr>
        <p:spPr>
          <a:xfrm>
            <a:off x="1137420" y="1676400"/>
            <a:ext cx="3657600" cy="4572000"/>
          </a:xfrm>
        </p:spPr>
        <p:txBody>
          <a:bodyPr lIns="18288" rIns="18288">
            <a:normAutofit/>
          </a:bodyPr>
          <a:lstStyle>
            <a:lvl1pPr marL="0" indent="0" algn="l">
              <a:buNone/>
              <a:defRPr sz="18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9FAE372-5FD4-4FFB-A5DD-C7C4DBD88187}" type="datetime1">
              <a:rPr lang="en-US" smtClean="0"/>
              <a:t>1/23/2021</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425088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5028" y="1176997"/>
            <a:ext cx="2950464" cy="1582621"/>
          </a:xfrm>
        </p:spPr>
        <p:txBody>
          <a:bodyPr vert="horz" lIns="45720" tIns="45720" rIns="45720" bIns="45720" anchor="b">
            <a:normAutofit/>
          </a:bodyPr>
          <a:lstStyle>
            <a:lvl1pPr algn="l">
              <a:buNone/>
              <a:defRPr sz="2400" b="1">
                <a:solidFill>
                  <a:schemeClr val="tx2"/>
                </a:solidFill>
              </a:defRPr>
            </a:lvl1pPr>
          </a:lstStyle>
          <a:p>
            <a:r>
              <a:rPr kumimoji="0" lang="en-US"/>
              <a:t>Click to edit Master title style</a:t>
            </a:r>
            <a:endParaRPr kumimoji="0" lang="en-US" dirty="0"/>
          </a:p>
        </p:txBody>
      </p:sp>
      <p:sp>
        <p:nvSpPr>
          <p:cNvPr id="9" name="Snip and Round Single Corner Rectangle 8"/>
          <p:cNvSpPr/>
          <p:nvPr/>
        </p:nvSpPr>
        <p:spPr>
          <a:xfrm rot="420000" flipV="1">
            <a:off x="4636119" y="1133467"/>
            <a:ext cx="6608172" cy="3878710"/>
          </a:xfrm>
          <a:prstGeom prst="snipRoundRect">
            <a:avLst>
              <a:gd name="adj1" fmla="val 0"/>
              <a:gd name="adj2" fmla="val 3646"/>
            </a:avLst>
          </a:prstGeom>
          <a:solidFill>
            <a:schemeClr val="tx2">
              <a:lumMod val="20000"/>
              <a:lumOff val="80000"/>
            </a:schemeClr>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3" name="Picture Placeholder 2" descr="An empty placeholder to add an image. Click on the placeholder and select the image that you wish to add"/>
          <p:cNvSpPr>
            <a:spLocks noGrp="1"/>
          </p:cNvSpPr>
          <p:nvPr>
            <p:ph type="pic" idx="1"/>
          </p:nvPr>
        </p:nvSpPr>
        <p:spPr>
          <a:xfrm rot="420000">
            <a:off x="5013414" y="1221883"/>
            <a:ext cx="5803699" cy="3706323"/>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2" name="Right Triangle 11"/>
          <p:cNvSpPr/>
          <p:nvPr/>
        </p:nvSpPr>
        <p:spPr>
          <a:xfrm rot="420000" flipV="1">
            <a:off x="10672179" y="5359769"/>
            <a:ext cx="207264" cy="155448"/>
          </a:xfrm>
          <a:prstGeom prst="rtTriangle">
            <a:avLst/>
          </a:prstGeom>
          <a:solidFill>
            <a:schemeClr val="tx2">
              <a:lumMod val="20000"/>
              <a:lumOff val="80000"/>
            </a:schemeClr>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4" name="Text Placeholder 3"/>
          <p:cNvSpPr>
            <a:spLocks noGrp="1"/>
          </p:cNvSpPr>
          <p:nvPr>
            <p:ph type="body" sz="half" idx="2"/>
          </p:nvPr>
        </p:nvSpPr>
        <p:spPr>
          <a:xfrm>
            <a:off x="1125028" y="2828785"/>
            <a:ext cx="2946400" cy="2179320"/>
          </a:xfrm>
        </p:spPr>
        <p:txBody>
          <a:bodyPr lIns="64008" rIns="45720" bIns="45720" anchor="t">
            <a:normAutofit/>
          </a:bodyPr>
          <a:lstStyle>
            <a:lvl1pPr marL="0" indent="0" algn="l">
              <a:spcBef>
                <a:spcPts val="250"/>
              </a:spcBef>
              <a:buFontTx/>
              <a:buNone/>
              <a:defRPr sz="18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C4F1B37-C5DC-405E-883E-319F886D767C}" type="datetime1">
              <a:rPr lang="en-US" smtClean="0"/>
              <a:t>1/23/2021</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a:xfrm>
            <a:off x="10769600" y="6356351"/>
            <a:ext cx="812800" cy="365125"/>
          </a:xfrm>
        </p:spPr>
        <p:txBody>
          <a:bodyPr/>
          <a:lstStyle/>
          <a:p>
            <a:fld id="{401CF334-2D5C-4859-84A6-CA7E6E43FAEB}" type="slidenum">
              <a:rPr lang="en-US" smtClean="0"/>
              <a:t>‹#›</a:t>
            </a:fld>
            <a:endParaRPr lang="en-US"/>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3627075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1104900" y="704088"/>
            <a:ext cx="9067800" cy="1143000"/>
          </a:xfrm>
          <a:prstGeom prst="rect">
            <a:avLst/>
          </a:prstGeom>
        </p:spPr>
        <p:txBody>
          <a:bodyPr vert="horz" lIns="0"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1104900" y="1935480"/>
            <a:ext cx="9067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1104900" y="6356351"/>
            <a:ext cx="2349500" cy="365125"/>
          </a:xfrm>
          <a:prstGeom prst="rect">
            <a:avLst/>
          </a:prstGeom>
        </p:spPr>
        <p:txBody>
          <a:bodyPr vert="horz" lIns="0" tIns="0" rIns="0" bIns="0" anchor="b"/>
          <a:lstStyle>
            <a:lvl1pPr algn="l" eaLnBrk="1" latinLnBrk="0" hangingPunct="1">
              <a:defRPr kumimoji="0" sz="1100">
                <a:solidFill>
                  <a:schemeClr val="tx2">
                    <a:shade val="90000"/>
                  </a:schemeClr>
                </a:solidFill>
              </a:defRPr>
            </a:lvl1pPr>
          </a:lstStyle>
          <a:p>
            <a:fld id="{D48ACC58-83F3-4B99-B532-0249FFBF33C7}" type="datetime1">
              <a:rPr lang="en-US" smtClean="0"/>
              <a:pPr/>
              <a:t>1/23/2021</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100">
                <a:solidFill>
                  <a:schemeClr val="tx2">
                    <a:shade val="90000"/>
                  </a:schemeClr>
                </a:solidFill>
              </a:defRPr>
            </a:lvl1pPr>
          </a:lstStyle>
          <a:p>
            <a:r>
              <a:rPr lang="en-US"/>
              <a:t>Add a footer</a:t>
            </a:r>
            <a:endParaRPr lang="en-US" dirty="0"/>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100">
                <a:solidFill>
                  <a:schemeClr val="tx2">
                    <a:shade val="90000"/>
                  </a:schemeClr>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346761938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rtl="0" eaLnBrk="1" latinLnBrk="0" hangingPunct="1">
        <a:spcBef>
          <a:spcPct val="0"/>
        </a:spcBef>
        <a:buNone/>
        <a:defRPr kumimoji="0" sz="44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lumMod val="50000"/>
          </a:schemeClr>
        </a:buClr>
        <a:buSzPct val="95000"/>
        <a:buFont typeface="Wingdings 2"/>
        <a:buChar char=""/>
        <a:defRPr kumimoji="0" sz="24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0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0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1800" kern="1200">
          <a:solidFill>
            <a:schemeClr val="tx1"/>
          </a:solidFill>
          <a:latin typeface="+mn-lt"/>
          <a:ea typeface="+mn-ea"/>
          <a:cs typeface="+mn-cs"/>
        </a:defRPr>
      </a:lvl4pPr>
      <a:lvl5pPr marL="1463040" indent="-210312" algn="l" rtl="0" eaLnBrk="1" latinLnBrk="0" hangingPunct="1">
        <a:spcBef>
          <a:spcPct val="20000"/>
        </a:spcBef>
        <a:buClr>
          <a:schemeClr val="accent4">
            <a:lumMod val="50000"/>
          </a:schemeClr>
        </a:buClr>
        <a:buSzPct val="65000"/>
        <a:buFont typeface="Wingdings 2"/>
        <a:buChar char=""/>
        <a:defRPr kumimoji="0" sz="18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50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3912" userDrawn="1">
          <p15:clr>
            <a:srgbClr val="F26B43"/>
          </p15:clr>
        </p15:guide>
        <p15:guide id="1" pos="6408" userDrawn="1">
          <p15:clr>
            <a:srgbClr val="F26B43"/>
          </p15:clr>
        </p15:guide>
        <p15:guide id="2" pos="696" userDrawn="1">
          <p15:clr>
            <a:srgbClr val="F26B43"/>
          </p15:clr>
        </p15:guide>
        <p15:guide id="3" orient="horz" pos="4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hyperlink" Target="http://littleevangelist.com/childrens_liturgy.php" TargetMode="Externa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hyperlink" Target="https://www.youtube.com/channel/UCndM2GK0dnpWg5ECUscdDc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FOLLOW </a:t>
            </a:r>
            <a:r>
              <a:rPr lang="en-US" dirty="0"/>
              <a:t>ME!</a:t>
            </a:r>
          </a:p>
        </p:txBody>
      </p:sp>
      <p:sp>
        <p:nvSpPr>
          <p:cNvPr id="3" name="Subtitle 2"/>
          <p:cNvSpPr>
            <a:spLocks noGrp="1"/>
          </p:cNvSpPr>
          <p:nvPr>
            <p:ph type="subTitle" idx="1"/>
          </p:nvPr>
        </p:nvSpPr>
        <p:spPr/>
        <p:txBody>
          <a:bodyPr>
            <a:normAutofit/>
          </a:bodyPr>
          <a:lstStyle/>
          <a:p>
            <a:r>
              <a:rPr lang="en-US" sz="3200" b="1" dirty="0">
                <a:solidFill>
                  <a:schemeClr val="accent1">
                    <a:lumMod val="75000"/>
                  </a:schemeClr>
                </a:solidFill>
              </a:rPr>
              <a:t>GOSPEL: MARK 1:14-20</a:t>
            </a:r>
          </a:p>
        </p:txBody>
      </p:sp>
      <p:sp>
        <p:nvSpPr>
          <p:cNvPr id="5" name="TextBox 4">
            <a:extLst>
              <a:ext uri="{FF2B5EF4-FFF2-40B4-BE49-F238E27FC236}">
                <a16:creationId xmlns:a16="http://schemas.microsoft.com/office/drawing/2014/main" id="{DFDF1A5D-4147-4811-B418-62D76C3D6808}"/>
              </a:ext>
            </a:extLst>
          </p:cNvPr>
          <p:cNvSpPr txBox="1"/>
          <p:nvPr/>
        </p:nvSpPr>
        <p:spPr>
          <a:xfrm>
            <a:off x="5181600" y="5797034"/>
            <a:ext cx="6096000" cy="461665"/>
          </a:xfrm>
          <a:prstGeom prst="rect">
            <a:avLst/>
          </a:prstGeom>
          <a:noFill/>
          <a:ln>
            <a:solidFill>
              <a:schemeClr val="tx2">
                <a:lumMod val="20000"/>
                <a:lumOff val="80000"/>
              </a:schemeClr>
            </a:solidFill>
          </a:ln>
        </p:spPr>
        <p:txBody>
          <a:bodyPr wrap="square">
            <a:spAutoFit/>
          </a:bodyPr>
          <a:lstStyle/>
          <a:p>
            <a:pPr algn="r"/>
            <a:r>
              <a:rPr lang="en-US" sz="2400" b="1" dirty="0"/>
              <a:t>CHILDRENS LITURGY 24</a:t>
            </a:r>
            <a:r>
              <a:rPr lang="en-US" sz="2400" b="1" baseline="30000" dirty="0"/>
              <a:t>TH</a:t>
            </a:r>
            <a:r>
              <a:rPr lang="en-US" sz="2400" b="1" dirty="0"/>
              <a:t> JANUARY 2021</a:t>
            </a:r>
            <a:endParaRPr lang="en-GB" sz="2400" b="1" dirty="0"/>
          </a:p>
        </p:txBody>
      </p:sp>
    </p:spTree>
    <p:custDataLst>
      <p:tags r:id="rId1"/>
    </p:custDataLst>
    <p:extLst>
      <p:ext uri="{BB962C8B-B14F-4D97-AF65-F5344CB8AC3E}">
        <p14:creationId xmlns:p14="http://schemas.microsoft.com/office/powerpoint/2010/main" val="1471071429"/>
      </p:ext>
    </p:extLst>
  </p:cSld>
  <p:clrMapOvr>
    <a:masterClrMapping/>
  </p:clrMapOvr>
  <mc:AlternateContent xmlns:mc="http://schemas.openxmlformats.org/markup-compatibility/2006" xmlns:p14="http://schemas.microsoft.com/office/powerpoint/2010/main">
    <mc:Choice Requires="p14">
      <p:transition spd="slow" p14:dur="2000" advTm="14984"/>
    </mc:Choice>
    <mc:Fallback xmlns="">
      <p:transition spd="slow" advTm="14984"/>
    </mc:Fallback>
  </mc:AlternateContent>
  <p:extLst>
    <p:ext uri="{E180D4A7-C9FB-4DFB-919C-405C955672EB}">
      <p14:showEvtLst xmlns:p14="http://schemas.microsoft.com/office/powerpoint/2010/main">
        <p14:playEvt time="4998"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5DDA2F6-FF19-48E1-B284-467D6086F9CB}"/>
              </a:ext>
            </a:extLst>
          </p:cNvPr>
          <p:cNvSpPr txBox="1">
            <a:spLocks noGrp="1"/>
          </p:cNvSpPr>
          <p:nvPr>
            <p:ph idx="1"/>
          </p:nvPr>
        </p:nvSpPr>
        <p:spPr>
          <a:xfrm>
            <a:off x="757566" y="4518224"/>
            <a:ext cx="9932607" cy="224676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US" sz="2000" b="1" dirty="0">
                <a:solidFill>
                  <a:srgbClr val="0070C0"/>
                </a:solidFill>
              </a:rPr>
              <a:t>BE ATTENTIVE TO THE MESSAGES OF THE LORD</a:t>
            </a:r>
          </a:p>
          <a:p>
            <a:pPr algn="ctr"/>
            <a:r>
              <a:rPr lang="en-US" sz="2000" b="1" dirty="0">
                <a:solidFill>
                  <a:srgbClr val="0070C0"/>
                </a:solidFill>
              </a:rPr>
              <a:t>REPENT, BELIEVE AND FOLLOW HIM </a:t>
            </a:r>
          </a:p>
          <a:p>
            <a:pPr algn="ctr"/>
            <a:r>
              <a:rPr lang="en-US" sz="2000" b="1" dirty="0">
                <a:solidFill>
                  <a:srgbClr val="0070C0"/>
                </a:solidFill>
              </a:rPr>
              <a:t>ENTRUST OUR SELF TO JESUS AND </a:t>
            </a:r>
          </a:p>
          <a:p>
            <a:pPr marL="0" indent="0" algn="ctr">
              <a:buNone/>
            </a:pPr>
            <a:r>
              <a:rPr lang="en-US" sz="2000" b="1" dirty="0">
                <a:solidFill>
                  <a:srgbClr val="0070C0"/>
                </a:solidFill>
              </a:rPr>
              <a:t>OFFER ALL THAT WE HAVE FOR THE PURPOSE OF GOD</a:t>
            </a:r>
          </a:p>
          <a:p>
            <a:pPr algn="ctr"/>
            <a:r>
              <a:rPr lang="en-US" sz="2000" b="1" dirty="0">
                <a:solidFill>
                  <a:srgbClr val="0070C0"/>
                </a:solidFill>
              </a:rPr>
              <a:t>SPREAD THE GOSPEL</a:t>
            </a:r>
          </a:p>
          <a:p>
            <a:pPr algn="ctr"/>
            <a:r>
              <a:rPr lang="en-US" sz="2000" b="1" dirty="0">
                <a:solidFill>
                  <a:srgbClr val="0070C0"/>
                </a:solidFill>
              </a:rPr>
              <a:t>GAIN SOULS FOR THE KINGDOM OF HEAVEN.</a:t>
            </a:r>
            <a:endParaRPr lang="en-GB" sz="2000" b="1" dirty="0">
              <a:solidFill>
                <a:srgbClr val="0070C0"/>
              </a:solidFill>
            </a:endParaRPr>
          </a:p>
        </p:txBody>
      </p:sp>
      <p:sp>
        <p:nvSpPr>
          <p:cNvPr id="5" name="TextBox 4">
            <a:extLst>
              <a:ext uri="{FF2B5EF4-FFF2-40B4-BE49-F238E27FC236}">
                <a16:creationId xmlns:a16="http://schemas.microsoft.com/office/drawing/2014/main" id="{4AC08693-7B6E-4FCD-B308-7FDC2E3463BC}"/>
              </a:ext>
            </a:extLst>
          </p:cNvPr>
          <p:cNvSpPr txBox="1"/>
          <p:nvPr/>
        </p:nvSpPr>
        <p:spPr>
          <a:xfrm>
            <a:off x="536687" y="79686"/>
            <a:ext cx="10374367"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US" sz="3600" b="1" dirty="0">
                <a:solidFill>
                  <a:srgbClr val="FF0000"/>
                </a:solidFill>
              </a:rPr>
              <a:t>Do you know the story of Jonah?</a:t>
            </a:r>
          </a:p>
        </p:txBody>
      </p:sp>
      <p:sp>
        <p:nvSpPr>
          <p:cNvPr id="7" name="TextBox 6">
            <a:extLst>
              <a:ext uri="{FF2B5EF4-FFF2-40B4-BE49-F238E27FC236}">
                <a16:creationId xmlns:a16="http://schemas.microsoft.com/office/drawing/2014/main" id="{1B520C94-E3BC-4642-A036-D75D51B4FABA}"/>
              </a:ext>
            </a:extLst>
          </p:cNvPr>
          <p:cNvSpPr txBox="1"/>
          <p:nvPr/>
        </p:nvSpPr>
        <p:spPr>
          <a:xfrm>
            <a:off x="1030012" y="1297175"/>
            <a:ext cx="6999891" cy="286232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GB" sz="2000" b="1" dirty="0">
                <a:solidFill>
                  <a:srgbClr val="222222"/>
                </a:solidFill>
                <a:latin typeface="Abadi" panose="020B0604020104020204" pitchFamily="34" charset="0"/>
                <a:ea typeface="Calibri" panose="020F0502020204030204" pitchFamily="34" charset="0"/>
                <a:cs typeface="Arial" panose="020B0604020202020204" pitchFamily="34" charset="0"/>
              </a:rPr>
              <a:t>Jonah was called by God. </a:t>
            </a:r>
          </a:p>
          <a:p>
            <a:r>
              <a:rPr lang="en-GB" sz="2000" b="1" dirty="0">
                <a:solidFill>
                  <a:srgbClr val="222222"/>
                </a:solidFill>
                <a:latin typeface="Abadi" panose="020B0604020104020204" pitchFamily="34" charset="0"/>
                <a:ea typeface="Calibri" panose="020F0502020204030204" pitchFamily="34" charset="0"/>
                <a:cs typeface="Arial" panose="020B0604020202020204" pitchFamily="34" charset="0"/>
              </a:rPr>
              <a:t>He entrusted to him a mission in Nineveh. But he ran away to Tarshish without taking it, due to fear and love of his life .</a:t>
            </a:r>
          </a:p>
          <a:p>
            <a:r>
              <a:rPr lang="en-GB" sz="2000" b="1" dirty="0">
                <a:solidFill>
                  <a:srgbClr val="222222"/>
                </a:solidFill>
                <a:latin typeface="Abadi" panose="020B0604020104020204" pitchFamily="34" charset="0"/>
                <a:ea typeface="Calibri" panose="020F0502020204030204" pitchFamily="34" charset="0"/>
                <a:cs typeface="Arial" panose="020B0604020202020204" pitchFamily="34" charset="0"/>
              </a:rPr>
              <a:t>But God passed him through an experience in his journey and in the whales stomach, that brought him back to God's mission. </a:t>
            </a:r>
          </a:p>
          <a:p>
            <a:r>
              <a:rPr lang="en-GB" sz="2000" b="1" dirty="0">
                <a:solidFill>
                  <a:srgbClr val="222222"/>
                </a:solidFill>
                <a:latin typeface="Abadi" panose="020B0604020104020204" pitchFamily="34" charset="0"/>
                <a:ea typeface="Calibri" panose="020F0502020204030204" pitchFamily="34" charset="0"/>
                <a:cs typeface="Arial" panose="020B0604020202020204" pitchFamily="34" charset="0"/>
              </a:rPr>
              <a:t>He went to Nineveh and spread the word that God asked him. </a:t>
            </a:r>
          </a:p>
          <a:p>
            <a:r>
              <a:rPr lang="en-GB" sz="2000" b="1" dirty="0">
                <a:solidFill>
                  <a:srgbClr val="222222"/>
                </a:solidFill>
                <a:latin typeface="Abadi" panose="020B0604020104020204" pitchFamily="34" charset="0"/>
                <a:ea typeface="Calibri" panose="020F0502020204030204" pitchFamily="34" charset="0"/>
                <a:cs typeface="Arial" panose="020B0604020202020204" pitchFamily="34" charset="0"/>
              </a:rPr>
              <a:t>People of Nineveh believed in Jonah and acted accordingly in faith. They were saved from destruction through their faith in god's message through Jonah. </a:t>
            </a:r>
            <a:endParaRPr lang="en-GB" sz="2000" dirty="0"/>
          </a:p>
        </p:txBody>
      </p:sp>
      <p:pic>
        <p:nvPicPr>
          <p:cNvPr id="3" name="Picture 2">
            <a:extLst>
              <a:ext uri="{FF2B5EF4-FFF2-40B4-BE49-F238E27FC236}">
                <a16:creationId xmlns:a16="http://schemas.microsoft.com/office/drawing/2014/main" id="{676E39A2-C26D-4292-B70C-C45BD8D4728A}"/>
              </a:ext>
            </a:extLst>
          </p:cNvPr>
          <p:cNvPicPr>
            <a:picLocks noChangeAspect="1"/>
          </p:cNvPicPr>
          <p:nvPr/>
        </p:nvPicPr>
        <p:blipFill>
          <a:blip r:embed="rId3"/>
          <a:stretch>
            <a:fillRect/>
          </a:stretch>
        </p:blipFill>
        <p:spPr>
          <a:xfrm>
            <a:off x="8313682" y="1362040"/>
            <a:ext cx="3625410" cy="2246927"/>
          </a:xfrm>
          <a:prstGeom prst="rect">
            <a:avLst/>
          </a:prstGeom>
          <a:ln>
            <a:noFill/>
          </a:ln>
          <a:effectLst>
            <a:softEdge rad="112500"/>
          </a:effectLst>
        </p:spPr>
      </p:pic>
      <p:sp>
        <p:nvSpPr>
          <p:cNvPr id="8" name="TextBox 7">
            <a:extLst>
              <a:ext uri="{FF2B5EF4-FFF2-40B4-BE49-F238E27FC236}">
                <a16:creationId xmlns:a16="http://schemas.microsoft.com/office/drawing/2014/main" id="{FBF979B2-5E12-417C-842B-A26F5A30A765}"/>
              </a:ext>
            </a:extLst>
          </p:cNvPr>
          <p:cNvSpPr txBox="1"/>
          <p:nvPr/>
        </p:nvSpPr>
        <p:spPr>
          <a:xfrm>
            <a:off x="2375338" y="726017"/>
            <a:ext cx="6096000" cy="52322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US" sz="2800" b="1" dirty="0">
                <a:solidFill>
                  <a:srgbClr val="FF0000"/>
                </a:solidFill>
              </a:rPr>
              <a:t>Read the Book of Jonah from the Bible</a:t>
            </a:r>
            <a:endParaRPr lang="en-GB" sz="2800" b="1" dirty="0">
              <a:solidFill>
                <a:srgbClr val="FF0000"/>
              </a:solidFill>
            </a:endParaRPr>
          </a:p>
        </p:txBody>
      </p:sp>
      <p:sp>
        <p:nvSpPr>
          <p:cNvPr id="9" name="TextBox 8">
            <a:extLst>
              <a:ext uri="{FF2B5EF4-FFF2-40B4-BE49-F238E27FC236}">
                <a16:creationId xmlns:a16="http://schemas.microsoft.com/office/drawing/2014/main" id="{FD66921C-3BF3-499A-808C-7D28B7D9DB67}"/>
              </a:ext>
            </a:extLst>
          </p:cNvPr>
          <p:cNvSpPr txBox="1"/>
          <p:nvPr/>
        </p:nvSpPr>
        <p:spPr>
          <a:xfrm>
            <a:off x="1501827" y="4307547"/>
            <a:ext cx="6096000" cy="40011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0" indent="0">
              <a:buNone/>
            </a:pPr>
            <a:r>
              <a:rPr lang="en-US" sz="2000" b="1" dirty="0">
                <a:solidFill>
                  <a:srgbClr val="0070C0"/>
                </a:solidFill>
              </a:rPr>
              <a:t>SO, LET US</a:t>
            </a:r>
          </a:p>
        </p:txBody>
      </p:sp>
    </p:spTree>
    <p:custDataLst>
      <p:tags r:id="rId1"/>
    </p:custDataLst>
    <p:extLst>
      <p:ext uri="{BB962C8B-B14F-4D97-AF65-F5344CB8AC3E}">
        <p14:creationId xmlns:p14="http://schemas.microsoft.com/office/powerpoint/2010/main" val="1537177354"/>
      </p:ext>
    </p:extLst>
  </p:cSld>
  <p:clrMapOvr>
    <a:masterClrMapping/>
  </p:clrMapOvr>
  <mc:AlternateContent xmlns:mc="http://schemas.openxmlformats.org/markup-compatibility/2006" xmlns:p14="http://schemas.microsoft.com/office/powerpoint/2010/main">
    <mc:Choice Requires="p14">
      <p:transition spd="slow" p14:dur="2000" advTm="92347"/>
    </mc:Choice>
    <mc:Fallback xmlns="">
      <p:transition spd="slow" advTm="923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fade">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fade">
                                      <p:cBhvr>
                                        <p:cTn id="37" dur="500"/>
                                        <p:tgtEl>
                                          <p:spTgt spid="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fade">
                                      <p:cBhvr>
                                        <p:cTn id="42" dur="500"/>
                                        <p:tgtEl>
                                          <p:spTgt spid="7">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4">
                                            <p:txEl>
                                              <p:pRg st="0" end="0"/>
                                            </p:txEl>
                                          </p:spTgt>
                                        </p:tgtEl>
                                        <p:attrNameLst>
                                          <p:attrName>style.visibility</p:attrName>
                                        </p:attrNameLst>
                                      </p:cBhvr>
                                      <p:to>
                                        <p:strVal val="visible"/>
                                      </p:to>
                                    </p:set>
                                    <p:animEffect transition="in" filter="barn(inVertical)">
                                      <p:cBhvr>
                                        <p:cTn id="52" dur="500"/>
                                        <p:tgtEl>
                                          <p:spTgt spid="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4">
                                            <p:txEl>
                                              <p:pRg st="1" end="1"/>
                                            </p:txEl>
                                          </p:spTgt>
                                        </p:tgtEl>
                                        <p:attrNameLst>
                                          <p:attrName>style.visibility</p:attrName>
                                        </p:attrNameLst>
                                      </p:cBhvr>
                                      <p:to>
                                        <p:strVal val="visible"/>
                                      </p:to>
                                    </p:set>
                                    <p:animEffect transition="in" filter="barn(inVertical)">
                                      <p:cBhvr>
                                        <p:cTn id="57" dur="500"/>
                                        <p:tgtEl>
                                          <p:spTgt spid="4">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4">
                                            <p:txEl>
                                              <p:pRg st="2" end="2"/>
                                            </p:txEl>
                                          </p:spTgt>
                                        </p:tgtEl>
                                        <p:attrNameLst>
                                          <p:attrName>style.visibility</p:attrName>
                                        </p:attrNameLst>
                                      </p:cBhvr>
                                      <p:to>
                                        <p:strVal val="visible"/>
                                      </p:to>
                                    </p:set>
                                    <p:animEffect transition="in" filter="barn(inVertical)">
                                      <p:cBhvr>
                                        <p:cTn id="62" dur="500"/>
                                        <p:tgtEl>
                                          <p:spTgt spid="4">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4">
                                            <p:txEl>
                                              <p:pRg st="3" end="3"/>
                                            </p:txEl>
                                          </p:spTgt>
                                        </p:tgtEl>
                                        <p:attrNameLst>
                                          <p:attrName>style.visibility</p:attrName>
                                        </p:attrNameLst>
                                      </p:cBhvr>
                                      <p:to>
                                        <p:strVal val="visible"/>
                                      </p:to>
                                    </p:set>
                                    <p:animEffect transition="in" filter="barn(inVertical)">
                                      <p:cBhvr>
                                        <p:cTn id="67" dur="500"/>
                                        <p:tgtEl>
                                          <p:spTgt spid="4">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4">
                                            <p:txEl>
                                              <p:pRg st="4" end="4"/>
                                            </p:txEl>
                                          </p:spTgt>
                                        </p:tgtEl>
                                        <p:attrNameLst>
                                          <p:attrName>style.visibility</p:attrName>
                                        </p:attrNameLst>
                                      </p:cBhvr>
                                      <p:to>
                                        <p:strVal val="visible"/>
                                      </p:to>
                                    </p:set>
                                    <p:animEffect transition="in" filter="barn(inVertical)">
                                      <p:cBhvr>
                                        <p:cTn id="72" dur="500"/>
                                        <p:tgtEl>
                                          <p:spTgt spid="4">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4">
                                            <p:txEl>
                                              <p:pRg st="5" end="5"/>
                                            </p:txEl>
                                          </p:spTgt>
                                        </p:tgtEl>
                                        <p:attrNameLst>
                                          <p:attrName>style.visibility</p:attrName>
                                        </p:attrNameLst>
                                      </p:cBhvr>
                                      <p:to>
                                        <p:strVal val="visible"/>
                                      </p:to>
                                    </p:set>
                                    <p:animEffect transition="in" filter="barn(inVertical)">
                                      <p:cBhvr>
                                        <p:cTn id="7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9FC5D-04AE-4B2F-B090-8CF9DD12E8E3}"/>
              </a:ext>
            </a:extLst>
          </p:cNvPr>
          <p:cNvSpPr>
            <a:spLocks noGrp="1"/>
          </p:cNvSpPr>
          <p:nvPr>
            <p:ph type="title"/>
          </p:nvPr>
        </p:nvSpPr>
        <p:spPr>
          <a:xfrm>
            <a:off x="2134914" y="352550"/>
            <a:ext cx="9067800" cy="775033"/>
          </a:xfrm>
        </p:spPr>
        <p:txBody>
          <a:bodyPr/>
          <a:lstStyle/>
          <a:p>
            <a:r>
              <a:rPr lang="en-US" dirty="0"/>
              <a:t>LET US PRAY, </a:t>
            </a:r>
            <a:endParaRPr lang="en-GB" dirty="0"/>
          </a:p>
        </p:txBody>
      </p:sp>
      <p:sp>
        <p:nvSpPr>
          <p:cNvPr id="3" name="Content Placeholder 2">
            <a:extLst>
              <a:ext uri="{FF2B5EF4-FFF2-40B4-BE49-F238E27FC236}">
                <a16:creationId xmlns:a16="http://schemas.microsoft.com/office/drawing/2014/main" id="{BE3C0D51-99B0-409E-93A8-934DF4FB67FA}"/>
              </a:ext>
            </a:extLst>
          </p:cNvPr>
          <p:cNvSpPr>
            <a:spLocks noGrp="1"/>
          </p:cNvSpPr>
          <p:nvPr>
            <p:ph idx="1"/>
          </p:nvPr>
        </p:nvSpPr>
        <p:spPr>
          <a:xfrm>
            <a:off x="989287" y="1436515"/>
            <a:ext cx="9310852" cy="4389120"/>
          </a:xfrm>
        </p:spPr>
        <p:txBody>
          <a:bodyPr>
            <a:noAutofit/>
          </a:bodyPr>
          <a:lstStyle/>
          <a:p>
            <a:pPr marL="0" indent="0" algn="ctr">
              <a:buNone/>
            </a:pPr>
            <a:r>
              <a:rPr lang="en-US" sz="3000" b="1" dirty="0">
                <a:effectLst/>
                <a:latin typeface="Abadi" panose="020B0604020104020204" pitchFamily="34" charset="0"/>
                <a:ea typeface="Calibri" panose="020F0502020204030204" pitchFamily="34" charset="0"/>
                <a:cs typeface="Times New Roman" panose="02020603050405020304" pitchFamily="18" charset="0"/>
              </a:rPr>
              <a:t>Dear Lord, thank you for saving each of us by the Good News ‘Jesus’</a:t>
            </a:r>
            <a:r>
              <a:rPr lang="en-GB" sz="3000" b="1" dirty="0">
                <a:solidFill>
                  <a:srgbClr val="222222"/>
                </a:solidFill>
                <a:effectLst/>
                <a:latin typeface="Abadi" panose="020B0604020104020204" pitchFamily="34" charset="0"/>
                <a:ea typeface="Calibri" panose="020F0502020204030204" pitchFamily="34" charset="0"/>
                <a:cs typeface="Arial" panose="020B0604020202020204" pitchFamily="34" charset="0"/>
              </a:rPr>
              <a:t>. We offer our life unto you. Teach us your ways and guide us in your truth. Help us to discern your calling and mission . Increase our faith in Jesus by filling us with your love and knowledge in the power of holy spirit. So that, we fully entrust all skills, talents and everything you blessed us ,to gain </a:t>
            </a:r>
            <a:r>
              <a:rPr lang="en-GB" sz="3000" b="1" dirty="0">
                <a:solidFill>
                  <a:srgbClr val="222222"/>
                </a:solidFill>
                <a:latin typeface="Abadi" panose="020B0604020104020204" pitchFamily="34" charset="0"/>
                <a:ea typeface="Calibri" panose="020F0502020204030204" pitchFamily="34" charset="0"/>
                <a:cs typeface="Arial" panose="020B0604020202020204" pitchFamily="34" charset="0"/>
              </a:rPr>
              <a:t>souls </a:t>
            </a:r>
            <a:r>
              <a:rPr lang="en-GB" sz="3000" b="1" dirty="0">
                <a:solidFill>
                  <a:srgbClr val="222222"/>
                </a:solidFill>
                <a:effectLst/>
                <a:latin typeface="Abadi" panose="020B0604020104020204" pitchFamily="34" charset="0"/>
                <a:ea typeface="Calibri" panose="020F0502020204030204" pitchFamily="34" charset="0"/>
                <a:cs typeface="Arial" panose="020B0604020202020204" pitchFamily="34" charset="0"/>
              </a:rPr>
              <a:t>for eternal life, to your kingdom, by spreading your love</a:t>
            </a:r>
            <a:r>
              <a:rPr lang="en-GB" sz="3000" b="1" dirty="0">
                <a:solidFill>
                  <a:srgbClr val="222222"/>
                </a:solidFill>
                <a:latin typeface="Abadi" panose="020B0604020104020204" pitchFamily="34" charset="0"/>
                <a:ea typeface="Calibri" panose="020F0502020204030204" pitchFamily="34" charset="0"/>
                <a:cs typeface="Arial" panose="020B0604020202020204" pitchFamily="34" charset="0"/>
              </a:rPr>
              <a:t> to all through </a:t>
            </a:r>
            <a:r>
              <a:rPr lang="en-GB" sz="3000" b="1" dirty="0">
                <a:solidFill>
                  <a:srgbClr val="222222"/>
                </a:solidFill>
                <a:effectLst/>
                <a:latin typeface="Abadi" panose="020B0604020104020204" pitchFamily="34" charset="0"/>
                <a:ea typeface="Calibri" panose="020F0502020204030204" pitchFamily="34" charset="0"/>
                <a:cs typeface="Arial" panose="020B0604020202020204" pitchFamily="34" charset="0"/>
              </a:rPr>
              <a:t>Jesus ‘the good news’. </a:t>
            </a:r>
          </a:p>
          <a:p>
            <a:pPr marL="0" indent="0" algn="ctr">
              <a:buNone/>
            </a:pPr>
            <a:r>
              <a:rPr lang="en-GB" sz="3000" b="1" dirty="0">
                <a:solidFill>
                  <a:srgbClr val="222222"/>
                </a:solidFill>
                <a:effectLst/>
                <a:latin typeface="Abadi" panose="020B0604020104020204" pitchFamily="34" charset="0"/>
                <a:ea typeface="Calibri" panose="020F0502020204030204" pitchFamily="34" charset="0"/>
                <a:cs typeface="Arial" panose="020B0604020202020204" pitchFamily="34" charset="0"/>
              </a:rPr>
              <a:t>In Jesus name we pray amen.</a:t>
            </a:r>
            <a:endParaRPr lang="en-GB" sz="3000" dirty="0">
              <a:effectLst/>
              <a:latin typeface="Abadi" panose="020B0604020104020204" pitchFamily="34" charset="0"/>
              <a:ea typeface="Calibri" panose="020F0502020204030204" pitchFamily="34" charset="0"/>
              <a:cs typeface="Times New Roman" panose="02020603050405020304" pitchFamily="18" charset="0"/>
            </a:endParaRPr>
          </a:p>
          <a:p>
            <a:pPr marL="0" indent="0" algn="ctr">
              <a:buNone/>
            </a:pPr>
            <a:endParaRPr lang="en-GB" sz="3200" dirty="0">
              <a:latin typeface="Abadi" panose="020B0604020104020204" pitchFamily="34" charset="0"/>
            </a:endParaRPr>
          </a:p>
        </p:txBody>
      </p:sp>
      <p:pic>
        <p:nvPicPr>
          <p:cNvPr id="4" name="Picture 3">
            <a:extLst>
              <a:ext uri="{FF2B5EF4-FFF2-40B4-BE49-F238E27FC236}">
                <a16:creationId xmlns:a16="http://schemas.microsoft.com/office/drawing/2014/main" id="{91C20DAB-5715-4569-BD12-FA38A014EDF8}"/>
              </a:ext>
            </a:extLst>
          </p:cNvPr>
          <p:cNvPicPr>
            <a:picLocks noChangeAspect="1"/>
          </p:cNvPicPr>
          <p:nvPr/>
        </p:nvPicPr>
        <p:blipFill>
          <a:blip r:embed="rId3"/>
          <a:stretch>
            <a:fillRect/>
          </a:stretch>
        </p:blipFill>
        <p:spPr>
          <a:xfrm>
            <a:off x="862860" y="43616"/>
            <a:ext cx="1272054" cy="1392899"/>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3130431085"/>
      </p:ext>
    </p:extLst>
  </p:cSld>
  <p:clrMapOvr>
    <a:masterClrMapping/>
  </p:clrMapOvr>
  <mc:AlternateContent xmlns:mc="http://schemas.openxmlformats.org/markup-compatibility/2006" xmlns:p14="http://schemas.microsoft.com/office/powerpoint/2010/main">
    <mc:Choice Requires="p14">
      <p:transition spd="slow" p14:dur="2000" advTm="56570"/>
    </mc:Choice>
    <mc:Fallback xmlns="">
      <p:transition spd="slow" advTm="565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Vertical)">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A0DC0-6A37-417C-8E0C-D0DED504FEFD}"/>
              </a:ext>
            </a:extLst>
          </p:cNvPr>
          <p:cNvSpPr>
            <a:spLocks noGrp="1"/>
          </p:cNvSpPr>
          <p:nvPr>
            <p:ph type="title"/>
          </p:nvPr>
        </p:nvSpPr>
        <p:spPr>
          <a:xfrm>
            <a:off x="1052349" y="231228"/>
            <a:ext cx="9067800" cy="669929"/>
          </a:xfrm>
        </p:spPr>
        <p:txBody>
          <a:bodyPr>
            <a:normAutofit fontScale="90000"/>
          </a:bodyPr>
          <a:lstStyle/>
          <a:p>
            <a:pPr algn="ctr"/>
            <a:r>
              <a:rPr lang="en-US" dirty="0"/>
              <a:t>VERSE FOR THE DAY</a:t>
            </a:r>
            <a:endParaRPr lang="en-GB" dirty="0"/>
          </a:p>
        </p:txBody>
      </p:sp>
      <p:pic>
        <p:nvPicPr>
          <p:cNvPr id="7" name="Picture 6">
            <a:extLst>
              <a:ext uri="{FF2B5EF4-FFF2-40B4-BE49-F238E27FC236}">
                <a16:creationId xmlns:a16="http://schemas.microsoft.com/office/drawing/2014/main" id="{94D3ECC9-341F-4BC0-A2E5-E168D206EFA0}"/>
              </a:ext>
            </a:extLst>
          </p:cNvPr>
          <p:cNvPicPr>
            <a:picLocks noChangeAspect="1"/>
          </p:cNvPicPr>
          <p:nvPr/>
        </p:nvPicPr>
        <p:blipFill>
          <a:blip r:embed="rId3"/>
          <a:stretch>
            <a:fillRect/>
          </a:stretch>
        </p:blipFill>
        <p:spPr>
          <a:xfrm>
            <a:off x="1702674" y="1080345"/>
            <a:ext cx="7935311" cy="5414219"/>
          </a:xfrm>
          <a:prstGeom prst="rect">
            <a:avLst/>
          </a:prstGeom>
        </p:spPr>
      </p:pic>
    </p:spTree>
    <p:custDataLst>
      <p:tags r:id="rId1"/>
    </p:custDataLst>
    <p:extLst>
      <p:ext uri="{BB962C8B-B14F-4D97-AF65-F5344CB8AC3E}">
        <p14:creationId xmlns:p14="http://schemas.microsoft.com/office/powerpoint/2010/main" val="270219744"/>
      </p:ext>
    </p:extLst>
  </p:cSld>
  <p:clrMapOvr>
    <a:masterClrMapping/>
  </p:clrMapOvr>
  <mc:AlternateContent xmlns:mc="http://schemas.openxmlformats.org/markup-compatibility/2006" xmlns:p14="http://schemas.microsoft.com/office/powerpoint/2010/main">
    <mc:Choice Requires="p14">
      <p:transition spd="slow" p14:dur="2000" advTm="22531"/>
    </mc:Choice>
    <mc:Fallback xmlns="">
      <p:transition spd="slow" advTm="225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311E5-E186-47CA-96AA-1FAD904E8781}"/>
              </a:ext>
            </a:extLst>
          </p:cNvPr>
          <p:cNvSpPr>
            <a:spLocks noGrp="1"/>
          </p:cNvSpPr>
          <p:nvPr>
            <p:ph type="title"/>
          </p:nvPr>
        </p:nvSpPr>
        <p:spPr/>
        <p:txBody>
          <a:bodyPr/>
          <a:lstStyle/>
          <a:p>
            <a:r>
              <a:rPr lang="en-US" dirty="0"/>
              <a:t>THANK YOU</a:t>
            </a:r>
            <a:endParaRPr lang="en-GB" dirty="0"/>
          </a:p>
        </p:txBody>
      </p:sp>
      <p:sp>
        <p:nvSpPr>
          <p:cNvPr id="3" name="Content Placeholder 2">
            <a:extLst>
              <a:ext uri="{FF2B5EF4-FFF2-40B4-BE49-F238E27FC236}">
                <a16:creationId xmlns:a16="http://schemas.microsoft.com/office/drawing/2014/main" id="{E2750608-8528-436B-BE08-C10E1FBD2167}"/>
              </a:ext>
            </a:extLst>
          </p:cNvPr>
          <p:cNvSpPr>
            <a:spLocks noGrp="1"/>
          </p:cNvSpPr>
          <p:nvPr>
            <p:ph idx="1"/>
          </p:nvPr>
        </p:nvSpPr>
        <p:spPr>
          <a:xfrm>
            <a:off x="1104900" y="1935480"/>
            <a:ext cx="9067800" cy="776189"/>
          </a:xfrm>
        </p:spPr>
        <p:txBody>
          <a:bodyPr/>
          <a:lstStyle/>
          <a:p>
            <a:pPr marL="0" indent="0">
              <a:buNone/>
            </a:pPr>
            <a:r>
              <a:rPr lang="en-US" dirty="0"/>
              <a:t>GOD BLESS YOU ALL</a:t>
            </a:r>
            <a:endParaRPr lang="en-GB" dirty="0"/>
          </a:p>
        </p:txBody>
      </p:sp>
      <p:sp>
        <p:nvSpPr>
          <p:cNvPr id="5" name="TextBox 4">
            <a:extLst>
              <a:ext uri="{FF2B5EF4-FFF2-40B4-BE49-F238E27FC236}">
                <a16:creationId xmlns:a16="http://schemas.microsoft.com/office/drawing/2014/main" id="{D58C8AAC-573F-4A92-B8ED-9941697A64A7}"/>
              </a:ext>
            </a:extLst>
          </p:cNvPr>
          <p:cNvSpPr txBox="1"/>
          <p:nvPr/>
        </p:nvSpPr>
        <p:spPr>
          <a:xfrm>
            <a:off x="1104900" y="2527003"/>
            <a:ext cx="7840717"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b="1" i="0" dirty="0">
                <a:solidFill>
                  <a:srgbClr val="222222"/>
                </a:solidFill>
                <a:effectLst/>
                <a:latin typeface="Arial" panose="020B0604020202020204" pitchFamily="34" charset="0"/>
              </a:rPr>
              <a:t>KEEP LITTLE EVANGELIST IN YOUR SPECIAL PRAYERS.</a:t>
            </a:r>
            <a:endParaRPr lang="en-GB" b="1" dirty="0"/>
          </a:p>
        </p:txBody>
      </p:sp>
      <p:sp>
        <p:nvSpPr>
          <p:cNvPr id="6" name="TextBox 5">
            <a:extLst>
              <a:ext uri="{FF2B5EF4-FFF2-40B4-BE49-F238E27FC236}">
                <a16:creationId xmlns:a16="http://schemas.microsoft.com/office/drawing/2014/main" id="{5ABB0F6C-C656-499A-B089-DD642F468653}"/>
              </a:ext>
            </a:extLst>
          </p:cNvPr>
          <p:cNvSpPr txBox="1"/>
          <p:nvPr/>
        </p:nvSpPr>
        <p:spPr>
          <a:xfrm>
            <a:off x="4054365" y="4602655"/>
            <a:ext cx="6216868" cy="2000548"/>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0" indent="0">
              <a:lnSpc>
                <a:spcPct val="100000"/>
              </a:lnSpc>
              <a:buFont typeface="Arial" panose="020B0604020202020204" pitchFamily="34" charset="0"/>
              <a:buNone/>
            </a:pPr>
            <a:r>
              <a:rPr lang="en-US" b="1" dirty="0">
                <a:solidFill>
                  <a:srgbClr val="002060"/>
                </a:solidFill>
                <a:latin typeface="Abadi" panose="020B0604020104020204" pitchFamily="34" charset="0"/>
              </a:rPr>
              <a:t>FOR MORE IDEAS PLEASE VISIT:</a:t>
            </a:r>
          </a:p>
          <a:p>
            <a:pPr marL="0" indent="0">
              <a:lnSpc>
                <a:spcPct val="100000"/>
              </a:lnSpc>
              <a:buFont typeface="Arial" panose="020B0604020202020204" pitchFamily="34" charset="0"/>
              <a:buNone/>
            </a:pPr>
            <a:endParaRPr lang="en-US" b="1" dirty="0">
              <a:solidFill>
                <a:srgbClr val="002060"/>
              </a:solidFill>
              <a:latin typeface="Abadi" panose="020B0604020104020204" pitchFamily="34" charset="0"/>
            </a:endParaRPr>
          </a:p>
          <a:p>
            <a:pPr>
              <a:lnSpc>
                <a:spcPct val="100000"/>
              </a:lnSpc>
            </a:pPr>
            <a:r>
              <a:rPr lang="en-US" b="1" dirty="0">
                <a:solidFill>
                  <a:srgbClr val="C00000"/>
                </a:solidFill>
                <a:latin typeface="Abadi" panose="020B0604020104020204" pitchFamily="34" charset="0"/>
              </a:rPr>
              <a:t>WEBSITE:</a:t>
            </a:r>
            <a:r>
              <a:rPr lang="en-US" b="1" dirty="0">
                <a:solidFill>
                  <a:schemeClr val="bg2">
                    <a:lumMod val="25000"/>
                  </a:schemeClr>
                </a:solidFill>
                <a:latin typeface="Abadi" panose="020B0604020104020204" pitchFamily="34" charset="0"/>
              </a:rPr>
              <a:t> </a:t>
            </a:r>
          </a:p>
          <a:p>
            <a:pPr marL="45720" indent="0">
              <a:lnSpc>
                <a:spcPct val="100000"/>
              </a:lnSpc>
              <a:buFont typeface="Wingdings" pitchFamily="2" charset="2"/>
              <a:buNone/>
            </a:pPr>
            <a:r>
              <a:rPr lang="en-US" b="1" dirty="0">
                <a:solidFill>
                  <a:schemeClr val="bg2">
                    <a:lumMod val="25000"/>
                  </a:schemeClr>
                </a:solidFill>
                <a:latin typeface="Abadi" panose="020B0604020104020204" pitchFamily="34" charset="0"/>
              </a:rPr>
              <a:t> </a:t>
            </a:r>
            <a:r>
              <a:rPr lang="en-GB" b="1" dirty="0">
                <a:solidFill>
                  <a:schemeClr val="bg2">
                    <a:lumMod val="25000"/>
                  </a:schemeClr>
                </a:solidFill>
                <a:latin typeface="Abadi" panose="020B0604020104020204" pitchFamily="34" charset="0"/>
                <a:hlinkClick r:id="rId3">
                  <a:extLst>
                    <a:ext uri="{A12FA001-AC4F-418D-AE19-62706E023703}">
                      <ahyp:hlinkClr xmlns:ahyp="http://schemas.microsoft.com/office/drawing/2018/hyperlinkcolor" val="tx"/>
                    </a:ext>
                  </a:extLst>
                </a:hlinkClick>
              </a:rPr>
              <a:t>http://littleevangelist.com/childrens_liturgy.php</a:t>
            </a:r>
            <a:endParaRPr lang="en-GB" b="1" dirty="0">
              <a:solidFill>
                <a:schemeClr val="bg2">
                  <a:lumMod val="25000"/>
                </a:schemeClr>
              </a:solidFill>
              <a:latin typeface="Abadi" panose="020B0604020104020204" pitchFamily="34" charset="0"/>
            </a:endParaRPr>
          </a:p>
          <a:p>
            <a:pPr marL="45720" indent="0">
              <a:lnSpc>
                <a:spcPct val="100000"/>
              </a:lnSpc>
              <a:buFont typeface="Wingdings" pitchFamily="2" charset="2"/>
              <a:buNone/>
            </a:pPr>
            <a:endParaRPr lang="en-US" b="1" dirty="0">
              <a:solidFill>
                <a:schemeClr val="bg2">
                  <a:lumMod val="25000"/>
                </a:schemeClr>
              </a:solidFill>
              <a:latin typeface="Abadi" panose="020B0604020104020204" pitchFamily="34" charset="0"/>
            </a:endParaRPr>
          </a:p>
          <a:p>
            <a:pPr>
              <a:lnSpc>
                <a:spcPct val="100000"/>
              </a:lnSpc>
            </a:pPr>
            <a:r>
              <a:rPr lang="en-US" b="1" dirty="0">
                <a:solidFill>
                  <a:srgbClr val="C00000"/>
                </a:solidFill>
                <a:latin typeface="Abadi" panose="020B0604020104020204" pitchFamily="34" charset="0"/>
              </a:rPr>
              <a:t>YOUTUBE CHANNEL: </a:t>
            </a:r>
          </a:p>
          <a:p>
            <a:pPr marL="45720" indent="0">
              <a:lnSpc>
                <a:spcPct val="100000"/>
              </a:lnSpc>
              <a:buFont typeface="Wingdings" pitchFamily="2" charset="2"/>
              <a:buNone/>
            </a:pPr>
            <a:r>
              <a:rPr lang="en-GB" sz="1600" b="1" dirty="0">
                <a:solidFill>
                  <a:schemeClr val="bg2">
                    <a:lumMod val="25000"/>
                  </a:schemeClr>
                </a:solidFill>
                <a:latin typeface="Abadi" panose="020B0604020104020204" pitchFamily="34" charset="0"/>
                <a:hlinkClick r:id="rId4">
                  <a:extLst>
                    <a:ext uri="{A12FA001-AC4F-418D-AE19-62706E023703}">
                      <ahyp:hlinkClr xmlns:ahyp="http://schemas.microsoft.com/office/drawing/2018/hyperlinkcolor" val="tx"/>
                    </a:ext>
                  </a:extLst>
                </a:hlinkClick>
              </a:rPr>
              <a:t>https://www.youtube.com/channel/UCndM2GK0dnpWg5ECUscdDcA</a:t>
            </a:r>
            <a:endParaRPr lang="en-GB" dirty="0"/>
          </a:p>
        </p:txBody>
      </p:sp>
    </p:spTree>
    <p:custDataLst>
      <p:tags r:id="rId1"/>
    </p:custDataLst>
    <p:extLst>
      <p:ext uri="{BB962C8B-B14F-4D97-AF65-F5344CB8AC3E}">
        <p14:creationId xmlns:p14="http://schemas.microsoft.com/office/powerpoint/2010/main" val="2671915537"/>
      </p:ext>
    </p:extLst>
  </p:cSld>
  <p:clrMapOvr>
    <a:masterClrMapping/>
  </p:clrMapOvr>
  <mc:AlternateContent xmlns:mc="http://schemas.openxmlformats.org/markup-compatibility/2006" xmlns:p14="http://schemas.microsoft.com/office/powerpoint/2010/main">
    <mc:Choice Requires="p14">
      <p:transition spd="slow" p14:dur="2000" advTm="29717"/>
    </mc:Choice>
    <mc:Fallback xmlns="">
      <p:transition spd="slow" advTm="297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bg/>
                                          </p:spTgt>
                                        </p:tgtEl>
                                        <p:attrNameLst>
                                          <p:attrName>style.visibility</p:attrName>
                                        </p:attrNameLst>
                                      </p:cBhvr>
                                      <p:to>
                                        <p:strVal val="visible"/>
                                      </p:to>
                                    </p:set>
                                    <p:animEffect transition="in" filter="fade">
                                      <p:cBhvr>
                                        <p:cTn id="22" dur="500"/>
                                        <p:tgtEl>
                                          <p:spTgt spid="6">
                                            <p:bg/>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fade">
                                      <p:cBhvr>
                                        <p:cTn id="37" dur="5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500"/>
                                        <p:tgtEl>
                                          <p:spTgt spid="6">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6" end="6"/>
                                            </p:txEl>
                                          </p:spTgt>
                                        </p:tgtEl>
                                        <p:attrNameLst>
                                          <p:attrName>style.visibility</p:attrName>
                                        </p:attrNameLst>
                                      </p:cBhvr>
                                      <p:to>
                                        <p:strVal val="visible"/>
                                      </p:to>
                                    </p:set>
                                    <p:animEffect transition="in" filter="fade">
                                      <p:cBhvr>
                                        <p:cTn id="4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04900" y="156394"/>
            <a:ext cx="9067800" cy="754012"/>
          </a:xfrm>
        </p:spPr>
        <p:txBody>
          <a:bodyPr/>
          <a:lstStyle/>
          <a:p>
            <a:r>
              <a:rPr lang="en-US" dirty="0"/>
              <a:t>IN THE GOSPEL LAST WEEK,</a:t>
            </a:r>
          </a:p>
        </p:txBody>
      </p:sp>
      <p:pic>
        <p:nvPicPr>
          <p:cNvPr id="4" name="Picture 3">
            <a:extLst>
              <a:ext uri="{FF2B5EF4-FFF2-40B4-BE49-F238E27FC236}">
                <a16:creationId xmlns:a16="http://schemas.microsoft.com/office/drawing/2014/main" id="{6C8456AE-BE57-47C2-AC6E-FA65D70355B9}"/>
              </a:ext>
            </a:extLst>
          </p:cNvPr>
          <p:cNvPicPr>
            <a:picLocks noChangeAspect="1"/>
          </p:cNvPicPr>
          <p:nvPr/>
        </p:nvPicPr>
        <p:blipFill>
          <a:blip r:embed="rId3"/>
          <a:stretch>
            <a:fillRect/>
          </a:stretch>
        </p:blipFill>
        <p:spPr>
          <a:xfrm>
            <a:off x="1197557" y="1176217"/>
            <a:ext cx="2959455" cy="2252439"/>
          </a:xfrm>
          <a:prstGeom prst="rect">
            <a:avLst/>
          </a:prstGeom>
        </p:spPr>
      </p:pic>
      <p:sp>
        <p:nvSpPr>
          <p:cNvPr id="6" name="TextBox 5">
            <a:extLst>
              <a:ext uri="{FF2B5EF4-FFF2-40B4-BE49-F238E27FC236}">
                <a16:creationId xmlns:a16="http://schemas.microsoft.com/office/drawing/2014/main" id="{D70FB331-B18F-4DFD-BAD7-0ED7A0168B82}"/>
              </a:ext>
            </a:extLst>
          </p:cNvPr>
          <p:cNvSpPr txBox="1"/>
          <p:nvPr/>
        </p:nvSpPr>
        <p:spPr>
          <a:xfrm>
            <a:off x="4189208" y="871935"/>
            <a:ext cx="6096000" cy="40011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GB" sz="20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John was testifying and pointing Jesus </a:t>
            </a:r>
            <a:r>
              <a:rPr lang="en-GB" sz="2000" b="1" dirty="0">
                <a:solidFill>
                  <a:srgbClr val="000000"/>
                </a:solidFill>
                <a:latin typeface="Abadi" panose="020B0604020104020204" pitchFamily="34" charset="0"/>
                <a:ea typeface="Calibri" panose="020F0502020204030204" pitchFamily="34" charset="0"/>
                <a:cs typeface="Times New Roman" panose="02020603050405020304" pitchFamily="18" charset="0"/>
              </a:rPr>
              <a:t>to</a:t>
            </a:r>
            <a:r>
              <a:rPr lang="en-GB" sz="20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 his disciples</a:t>
            </a:r>
            <a:endParaRPr lang="en-GB" sz="2000" dirty="0"/>
          </a:p>
        </p:txBody>
      </p:sp>
      <p:sp>
        <p:nvSpPr>
          <p:cNvPr id="7" name="Title 1">
            <a:extLst>
              <a:ext uri="{FF2B5EF4-FFF2-40B4-BE49-F238E27FC236}">
                <a16:creationId xmlns:a16="http://schemas.microsoft.com/office/drawing/2014/main" id="{B330EBA5-3E3A-41D3-8E7D-9A5D29929120}"/>
              </a:ext>
            </a:extLst>
          </p:cNvPr>
          <p:cNvSpPr txBox="1">
            <a:spLocks/>
          </p:cNvSpPr>
          <p:nvPr/>
        </p:nvSpPr>
        <p:spPr>
          <a:xfrm>
            <a:off x="4959756" y="1346191"/>
            <a:ext cx="5293256" cy="888402"/>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0" rIns="0" bIns="0" anchor="b">
            <a:normAutofit fontScale="77500" lnSpcReduction="20000"/>
          </a:bodyPr>
          <a:lstStyle>
            <a:lvl1pPr algn="l" rtl="0" eaLnBrk="1" latinLnBrk="0" hangingPunct="1">
              <a:spcBef>
                <a:spcPct val="0"/>
              </a:spcBef>
              <a:buNone/>
              <a:defRPr kumimoji="0" sz="4400" b="0" kern="1200">
                <a:ln>
                  <a:noFill/>
                </a:ln>
                <a:solidFill>
                  <a:schemeClr val="tx2"/>
                </a:solidFill>
                <a:effectLst/>
                <a:latin typeface="+mj-lt"/>
                <a:ea typeface="+mj-ea"/>
                <a:cs typeface="+mj-cs"/>
              </a:defRPr>
            </a:lvl1pPr>
          </a:lstStyle>
          <a:p>
            <a:pPr algn="ctr"/>
            <a:r>
              <a:rPr lang="en-US" b="1" dirty="0"/>
              <a:t>BEHOLD ! </a:t>
            </a:r>
          </a:p>
          <a:p>
            <a:pPr algn="ctr"/>
            <a:r>
              <a:rPr lang="en-US" b="1" dirty="0"/>
              <a:t>THE LAMB OF GOD.</a:t>
            </a:r>
          </a:p>
        </p:txBody>
      </p:sp>
      <p:sp>
        <p:nvSpPr>
          <p:cNvPr id="10" name="TextBox 9">
            <a:extLst>
              <a:ext uri="{FF2B5EF4-FFF2-40B4-BE49-F238E27FC236}">
                <a16:creationId xmlns:a16="http://schemas.microsoft.com/office/drawing/2014/main" id="{FDA86C17-5789-4A7A-9F42-A021AAD534C0}"/>
              </a:ext>
            </a:extLst>
          </p:cNvPr>
          <p:cNvSpPr txBox="1"/>
          <p:nvPr/>
        </p:nvSpPr>
        <p:spPr>
          <a:xfrm>
            <a:off x="4367298" y="2275173"/>
            <a:ext cx="6096000" cy="120032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GB" sz="1800" b="1" dirty="0">
                <a:solidFill>
                  <a:schemeClr val="accent1">
                    <a:lumMod val="75000"/>
                  </a:schemeClr>
                </a:solidFill>
                <a:latin typeface="Abadi" panose="020B0604020104020204" pitchFamily="34" charset="0"/>
                <a:ea typeface="Calibri" panose="020F0502020204030204" pitchFamily="34" charset="0"/>
                <a:cs typeface="Times New Roman" panose="02020603050405020304" pitchFamily="18" charset="0"/>
              </a:rPr>
              <a:t>Andrew and the other disciple Followed Jesus </a:t>
            </a:r>
            <a:r>
              <a:rPr lang="en-GB" sz="1800" b="1" dirty="0">
                <a:solidFill>
                  <a:srgbClr val="000000"/>
                </a:solidFill>
                <a:latin typeface="Abadi" panose="020B0604020104020204" pitchFamily="34" charset="0"/>
                <a:ea typeface="Calibri" panose="020F0502020204030204" pitchFamily="34" charset="0"/>
                <a:cs typeface="Times New Roman" panose="02020603050405020304" pitchFamily="18" charset="0"/>
              </a:rPr>
              <a:t>and</a:t>
            </a:r>
            <a:r>
              <a:rPr lang="en-GB" sz="18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 </a:t>
            </a:r>
          </a:p>
          <a:p>
            <a:pPr algn="ctr"/>
            <a:r>
              <a:rPr lang="en-GB" sz="18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sought Jesus about His place of Stay.</a:t>
            </a:r>
          </a:p>
          <a:p>
            <a:pPr algn="ctr"/>
            <a:r>
              <a:rPr lang="en-GB" b="1" dirty="0">
                <a:solidFill>
                  <a:srgbClr val="000000"/>
                </a:solidFill>
                <a:latin typeface="Abadi" panose="020B0604020104020204" pitchFamily="34" charset="0"/>
                <a:ea typeface="Calibri" panose="020F0502020204030204" pitchFamily="34" charset="0"/>
                <a:cs typeface="Times New Roman" panose="02020603050405020304" pitchFamily="18" charset="0"/>
              </a:rPr>
              <a:t>Jesus said,</a:t>
            </a:r>
            <a:endParaRPr lang="en-GB" sz="18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endParaRPr>
          </a:p>
          <a:p>
            <a:r>
              <a:rPr lang="en-GB" sz="1800" b="1" dirty="0">
                <a:solidFill>
                  <a:schemeClr val="accent1">
                    <a:lumMod val="75000"/>
                  </a:schemeClr>
                </a:solidFill>
                <a:latin typeface="Abadi" panose="020B0604020104020204" pitchFamily="34" charset="0"/>
                <a:ea typeface="Calibri" panose="020F0502020204030204" pitchFamily="34" charset="0"/>
                <a:cs typeface="Times New Roman" panose="02020603050405020304" pitchFamily="18" charset="0"/>
              </a:rPr>
              <a:t> </a:t>
            </a:r>
            <a:endParaRPr lang="en-GB" dirty="0"/>
          </a:p>
        </p:txBody>
      </p:sp>
      <p:sp>
        <p:nvSpPr>
          <p:cNvPr id="11" name="Title 1">
            <a:extLst>
              <a:ext uri="{FF2B5EF4-FFF2-40B4-BE49-F238E27FC236}">
                <a16:creationId xmlns:a16="http://schemas.microsoft.com/office/drawing/2014/main" id="{64C849B4-E3C6-4124-B5B9-0293BBB8CFD3}"/>
              </a:ext>
            </a:extLst>
          </p:cNvPr>
          <p:cNvSpPr txBox="1">
            <a:spLocks/>
          </p:cNvSpPr>
          <p:nvPr/>
        </p:nvSpPr>
        <p:spPr>
          <a:xfrm>
            <a:off x="2611018" y="2823575"/>
            <a:ext cx="9366325" cy="824027"/>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0" rIns="0" bIns="0" anchor="b">
            <a:normAutofit/>
          </a:bodyPr>
          <a:lstStyle>
            <a:lvl1pPr algn="l" rtl="0" eaLnBrk="1" latinLnBrk="0" hangingPunct="1">
              <a:spcBef>
                <a:spcPct val="0"/>
              </a:spcBef>
              <a:buNone/>
              <a:defRPr kumimoji="0" sz="4400" b="0" kern="1200">
                <a:ln>
                  <a:noFill/>
                </a:ln>
                <a:solidFill>
                  <a:schemeClr val="tx2"/>
                </a:solidFill>
                <a:effectLst/>
                <a:latin typeface="+mj-lt"/>
                <a:ea typeface="+mj-ea"/>
                <a:cs typeface="+mj-cs"/>
              </a:defRPr>
            </a:lvl1pPr>
          </a:lstStyle>
          <a:p>
            <a:pPr algn="ctr"/>
            <a:r>
              <a:rPr lang="en-US" sz="4000" b="1" dirty="0">
                <a:solidFill>
                  <a:srgbClr val="FF0000"/>
                </a:solidFill>
              </a:rPr>
              <a:t>COME AND YOU WILL SEE.</a:t>
            </a:r>
            <a:endParaRPr lang="en-GB" sz="4000" b="1" dirty="0">
              <a:solidFill>
                <a:srgbClr val="FF0000"/>
              </a:solidFill>
            </a:endParaRPr>
          </a:p>
        </p:txBody>
      </p:sp>
      <p:sp>
        <p:nvSpPr>
          <p:cNvPr id="15" name="TextBox 14">
            <a:extLst>
              <a:ext uri="{FF2B5EF4-FFF2-40B4-BE49-F238E27FC236}">
                <a16:creationId xmlns:a16="http://schemas.microsoft.com/office/drawing/2014/main" id="{22E99016-B9D9-4C10-A6EE-A136C295E4E1}"/>
              </a:ext>
            </a:extLst>
          </p:cNvPr>
          <p:cNvSpPr txBox="1"/>
          <p:nvPr/>
        </p:nvSpPr>
        <p:spPr>
          <a:xfrm>
            <a:off x="919177" y="3832834"/>
            <a:ext cx="6096000"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GB" sz="18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They stayed with him and remained with him, to understand more about Him.</a:t>
            </a:r>
            <a:endParaRPr lang="en-GB" sz="1800" dirty="0"/>
          </a:p>
        </p:txBody>
      </p:sp>
      <p:sp>
        <p:nvSpPr>
          <p:cNvPr id="16" name="TextBox 15">
            <a:extLst>
              <a:ext uri="{FF2B5EF4-FFF2-40B4-BE49-F238E27FC236}">
                <a16:creationId xmlns:a16="http://schemas.microsoft.com/office/drawing/2014/main" id="{CB94E478-B22B-446E-9405-D8233FE90ED3}"/>
              </a:ext>
            </a:extLst>
          </p:cNvPr>
          <p:cNvSpPr txBox="1"/>
          <p:nvPr/>
        </p:nvSpPr>
        <p:spPr>
          <a:xfrm>
            <a:off x="652226" y="4583553"/>
            <a:ext cx="6096000" cy="40011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r"/>
            <a:r>
              <a:rPr lang="en-GB" sz="20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Andrew went to his brother and </a:t>
            </a:r>
            <a:r>
              <a:rPr lang="en-GB" sz="2000" b="1" dirty="0">
                <a:solidFill>
                  <a:srgbClr val="0070C0"/>
                </a:solidFill>
                <a:latin typeface="Abadi" panose="020B0604020104020204" pitchFamily="34" charset="0"/>
                <a:ea typeface="Calibri" panose="020F0502020204030204" pitchFamily="34" charset="0"/>
                <a:cs typeface="Times New Roman" panose="02020603050405020304" pitchFamily="18" charset="0"/>
              </a:rPr>
              <a:t>shared</a:t>
            </a:r>
            <a:r>
              <a:rPr lang="en-GB" sz="2000" b="1" dirty="0">
                <a:solidFill>
                  <a:srgbClr val="000000"/>
                </a:solidFill>
                <a:latin typeface="Abadi" panose="020B0604020104020204" pitchFamily="34" charset="0"/>
                <a:ea typeface="Calibri" panose="020F0502020204030204" pitchFamily="34" charset="0"/>
                <a:cs typeface="Times New Roman" panose="02020603050405020304" pitchFamily="18" charset="0"/>
              </a:rPr>
              <a:t> about</a:t>
            </a:r>
            <a:r>
              <a:rPr lang="en-GB" sz="20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 Jesus.</a:t>
            </a:r>
            <a:endParaRPr lang="en-GB" sz="2000" dirty="0"/>
          </a:p>
        </p:txBody>
      </p:sp>
      <p:sp>
        <p:nvSpPr>
          <p:cNvPr id="17" name="TextBox 16">
            <a:extLst>
              <a:ext uri="{FF2B5EF4-FFF2-40B4-BE49-F238E27FC236}">
                <a16:creationId xmlns:a16="http://schemas.microsoft.com/office/drawing/2014/main" id="{C7C1F166-AA8C-4A1B-96A9-EE3A5D76811C}"/>
              </a:ext>
            </a:extLst>
          </p:cNvPr>
          <p:cNvSpPr txBox="1"/>
          <p:nvPr/>
        </p:nvSpPr>
        <p:spPr>
          <a:xfrm>
            <a:off x="452530" y="5096310"/>
            <a:ext cx="6096000" cy="83099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68580" indent="0" algn="r">
              <a:buFont typeface="Wingdings 2" pitchFamily="18" charset="2"/>
              <a:buNone/>
            </a:pPr>
            <a:r>
              <a:rPr lang="en-US" sz="2400" b="1" dirty="0">
                <a:solidFill>
                  <a:srgbClr val="FF0000"/>
                </a:solidFill>
              </a:rPr>
              <a:t>He brought his brother to Jesus, </a:t>
            </a:r>
          </a:p>
          <a:p>
            <a:pPr marL="68580" indent="0" algn="r">
              <a:buFont typeface="Wingdings 2" pitchFamily="18" charset="2"/>
              <a:buNone/>
            </a:pPr>
            <a:r>
              <a:rPr lang="en-US" sz="2400" b="1" dirty="0">
                <a:solidFill>
                  <a:srgbClr val="FF0000"/>
                </a:solidFill>
              </a:rPr>
              <a:t>who changed his life.</a:t>
            </a:r>
          </a:p>
        </p:txBody>
      </p:sp>
      <p:sp>
        <p:nvSpPr>
          <p:cNvPr id="19" name="TextBox 18">
            <a:extLst>
              <a:ext uri="{FF2B5EF4-FFF2-40B4-BE49-F238E27FC236}">
                <a16:creationId xmlns:a16="http://schemas.microsoft.com/office/drawing/2014/main" id="{13289C19-915F-4D59-9A4F-F476816C06BA}"/>
              </a:ext>
            </a:extLst>
          </p:cNvPr>
          <p:cNvSpPr txBox="1"/>
          <p:nvPr/>
        </p:nvSpPr>
        <p:spPr>
          <a:xfrm>
            <a:off x="452530" y="6205915"/>
            <a:ext cx="10642202" cy="707886"/>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GB" sz="2000" b="1" dirty="0">
                <a:solidFill>
                  <a:srgbClr val="C39A3D"/>
                </a:solidFill>
                <a:effectLst/>
                <a:latin typeface="Abadi" panose="020B0604020104020204" pitchFamily="34" charset="0"/>
                <a:ea typeface="Calibri" panose="020F0502020204030204" pitchFamily="34" charset="0"/>
                <a:cs typeface="Times New Roman" panose="02020603050405020304" pitchFamily="18" charset="0"/>
              </a:rPr>
              <a:t>Let us ,HEAR</a:t>
            </a:r>
            <a:r>
              <a:rPr lang="en-GB" sz="1800" b="1" dirty="0">
                <a:solidFill>
                  <a:srgbClr val="C39A3D"/>
                </a:solidFill>
                <a:effectLst/>
                <a:latin typeface="Abadi" panose="020B0604020104020204" pitchFamily="34" charset="0"/>
                <a:ea typeface="Calibri" panose="020F0502020204030204" pitchFamily="34" charset="0"/>
                <a:cs typeface="Times New Roman" panose="02020603050405020304" pitchFamily="18" charset="0"/>
              </a:rPr>
              <a:t>, </a:t>
            </a:r>
            <a:r>
              <a:rPr lang="en-GB" sz="1800" b="1" dirty="0">
                <a:solidFill>
                  <a:srgbClr val="FF0000"/>
                </a:solidFill>
                <a:effectLst/>
                <a:latin typeface="Abadi" panose="020B0604020104020204" pitchFamily="34" charset="0"/>
                <a:ea typeface="Calibri" panose="020F0502020204030204" pitchFamily="34" charset="0"/>
                <a:cs typeface="Times New Roman" panose="02020603050405020304" pitchFamily="18" charset="0"/>
              </a:rPr>
              <a:t>FOLLOW,</a:t>
            </a:r>
            <a:r>
              <a:rPr lang="en-GB" sz="1800" b="1" dirty="0">
                <a:solidFill>
                  <a:srgbClr val="C39A3D"/>
                </a:solidFill>
                <a:effectLst/>
                <a:latin typeface="Abadi" panose="020B0604020104020204" pitchFamily="34" charset="0"/>
                <a:ea typeface="Calibri" panose="020F0502020204030204" pitchFamily="34" charset="0"/>
                <a:cs typeface="Times New Roman" panose="02020603050405020304" pitchFamily="18" charset="0"/>
              </a:rPr>
              <a:t>  </a:t>
            </a:r>
            <a:r>
              <a:rPr lang="en-GB" sz="2000" b="1" dirty="0">
                <a:solidFill>
                  <a:schemeClr val="accent1">
                    <a:lumMod val="75000"/>
                  </a:schemeClr>
                </a:solidFill>
                <a:effectLst/>
                <a:latin typeface="Abadi" panose="020B0604020104020204" pitchFamily="34" charset="0"/>
                <a:ea typeface="Calibri" panose="020F0502020204030204" pitchFamily="34" charset="0"/>
                <a:cs typeface="Times New Roman" panose="02020603050405020304" pitchFamily="18" charset="0"/>
              </a:rPr>
              <a:t>SEEK</a:t>
            </a:r>
            <a:r>
              <a:rPr lang="en-GB" sz="2000" b="1" dirty="0">
                <a:solidFill>
                  <a:srgbClr val="00B050"/>
                </a:solidFill>
                <a:effectLst/>
                <a:latin typeface="Abadi" panose="020B0604020104020204" pitchFamily="34" charset="0"/>
                <a:ea typeface="Calibri" panose="020F0502020204030204" pitchFamily="34" charset="0"/>
                <a:cs typeface="Times New Roman" panose="02020603050405020304" pitchFamily="18" charset="0"/>
              </a:rPr>
              <a:t>, ABIDE IN JESUS AND SHARE JESUS TO ALL </a:t>
            </a:r>
          </a:p>
          <a:p>
            <a:pPr algn="ctr"/>
            <a:r>
              <a:rPr lang="en-GB" sz="2000" b="1" dirty="0">
                <a:solidFill>
                  <a:srgbClr val="00B050"/>
                </a:solidFill>
                <a:effectLst/>
                <a:latin typeface="Abadi" panose="020B0604020104020204" pitchFamily="34" charset="0"/>
                <a:ea typeface="Calibri" panose="020F0502020204030204" pitchFamily="34" charset="0"/>
                <a:cs typeface="Times New Roman" panose="02020603050405020304" pitchFamily="18" charset="0"/>
              </a:rPr>
              <a:t>THROUGH OUR LIFE. </a:t>
            </a:r>
            <a:r>
              <a:rPr lang="en-GB" sz="1400" b="1" dirty="0">
                <a:solidFill>
                  <a:schemeClr val="accent1">
                    <a:lumMod val="75000"/>
                  </a:schemeClr>
                </a:solidFill>
                <a:effectLst/>
                <a:latin typeface="Abadi" panose="020B0604020104020204" pitchFamily="34" charset="0"/>
                <a:ea typeface="Calibri" panose="020F0502020204030204" pitchFamily="34" charset="0"/>
                <a:cs typeface="Times New Roman" panose="02020603050405020304" pitchFamily="18" charset="0"/>
              </a:rPr>
              <a:t> </a:t>
            </a:r>
            <a:endParaRPr lang="en-GB" dirty="0"/>
          </a:p>
        </p:txBody>
      </p:sp>
      <p:pic>
        <p:nvPicPr>
          <p:cNvPr id="20" name="Picture 19">
            <a:extLst>
              <a:ext uri="{FF2B5EF4-FFF2-40B4-BE49-F238E27FC236}">
                <a16:creationId xmlns:a16="http://schemas.microsoft.com/office/drawing/2014/main" id="{14793AC2-42F0-47FB-B443-55AEB2B23EC0}"/>
              </a:ext>
            </a:extLst>
          </p:cNvPr>
          <p:cNvPicPr>
            <a:picLocks noChangeAspect="1"/>
          </p:cNvPicPr>
          <p:nvPr/>
        </p:nvPicPr>
        <p:blipFill>
          <a:blip r:embed="rId4"/>
          <a:stretch>
            <a:fillRect/>
          </a:stretch>
        </p:blipFill>
        <p:spPr>
          <a:xfrm>
            <a:off x="7015177" y="3875868"/>
            <a:ext cx="3000874" cy="2250655"/>
          </a:xfrm>
          <a:prstGeom prst="rect">
            <a:avLst/>
          </a:prstGeom>
        </p:spPr>
      </p:pic>
    </p:spTree>
    <p:custDataLst>
      <p:tags r:id="rId1"/>
    </p:custDataLst>
    <p:extLst>
      <p:ext uri="{BB962C8B-B14F-4D97-AF65-F5344CB8AC3E}">
        <p14:creationId xmlns:p14="http://schemas.microsoft.com/office/powerpoint/2010/main" val="1316063465"/>
      </p:ext>
    </p:extLst>
  </p:cSld>
  <p:clrMapOvr>
    <a:masterClrMapping/>
  </p:clrMapOvr>
  <mc:AlternateContent xmlns:mc="http://schemas.openxmlformats.org/markup-compatibility/2006" xmlns:p14="http://schemas.microsoft.com/office/powerpoint/2010/main">
    <mc:Choice Requires="p14">
      <p:transition spd="slow" p14:dur="2000" advTm="60923"/>
    </mc:Choice>
    <mc:Fallback xmlns="">
      <p:transition spd="slow" advTm="609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randombar(horizont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7">
                                            <p:txEl>
                                              <p:pRg st="0" end="0"/>
                                            </p:txEl>
                                          </p:spTgt>
                                        </p:tgtEl>
                                        <p:attrNameLst>
                                          <p:attrName>style.visibility</p:attrName>
                                        </p:attrNameLst>
                                      </p:cBhvr>
                                      <p:to>
                                        <p:strVal val="visible"/>
                                      </p:to>
                                    </p:set>
                                    <p:animEffect transition="in" filter="barn(inVertical)">
                                      <p:cBhvr>
                                        <p:cTn id="52" dur="500"/>
                                        <p:tgtEl>
                                          <p:spTgt spid="17">
                                            <p:txEl>
                                              <p:pRg st="0" end="0"/>
                                            </p:txEl>
                                          </p:spTgt>
                                        </p:tgtEl>
                                      </p:cBhvr>
                                    </p:animEffect>
                                  </p:childTnLst>
                                </p:cTn>
                              </p:par>
                              <p:par>
                                <p:cTn id="53" presetID="16" presetClass="entr" presetSubtype="21" fill="hold" nodeType="with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barn(inVertical)">
                                      <p:cBhvr>
                                        <p:cTn id="55" dur="500"/>
                                        <p:tgtEl>
                                          <p:spTgt spid="17">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barn(inVertical)">
                                      <p:cBhvr>
                                        <p:cTn id="6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p:bldP spid="7" grpId="0"/>
      <p:bldP spid="10" grpId="0"/>
      <p:bldP spid="11" grpId="0"/>
      <p:bldP spid="15" grpId="0"/>
      <p:bldP spid="16"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3C2EBF47-AD83-48BE-89C5-FA916AD44808}"/>
              </a:ext>
            </a:extLst>
          </p:cNvPr>
          <p:cNvPicPr>
            <a:picLocks noChangeAspect="1"/>
          </p:cNvPicPr>
          <p:nvPr/>
        </p:nvPicPr>
        <p:blipFill>
          <a:blip r:embed="rId3"/>
          <a:stretch>
            <a:fillRect/>
          </a:stretch>
        </p:blipFill>
        <p:spPr>
          <a:xfrm>
            <a:off x="6064595" y="3850347"/>
            <a:ext cx="2070626" cy="3049164"/>
          </a:xfrm>
          <a:prstGeom prst="ellipse">
            <a:avLst/>
          </a:prstGeom>
          <a:ln>
            <a:noFill/>
          </a:ln>
          <a:effectLst>
            <a:softEdge rad="112500"/>
          </a:effectLst>
        </p:spPr>
      </p:pic>
      <p:sp>
        <p:nvSpPr>
          <p:cNvPr id="2" name="Title 1">
            <a:extLst>
              <a:ext uri="{FF2B5EF4-FFF2-40B4-BE49-F238E27FC236}">
                <a16:creationId xmlns:a16="http://schemas.microsoft.com/office/drawing/2014/main" id="{13C3D348-E890-4037-976B-2C7C8E4B37D7}"/>
              </a:ext>
            </a:extLst>
          </p:cNvPr>
          <p:cNvSpPr>
            <a:spLocks noGrp="1"/>
          </p:cNvSpPr>
          <p:nvPr>
            <p:ph type="title"/>
          </p:nvPr>
        </p:nvSpPr>
        <p:spPr>
          <a:xfrm>
            <a:off x="1104900" y="0"/>
            <a:ext cx="9067800" cy="743502"/>
          </a:xfrm>
        </p:spPr>
        <p:txBody>
          <a:bodyPr/>
          <a:lstStyle/>
          <a:p>
            <a:r>
              <a:rPr lang="en-US" dirty="0"/>
              <a:t>This week we see,</a:t>
            </a:r>
            <a:endParaRPr lang="en-GB" dirty="0"/>
          </a:p>
        </p:txBody>
      </p:sp>
      <p:sp>
        <p:nvSpPr>
          <p:cNvPr id="3" name="Content Placeholder 2">
            <a:extLst>
              <a:ext uri="{FF2B5EF4-FFF2-40B4-BE49-F238E27FC236}">
                <a16:creationId xmlns:a16="http://schemas.microsoft.com/office/drawing/2014/main" id="{D7D06BD9-7DA0-403C-B2A0-0914A2252DF9}"/>
              </a:ext>
            </a:extLst>
          </p:cNvPr>
          <p:cNvSpPr>
            <a:spLocks noGrp="1"/>
          </p:cNvSpPr>
          <p:nvPr>
            <p:ph idx="1"/>
          </p:nvPr>
        </p:nvSpPr>
        <p:spPr>
          <a:xfrm>
            <a:off x="1135332" y="1101299"/>
            <a:ext cx="9067800" cy="881292"/>
          </a:xfrm>
        </p:spPr>
        <p:txBody>
          <a:bodyPr/>
          <a:lstStyle/>
          <a:p>
            <a:pPr marL="0" indent="0">
              <a:buNone/>
            </a:pPr>
            <a:r>
              <a:rPr lang="en-US" b="0" i="0" dirty="0">
                <a:solidFill>
                  <a:srgbClr val="000000"/>
                </a:solidFill>
                <a:effectLst/>
                <a:latin typeface="Times New Roman" panose="02020603050405020304" pitchFamily="18" charset="0"/>
              </a:rPr>
              <a:t>After John had been arrested, </a:t>
            </a:r>
            <a:endParaRPr lang="en-GB" dirty="0"/>
          </a:p>
        </p:txBody>
      </p:sp>
      <p:sp>
        <p:nvSpPr>
          <p:cNvPr id="5" name="TextBox 4">
            <a:extLst>
              <a:ext uri="{FF2B5EF4-FFF2-40B4-BE49-F238E27FC236}">
                <a16:creationId xmlns:a16="http://schemas.microsoft.com/office/drawing/2014/main" id="{F1DA5B3F-C4DE-4A08-A590-A2568BC0798F}"/>
              </a:ext>
            </a:extLst>
          </p:cNvPr>
          <p:cNvSpPr txBox="1"/>
          <p:nvPr/>
        </p:nvSpPr>
        <p:spPr>
          <a:xfrm>
            <a:off x="4904753" y="1101299"/>
            <a:ext cx="6096000" cy="46166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GB" sz="2400" i="0" dirty="0">
                <a:solidFill>
                  <a:srgbClr val="000000"/>
                </a:solidFill>
                <a:effectLst/>
                <a:latin typeface="Times New Roman" panose="02020603050405020304" pitchFamily="18" charset="0"/>
              </a:rPr>
              <a:t>Jesus went into Galilee</a:t>
            </a:r>
            <a:endParaRPr lang="en-GB" sz="2400" dirty="0"/>
          </a:p>
        </p:txBody>
      </p:sp>
      <p:pic>
        <p:nvPicPr>
          <p:cNvPr id="7" name="Picture 6">
            <a:extLst>
              <a:ext uri="{FF2B5EF4-FFF2-40B4-BE49-F238E27FC236}">
                <a16:creationId xmlns:a16="http://schemas.microsoft.com/office/drawing/2014/main" id="{E5CF6895-5679-4AA7-B1F8-9A482E581282}"/>
              </a:ext>
            </a:extLst>
          </p:cNvPr>
          <p:cNvPicPr>
            <a:picLocks noChangeAspect="1"/>
          </p:cNvPicPr>
          <p:nvPr/>
        </p:nvPicPr>
        <p:blipFill>
          <a:blip r:embed="rId4"/>
          <a:stretch>
            <a:fillRect/>
          </a:stretch>
        </p:blipFill>
        <p:spPr>
          <a:xfrm>
            <a:off x="7993481" y="883188"/>
            <a:ext cx="3999525" cy="3310440"/>
          </a:xfrm>
          <a:prstGeom prst="rect">
            <a:avLst/>
          </a:prstGeom>
        </p:spPr>
      </p:pic>
      <p:sp>
        <p:nvSpPr>
          <p:cNvPr id="9" name="TextBox 8">
            <a:extLst>
              <a:ext uri="{FF2B5EF4-FFF2-40B4-BE49-F238E27FC236}">
                <a16:creationId xmlns:a16="http://schemas.microsoft.com/office/drawing/2014/main" id="{A9DD25A3-013A-47B9-B8DE-2DDF96F5AA59}"/>
              </a:ext>
            </a:extLst>
          </p:cNvPr>
          <p:cNvSpPr txBox="1"/>
          <p:nvPr/>
        </p:nvSpPr>
        <p:spPr>
          <a:xfrm>
            <a:off x="1135332" y="2110015"/>
            <a:ext cx="6999889" cy="46166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2400" b="1" i="0" dirty="0">
                <a:solidFill>
                  <a:srgbClr val="000000"/>
                </a:solidFill>
                <a:effectLst/>
                <a:latin typeface="Times New Roman" panose="02020603050405020304" pitchFamily="18" charset="0"/>
              </a:rPr>
              <a:t>There he proclaimed the Good News from God,</a:t>
            </a:r>
            <a:endParaRPr lang="en-GB" sz="2400" b="1" dirty="0"/>
          </a:p>
        </p:txBody>
      </p:sp>
      <p:sp>
        <p:nvSpPr>
          <p:cNvPr id="12" name="Speech Bubble: Rectangle 11">
            <a:extLst>
              <a:ext uri="{FF2B5EF4-FFF2-40B4-BE49-F238E27FC236}">
                <a16:creationId xmlns:a16="http://schemas.microsoft.com/office/drawing/2014/main" id="{A51BB3C5-274D-4573-931B-E72BF4807EB1}"/>
              </a:ext>
            </a:extLst>
          </p:cNvPr>
          <p:cNvSpPr/>
          <p:nvPr/>
        </p:nvSpPr>
        <p:spPr>
          <a:xfrm>
            <a:off x="1061670" y="3303296"/>
            <a:ext cx="5002925" cy="1425720"/>
          </a:xfrm>
          <a:prstGeom prst="wedgeRectCallout">
            <a:avLst>
              <a:gd name="adj1" fmla="val 60997"/>
              <a:gd name="adj2" fmla="val 27107"/>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i="0" dirty="0">
                <a:solidFill>
                  <a:srgbClr val="000000"/>
                </a:solidFill>
                <a:effectLst/>
                <a:latin typeface="Times New Roman" panose="02020603050405020304" pitchFamily="18" charset="0"/>
              </a:rPr>
              <a:t>‘The time has come’ he said ‘and the kingdom of God is close at hand. Repent, and believe the Good News.’</a:t>
            </a:r>
            <a:endParaRPr lang="en-GB" sz="2400" b="1" dirty="0"/>
          </a:p>
        </p:txBody>
      </p:sp>
    </p:spTree>
    <p:custDataLst>
      <p:tags r:id="rId1"/>
    </p:custDataLst>
    <p:extLst>
      <p:ext uri="{BB962C8B-B14F-4D97-AF65-F5344CB8AC3E}">
        <p14:creationId xmlns:p14="http://schemas.microsoft.com/office/powerpoint/2010/main" val="1678822872"/>
      </p:ext>
    </p:extLst>
  </p:cSld>
  <p:clrMapOvr>
    <a:masterClrMapping/>
  </p:clrMapOvr>
  <mc:AlternateContent xmlns:mc="http://schemas.openxmlformats.org/markup-compatibility/2006" xmlns:p14="http://schemas.microsoft.com/office/powerpoint/2010/main">
    <mc:Choice Requires="p14">
      <p:transition spd="slow" p14:dur="2000" advTm="35716"/>
    </mc:Choice>
    <mc:Fallback xmlns="">
      <p:transition spd="slow" advTm="357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randombar(horizontal)">
                                      <p:cBhvr>
                                        <p:cTn id="32" dur="500"/>
                                        <p:tgtEl>
                                          <p:spTgt spid="23"/>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9"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554D1-1C38-4AB6-A967-4CCDA636BEFA}"/>
              </a:ext>
            </a:extLst>
          </p:cNvPr>
          <p:cNvSpPr>
            <a:spLocks noGrp="1"/>
          </p:cNvSpPr>
          <p:nvPr>
            <p:ph type="title"/>
          </p:nvPr>
        </p:nvSpPr>
        <p:spPr>
          <a:xfrm>
            <a:off x="883526" y="265855"/>
            <a:ext cx="10424948" cy="1143000"/>
          </a:xfrm>
        </p:spPr>
        <p:txBody>
          <a:bodyPr>
            <a:normAutofit fontScale="90000"/>
          </a:bodyPr>
          <a:lstStyle/>
          <a:p>
            <a:r>
              <a:rPr lang="en-US" b="0" i="0" dirty="0">
                <a:solidFill>
                  <a:srgbClr val="000000"/>
                </a:solidFill>
                <a:effectLst/>
                <a:latin typeface="Times New Roman" panose="02020603050405020304" pitchFamily="18" charset="0"/>
              </a:rPr>
              <a:t>Jesus was walking along by the Sea of Galilee.</a:t>
            </a:r>
            <a:br>
              <a:rPr lang="en-GB" dirty="0"/>
            </a:br>
            <a:endParaRPr lang="en-GB" b="1" dirty="0"/>
          </a:p>
        </p:txBody>
      </p:sp>
      <p:sp>
        <p:nvSpPr>
          <p:cNvPr id="5" name="TextBox 4">
            <a:extLst>
              <a:ext uri="{FF2B5EF4-FFF2-40B4-BE49-F238E27FC236}">
                <a16:creationId xmlns:a16="http://schemas.microsoft.com/office/drawing/2014/main" id="{054DA918-F097-46DC-91DC-270D59628BE7}"/>
              </a:ext>
            </a:extLst>
          </p:cNvPr>
          <p:cNvSpPr txBox="1"/>
          <p:nvPr/>
        </p:nvSpPr>
        <p:spPr>
          <a:xfrm>
            <a:off x="1075942" y="993356"/>
            <a:ext cx="8877355" cy="46166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2400" b="1" dirty="0">
                <a:solidFill>
                  <a:srgbClr val="000000"/>
                </a:solidFill>
                <a:latin typeface="Times New Roman" panose="02020603050405020304" pitchFamily="18" charset="0"/>
              </a:rPr>
              <a:t>H</a:t>
            </a:r>
            <a:r>
              <a:rPr lang="en-US" sz="2400" b="1" i="0" dirty="0">
                <a:solidFill>
                  <a:srgbClr val="000000"/>
                </a:solidFill>
                <a:effectLst/>
                <a:latin typeface="Times New Roman" panose="02020603050405020304" pitchFamily="18" charset="0"/>
              </a:rPr>
              <a:t>e saw </a:t>
            </a:r>
            <a:r>
              <a:rPr lang="en-US" sz="2400" b="1" i="0" dirty="0">
                <a:solidFill>
                  <a:srgbClr val="FF0000"/>
                </a:solidFill>
                <a:effectLst/>
                <a:latin typeface="Times New Roman" panose="02020603050405020304" pitchFamily="18" charset="0"/>
              </a:rPr>
              <a:t>Simon </a:t>
            </a:r>
            <a:r>
              <a:rPr lang="en-US" sz="2400" b="1" i="0" dirty="0">
                <a:solidFill>
                  <a:srgbClr val="000000"/>
                </a:solidFill>
                <a:effectLst/>
                <a:latin typeface="Times New Roman" panose="02020603050405020304" pitchFamily="18" charset="0"/>
              </a:rPr>
              <a:t>and his brother </a:t>
            </a:r>
            <a:r>
              <a:rPr lang="en-US" sz="2400" b="1" i="0" dirty="0">
                <a:solidFill>
                  <a:srgbClr val="FF0000"/>
                </a:solidFill>
                <a:effectLst/>
                <a:latin typeface="Times New Roman" panose="02020603050405020304" pitchFamily="18" charset="0"/>
              </a:rPr>
              <a:t>Andrew</a:t>
            </a:r>
            <a:r>
              <a:rPr lang="en-US" sz="2400" b="1" i="0" dirty="0">
                <a:solidFill>
                  <a:srgbClr val="000000"/>
                </a:solidFill>
                <a:effectLst/>
                <a:latin typeface="Times New Roman" panose="02020603050405020304" pitchFamily="18" charset="0"/>
              </a:rPr>
              <a:t> casting a net in the lake .</a:t>
            </a:r>
            <a:endParaRPr lang="en-GB" sz="2400" b="1" dirty="0"/>
          </a:p>
        </p:txBody>
      </p:sp>
      <p:pic>
        <p:nvPicPr>
          <p:cNvPr id="6" name="Picture 5">
            <a:extLst>
              <a:ext uri="{FF2B5EF4-FFF2-40B4-BE49-F238E27FC236}">
                <a16:creationId xmlns:a16="http://schemas.microsoft.com/office/drawing/2014/main" id="{7496B93A-90CD-4BF9-A649-9BEFB59A1ECE}"/>
              </a:ext>
            </a:extLst>
          </p:cNvPr>
          <p:cNvPicPr>
            <a:picLocks noChangeAspect="1"/>
          </p:cNvPicPr>
          <p:nvPr/>
        </p:nvPicPr>
        <p:blipFill>
          <a:blip r:embed="rId3"/>
          <a:stretch>
            <a:fillRect/>
          </a:stretch>
        </p:blipFill>
        <p:spPr>
          <a:xfrm>
            <a:off x="1294086" y="2895530"/>
            <a:ext cx="3946634" cy="2822593"/>
          </a:xfrm>
          <a:prstGeom prst="rect">
            <a:avLst/>
          </a:prstGeom>
        </p:spPr>
      </p:pic>
      <p:sp>
        <p:nvSpPr>
          <p:cNvPr id="8" name="TextBox 7">
            <a:extLst>
              <a:ext uri="{FF2B5EF4-FFF2-40B4-BE49-F238E27FC236}">
                <a16:creationId xmlns:a16="http://schemas.microsoft.com/office/drawing/2014/main" id="{D5828453-5E74-42C5-82FC-75428B4227D9}"/>
              </a:ext>
            </a:extLst>
          </p:cNvPr>
          <p:cNvSpPr txBox="1"/>
          <p:nvPr/>
        </p:nvSpPr>
        <p:spPr>
          <a:xfrm>
            <a:off x="1755228" y="2089509"/>
            <a:ext cx="6096000" cy="46166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2400" b="1" i="0" dirty="0">
                <a:solidFill>
                  <a:srgbClr val="000000"/>
                </a:solidFill>
                <a:effectLst/>
                <a:latin typeface="Times New Roman" panose="02020603050405020304" pitchFamily="18" charset="0"/>
              </a:rPr>
              <a:t>He said to them,</a:t>
            </a:r>
            <a:endParaRPr lang="en-GB" sz="2400" b="1" dirty="0"/>
          </a:p>
        </p:txBody>
      </p:sp>
      <p:sp>
        <p:nvSpPr>
          <p:cNvPr id="9" name="Speech Bubble: Rectangle 8">
            <a:extLst>
              <a:ext uri="{FF2B5EF4-FFF2-40B4-BE49-F238E27FC236}">
                <a16:creationId xmlns:a16="http://schemas.microsoft.com/office/drawing/2014/main" id="{D48873BE-566E-4AEC-B953-9A7A48C47CAB}"/>
              </a:ext>
            </a:extLst>
          </p:cNvPr>
          <p:cNvSpPr/>
          <p:nvPr/>
        </p:nvSpPr>
        <p:spPr>
          <a:xfrm>
            <a:off x="5514619" y="3447208"/>
            <a:ext cx="4554291" cy="1240406"/>
          </a:xfrm>
          <a:prstGeom prst="wedgeRectCallout">
            <a:avLst>
              <a:gd name="adj1" fmla="val -62532"/>
              <a:gd name="adj2" fmla="val -37766"/>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i="0" dirty="0">
                <a:solidFill>
                  <a:srgbClr val="000000"/>
                </a:solidFill>
                <a:effectLst/>
                <a:latin typeface="Times New Roman" panose="02020603050405020304" pitchFamily="18" charset="0"/>
              </a:rPr>
              <a:t>‘Follow me and I will make you into fishers of men.’ </a:t>
            </a:r>
            <a:endParaRPr lang="en-GB" sz="2400" b="1" dirty="0"/>
          </a:p>
        </p:txBody>
      </p:sp>
      <p:sp>
        <p:nvSpPr>
          <p:cNvPr id="11" name="TextBox 10">
            <a:extLst>
              <a:ext uri="{FF2B5EF4-FFF2-40B4-BE49-F238E27FC236}">
                <a16:creationId xmlns:a16="http://schemas.microsoft.com/office/drawing/2014/main" id="{A02846CA-7E6D-453C-B3DF-1B2F420D0356}"/>
              </a:ext>
            </a:extLst>
          </p:cNvPr>
          <p:cNvSpPr txBox="1"/>
          <p:nvPr/>
        </p:nvSpPr>
        <p:spPr>
          <a:xfrm>
            <a:off x="3699641" y="1523408"/>
            <a:ext cx="6096000" cy="46166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2400" b="1" dirty="0">
                <a:solidFill>
                  <a:srgbClr val="000000"/>
                </a:solidFill>
                <a:latin typeface="Times New Roman" panose="02020603050405020304" pitchFamily="18" charset="0"/>
              </a:rPr>
              <a:t>T</a:t>
            </a:r>
            <a:r>
              <a:rPr lang="en-US" sz="2400" b="1" i="0" dirty="0">
                <a:solidFill>
                  <a:srgbClr val="000000"/>
                </a:solidFill>
                <a:effectLst/>
                <a:latin typeface="Times New Roman" panose="02020603050405020304" pitchFamily="18" charset="0"/>
              </a:rPr>
              <a:t>hey were fishermen.</a:t>
            </a:r>
            <a:endParaRPr lang="en-GB" sz="2400" dirty="0"/>
          </a:p>
        </p:txBody>
      </p:sp>
      <p:sp>
        <p:nvSpPr>
          <p:cNvPr id="13" name="TextBox 12">
            <a:extLst>
              <a:ext uri="{FF2B5EF4-FFF2-40B4-BE49-F238E27FC236}">
                <a16:creationId xmlns:a16="http://schemas.microsoft.com/office/drawing/2014/main" id="{CEF92135-01E9-4351-A9E3-14EA659D650C}"/>
              </a:ext>
            </a:extLst>
          </p:cNvPr>
          <p:cNvSpPr txBox="1"/>
          <p:nvPr/>
        </p:nvSpPr>
        <p:spPr>
          <a:xfrm>
            <a:off x="2779985" y="6062479"/>
            <a:ext cx="7935311" cy="52322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2800" b="1" dirty="0">
                <a:solidFill>
                  <a:schemeClr val="accent2">
                    <a:lumMod val="75000"/>
                  </a:schemeClr>
                </a:solidFill>
                <a:latin typeface="Times New Roman" panose="02020603050405020304" pitchFamily="18" charset="0"/>
              </a:rPr>
              <a:t>A</a:t>
            </a:r>
            <a:r>
              <a:rPr lang="en-US" sz="2800" b="1" i="0" dirty="0">
                <a:solidFill>
                  <a:schemeClr val="accent2">
                    <a:lumMod val="75000"/>
                  </a:schemeClr>
                </a:solidFill>
                <a:effectLst/>
                <a:latin typeface="Times New Roman" panose="02020603050405020304" pitchFamily="18" charset="0"/>
              </a:rPr>
              <a:t>t once they left their nets and followed him.</a:t>
            </a:r>
            <a:endParaRPr lang="en-GB" sz="2800" b="1" dirty="0">
              <a:solidFill>
                <a:schemeClr val="accent2">
                  <a:lumMod val="75000"/>
                </a:schemeClr>
              </a:solidFill>
            </a:endParaRPr>
          </a:p>
        </p:txBody>
      </p:sp>
    </p:spTree>
    <p:custDataLst>
      <p:tags r:id="rId1"/>
    </p:custDataLst>
    <p:extLst>
      <p:ext uri="{BB962C8B-B14F-4D97-AF65-F5344CB8AC3E}">
        <p14:creationId xmlns:p14="http://schemas.microsoft.com/office/powerpoint/2010/main" val="726560905"/>
      </p:ext>
    </p:extLst>
  </p:cSld>
  <p:clrMapOvr>
    <a:masterClrMapping/>
  </p:clrMapOvr>
  <mc:AlternateContent xmlns:mc="http://schemas.openxmlformats.org/markup-compatibility/2006" xmlns:p14="http://schemas.microsoft.com/office/powerpoint/2010/main">
    <mc:Choice Requires="p14">
      <p:transition spd="slow" p14:dur="2000" advTm="32140"/>
    </mc:Choice>
    <mc:Fallback xmlns="">
      <p:transition spd="slow" advTm="321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P spid="9" grpId="0" animBg="1"/>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D16E-0431-4590-AD5F-7334F4613F47}"/>
              </a:ext>
            </a:extLst>
          </p:cNvPr>
          <p:cNvSpPr>
            <a:spLocks noGrp="1"/>
          </p:cNvSpPr>
          <p:nvPr>
            <p:ph type="title"/>
          </p:nvPr>
        </p:nvSpPr>
        <p:spPr>
          <a:xfrm>
            <a:off x="1104900" y="177848"/>
            <a:ext cx="9067800" cy="596357"/>
          </a:xfrm>
        </p:spPr>
        <p:txBody>
          <a:bodyPr>
            <a:normAutofit fontScale="90000"/>
          </a:bodyPr>
          <a:lstStyle/>
          <a:p>
            <a:r>
              <a:rPr lang="en-US" b="0" i="0" dirty="0">
                <a:solidFill>
                  <a:srgbClr val="000000"/>
                </a:solidFill>
                <a:effectLst/>
                <a:latin typeface="Times New Roman" panose="02020603050405020304" pitchFamily="18" charset="0"/>
              </a:rPr>
              <a:t>Going on a little further</a:t>
            </a:r>
            <a:endParaRPr lang="en-GB" dirty="0"/>
          </a:p>
        </p:txBody>
      </p:sp>
      <p:sp>
        <p:nvSpPr>
          <p:cNvPr id="3" name="Content Placeholder 2">
            <a:extLst>
              <a:ext uri="{FF2B5EF4-FFF2-40B4-BE49-F238E27FC236}">
                <a16:creationId xmlns:a16="http://schemas.microsoft.com/office/drawing/2014/main" id="{5148FC42-9922-42BA-A1B4-D9745F6306B2}"/>
              </a:ext>
            </a:extLst>
          </p:cNvPr>
          <p:cNvSpPr>
            <a:spLocks noGrp="1"/>
          </p:cNvSpPr>
          <p:nvPr>
            <p:ph idx="1"/>
          </p:nvPr>
        </p:nvSpPr>
        <p:spPr>
          <a:xfrm>
            <a:off x="1210004" y="790835"/>
            <a:ext cx="9972047" cy="4389120"/>
          </a:xfrm>
        </p:spPr>
        <p:txBody>
          <a:bodyPr>
            <a:normAutofit/>
          </a:bodyPr>
          <a:lstStyle/>
          <a:p>
            <a:pPr marL="0" indent="0">
              <a:buNone/>
            </a:pPr>
            <a:r>
              <a:rPr lang="en-US" sz="3200" dirty="0">
                <a:solidFill>
                  <a:srgbClr val="000000"/>
                </a:solidFill>
                <a:latin typeface="Times New Roman" panose="02020603050405020304" pitchFamily="18" charset="0"/>
              </a:rPr>
              <a:t>J</a:t>
            </a:r>
            <a:r>
              <a:rPr lang="en-US" sz="3200" b="0" i="0" dirty="0">
                <a:solidFill>
                  <a:srgbClr val="000000"/>
                </a:solidFill>
                <a:effectLst/>
                <a:latin typeface="Times New Roman" panose="02020603050405020304" pitchFamily="18" charset="0"/>
              </a:rPr>
              <a:t>esus saw James, son of Zebedee and his brother John;</a:t>
            </a:r>
            <a:endParaRPr lang="en-GB" sz="3200" dirty="0"/>
          </a:p>
        </p:txBody>
      </p:sp>
      <p:sp>
        <p:nvSpPr>
          <p:cNvPr id="5" name="TextBox 4">
            <a:extLst>
              <a:ext uri="{FF2B5EF4-FFF2-40B4-BE49-F238E27FC236}">
                <a16:creationId xmlns:a16="http://schemas.microsoft.com/office/drawing/2014/main" id="{07312D32-0509-4516-BD9F-789256ECA7E6}"/>
              </a:ext>
            </a:extLst>
          </p:cNvPr>
          <p:cNvSpPr txBox="1"/>
          <p:nvPr/>
        </p:nvSpPr>
        <p:spPr>
          <a:xfrm>
            <a:off x="1340726" y="1719449"/>
            <a:ext cx="8596148" cy="58477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3200" b="1" i="0" dirty="0">
                <a:solidFill>
                  <a:srgbClr val="FF0000"/>
                </a:solidFill>
                <a:effectLst/>
                <a:latin typeface="Times New Roman" panose="02020603050405020304" pitchFamily="18" charset="0"/>
              </a:rPr>
              <a:t>They were in their boat, mending their nets.</a:t>
            </a:r>
            <a:endParaRPr lang="en-GB" sz="3200" b="1" dirty="0">
              <a:solidFill>
                <a:srgbClr val="FF0000"/>
              </a:solidFill>
            </a:endParaRPr>
          </a:p>
        </p:txBody>
      </p:sp>
      <p:pic>
        <p:nvPicPr>
          <p:cNvPr id="7" name="Picture 6">
            <a:extLst>
              <a:ext uri="{FF2B5EF4-FFF2-40B4-BE49-F238E27FC236}">
                <a16:creationId xmlns:a16="http://schemas.microsoft.com/office/drawing/2014/main" id="{51EEBE10-82AB-41E9-BA31-3B9CCB9AED79}"/>
              </a:ext>
            </a:extLst>
          </p:cNvPr>
          <p:cNvPicPr>
            <a:picLocks noChangeAspect="1"/>
          </p:cNvPicPr>
          <p:nvPr/>
        </p:nvPicPr>
        <p:blipFill>
          <a:blip r:embed="rId3"/>
          <a:stretch>
            <a:fillRect/>
          </a:stretch>
        </p:blipFill>
        <p:spPr>
          <a:xfrm>
            <a:off x="6322604" y="2781991"/>
            <a:ext cx="4740935" cy="3705559"/>
          </a:xfrm>
          <a:prstGeom prst="rect">
            <a:avLst/>
          </a:prstGeom>
        </p:spPr>
      </p:pic>
      <p:sp>
        <p:nvSpPr>
          <p:cNvPr id="17" name="TextBox 16">
            <a:extLst>
              <a:ext uri="{FF2B5EF4-FFF2-40B4-BE49-F238E27FC236}">
                <a16:creationId xmlns:a16="http://schemas.microsoft.com/office/drawing/2014/main" id="{CE851D91-5F1C-4B09-86AF-3AB462EA700E}"/>
              </a:ext>
            </a:extLst>
          </p:cNvPr>
          <p:cNvSpPr txBox="1"/>
          <p:nvPr/>
        </p:nvSpPr>
        <p:spPr>
          <a:xfrm>
            <a:off x="1222190" y="2781991"/>
            <a:ext cx="6096000" cy="58477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3200" b="0" i="0" dirty="0">
                <a:solidFill>
                  <a:srgbClr val="000000"/>
                </a:solidFill>
                <a:effectLst/>
                <a:latin typeface="Times New Roman" panose="02020603050405020304" pitchFamily="18" charset="0"/>
              </a:rPr>
              <a:t>Jesus called them at once.</a:t>
            </a:r>
            <a:endParaRPr lang="en-GB" sz="3200" dirty="0"/>
          </a:p>
        </p:txBody>
      </p:sp>
      <p:sp>
        <p:nvSpPr>
          <p:cNvPr id="19" name="TextBox 18">
            <a:extLst>
              <a:ext uri="{FF2B5EF4-FFF2-40B4-BE49-F238E27FC236}">
                <a16:creationId xmlns:a16="http://schemas.microsoft.com/office/drawing/2014/main" id="{368FA482-A1D8-490F-8FDC-C39DD8DB6B1B}"/>
              </a:ext>
            </a:extLst>
          </p:cNvPr>
          <p:cNvSpPr txBox="1"/>
          <p:nvPr/>
        </p:nvSpPr>
        <p:spPr>
          <a:xfrm>
            <a:off x="688043" y="4080649"/>
            <a:ext cx="5218926" cy="255454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r"/>
            <a:r>
              <a:rPr lang="en-US" sz="3200" dirty="0">
                <a:solidFill>
                  <a:srgbClr val="000000"/>
                </a:solidFill>
                <a:latin typeface="Times New Roman" panose="02020603050405020304" pitchFamily="18" charset="0"/>
              </a:rPr>
              <a:t>They </a:t>
            </a:r>
            <a:r>
              <a:rPr lang="en-US" sz="3200" b="0" i="0" dirty="0">
                <a:solidFill>
                  <a:srgbClr val="000000"/>
                </a:solidFill>
                <a:effectLst/>
                <a:latin typeface="Times New Roman" panose="02020603050405020304" pitchFamily="18" charset="0"/>
              </a:rPr>
              <a:t>went after him, leaving their father Zebedee in the boat with the men </a:t>
            </a:r>
            <a:r>
              <a:rPr lang="en-US" sz="3200" dirty="0">
                <a:solidFill>
                  <a:srgbClr val="000000"/>
                </a:solidFill>
                <a:latin typeface="Times New Roman" panose="02020603050405020304" pitchFamily="18" charset="0"/>
              </a:rPr>
              <a:t>t</a:t>
            </a:r>
            <a:r>
              <a:rPr lang="en-US" sz="3200" b="0" i="0" dirty="0">
                <a:solidFill>
                  <a:srgbClr val="000000"/>
                </a:solidFill>
                <a:effectLst/>
                <a:latin typeface="Times New Roman" panose="02020603050405020304" pitchFamily="18" charset="0"/>
              </a:rPr>
              <a:t>hey employed. </a:t>
            </a:r>
          </a:p>
          <a:p>
            <a:pPr algn="r"/>
            <a:endParaRPr lang="en-GB" sz="3200" dirty="0"/>
          </a:p>
        </p:txBody>
      </p:sp>
    </p:spTree>
    <p:custDataLst>
      <p:tags r:id="rId1"/>
    </p:custDataLst>
    <p:extLst>
      <p:ext uri="{BB962C8B-B14F-4D97-AF65-F5344CB8AC3E}">
        <p14:creationId xmlns:p14="http://schemas.microsoft.com/office/powerpoint/2010/main" val="3071023834"/>
      </p:ext>
    </p:extLst>
  </p:cSld>
  <p:clrMapOvr>
    <a:masterClrMapping/>
  </p:clrMapOvr>
  <mc:AlternateContent xmlns:mc="http://schemas.openxmlformats.org/markup-compatibility/2006" xmlns:p14="http://schemas.microsoft.com/office/powerpoint/2010/main">
    <mc:Choice Requires="p14">
      <p:transition spd="slow" p14:dur="2000" advTm="30291"/>
    </mc:Choice>
    <mc:Fallback xmlns="">
      <p:transition spd="slow" advTm="302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17"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36DAD-4D88-4260-8036-91EE4DB7FC25}"/>
              </a:ext>
            </a:extLst>
          </p:cNvPr>
          <p:cNvSpPr>
            <a:spLocks noGrp="1"/>
          </p:cNvSpPr>
          <p:nvPr>
            <p:ph type="title"/>
          </p:nvPr>
        </p:nvSpPr>
        <p:spPr>
          <a:xfrm>
            <a:off x="1755885" y="-27779"/>
            <a:ext cx="9067800" cy="754012"/>
          </a:xfrm>
        </p:spPr>
        <p:txBody>
          <a:bodyPr/>
          <a:lstStyle/>
          <a:p>
            <a:r>
              <a:rPr lang="en-US" dirty="0"/>
              <a:t>Jesus proclaimed,</a:t>
            </a:r>
            <a:endParaRPr lang="en-GB" dirty="0"/>
          </a:p>
        </p:txBody>
      </p:sp>
      <p:sp>
        <p:nvSpPr>
          <p:cNvPr id="3" name="Content Placeholder 2">
            <a:extLst>
              <a:ext uri="{FF2B5EF4-FFF2-40B4-BE49-F238E27FC236}">
                <a16:creationId xmlns:a16="http://schemas.microsoft.com/office/drawing/2014/main" id="{8F0BE900-676A-464A-9B08-5EBD95F53AFE}"/>
              </a:ext>
            </a:extLst>
          </p:cNvPr>
          <p:cNvSpPr>
            <a:spLocks noGrp="1"/>
          </p:cNvSpPr>
          <p:nvPr>
            <p:ph idx="1"/>
          </p:nvPr>
        </p:nvSpPr>
        <p:spPr>
          <a:xfrm>
            <a:off x="3614430" y="3098754"/>
            <a:ext cx="7247260" cy="450001"/>
          </a:xfrm>
        </p:spPr>
        <p:txBody>
          <a:bodyPr>
            <a:normAutofit lnSpcReduction="10000"/>
          </a:bodyPr>
          <a:lstStyle/>
          <a:p>
            <a:pPr marL="0" indent="0">
              <a:buNone/>
            </a:pPr>
            <a:r>
              <a:rPr lang="en-US" b="1" dirty="0">
                <a:solidFill>
                  <a:srgbClr val="C00000"/>
                </a:solidFill>
              </a:rPr>
              <a:t>JESUS SAID,</a:t>
            </a:r>
          </a:p>
        </p:txBody>
      </p:sp>
      <p:sp>
        <p:nvSpPr>
          <p:cNvPr id="5" name="TextBox 4">
            <a:extLst>
              <a:ext uri="{FF2B5EF4-FFF2-40B4-BE49-F238E27FC236}">
                <a16:creationId xmlns:a16="http://schemas.microsoft.com/office/drawing/2014/main" id="{E105033D-4608-4329-B6DE-4B93BCBC2CA2}"/>
              </a:ext>
            </a:extLst>
          </p:cNvPr>
          <p:cNvSpPr txBox="1"/>
          <p:nvPr/>
        </p:nvSpPr>
        <p:spPr>
          <a:xfrm>
            <a:off x="1511519" y="902499"/>
            <a:ext cx="7719848" cy="95410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US" sz="2800" b="1" i="0" dirty="0">
                <a:solidFill>
                  <a:schemeClr val="accent1">
                    <a:lumMod val="50000"/>
                  </a:schemeClr>
                </a:solidFill>
                <a:effectLst/>
                <a:latin typeface="Times New Roman" panose="02020603050405020304" pitchFamily="18" charset="0"/>
              </a:rPr>
              <a:t>‘The time has come. The kingdom of God is close at hand. Repent, and believe the Good News.’</a:t>
            </a:r>
            <a:endParaRPr lang="en-GB" sz="2800" b="1" dirty="0">
              <a:solidFill>
                <a:schemeClr val="accent1">
                  <a:lumMod val="50000"/>
                </a:schemeClr>
              </a:solidFill>
            </a:endParaRPr>
          </a:p>
        </p:txBody>
      </p:sp>
      <p:sp>
        <p:nvSpPr>
          <p:cNvPr id="7" name="TextBox 6">
            <a:extLst>
              <a:ext uri="{FF2B5EF4-FFF2-40B4-BE49-F238E27FC236}">
                <a16:creationId xmlns:a16="http://schemas.microsoft.com/office/drawing/2014/main" id="{39A4BEF8-1E2C-43E5-8725-393C3956CA0C}"/>
              </a:ext>
            </a:extLst>
          </p:cNvPr>
          <p:cNvSpPr txBox="1"/>
          <p:nvPr/>
        </p:nvSpPr>
        <p:spPr>
          <a:xfrm>
            <a:off x="3546732" y="3853158"/>
            <a:ext cx="5034455" cy="83099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r"/>
            <a:r>
              <a:rPr lang="en-US" sz="2400" b="1" i="0" dirty="0">
                <a:solidFill>
                  <a:srgbClr val="0070C0"/>
                </a:solidFill>
                <a:effectLst/>
                <a:latin typeface="Times New Roman" panose="02020603050405020304" pitchFamily="18" charset="0"/>
              </a:rPr>
              <a:t>THEY LEFT EVERYTHING AND FOLLOWED HIM.</a:t>
            </a:r>
            <a:endParaRPr lang="en-GB" sz="2400" b="1" dirty="0">
              <a:solidFill>
                <a:srgbClr val="0070C0"/>
              </a:solidFill>
            </a:endParaRPr>
          </a:p>
        </p:txBody>
      </p:sp>
      <p:sp>
        <p:nvSpPr>
          <p:cNvPr id="14" name="TextBox 13">
            <a:extLst>
              <a:ext uri="{FF2B5EF4-FFF2-40B4-BE49-F238E27FC236}">
                <a16:creationId xmlns:a16="http://schemas.microsoft.com/office/drawing/2014/main" id="{84BB9134-68C6-43C0-91AA-283438E0F857}"/>
              </a:ext>
            </a:extLst>
          </p:cNvPr>
          <p:cNvSpPr txBox="1"/>
          <p:nvPr/>
        </p:nvSpPr>
        <p:spPr>
          <a:xfrm>
            <a:off x="3546732" y="1763123"/>
            <a:ext cx="7873705" cy="46166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Jesus opened the way of salvation. </a:t>
            </a:r>
            <a:endParaRPr lang="en-GB" sz="2400" dirty="0"/>
          </a:p>
        </p:txBody>
      </p:sp>
      <p:pic>
        <p:nvPicPr>
          <p:cNvPr id="24" name="Picture 23">
            <a:extLst>
              <a:ext uri="{FF2B5EF4-FFF2-40B4-BE49-F238E27FC236}">
                <a16:creationId xmlns:a16="http://schemas.microsoft.com/office/drawing/2014/main" id="{6AE1F5B3-4687-4DC7-BD0E-D07A43F1A7C7}"/>
              </a:ext>
            </a:extLst>
          </p:cNvPr>
          <p:cNvPicPr>
            <a:picLocks noChangeAspect="1"/>
          </p:cNvPicPr>
          <p:nvPr/>
        </p:nvPicPr>
        <p:blipFill>
          <a:blip r:embed="rId3"/>
          <a:stretch>
            <a:fillRect/>
          </a:stretch>
        </p:blipFill>
        <p:spPr>
          <a:xfrm>
            <a:off x="5989716" y="60822"/>
            <a:ext cx="1207596" cy="9060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8" name="Picture 27">
            <a:extLst>
              <a:ext uri="{FF2B5EF4-FFF2-40B4-BE49-F238E27FC236}">
                <a16:creationId xmlns:a16="http://schemas.microsoft.com/office/drawing/2014/main" id="{DA60735E-D1F7-445A-B95B-CDC98D8E6F99}"/>
              </a:ext>
            </a:extLst>
          </p:cNvPr>
          <p:cNvPicPr>
            <a:picLocks noChangeAspect="1"/>
          </p:cNvPicPr>
          <p:nvPr/>
        </p:nvPicPr>
        <p:blipFill>
          <a:blip r:embed="rId4"/>
          <a:stretch>
            <a:fillRect/>
          </a:stretch>
        </p:blipFill>
        <p:spPr>
          <a:xfrm>
            <a:off x="3124360" y="3220796"/>
            <a:ext cx="619065" cy="1075060"/>
          </a:xfrm>
          <a:prstGeom prst="rect">
            <a:avLst/>
          </a:prstGeom>
          <a:ln>
            <a:noFill/>
          </a:ln>
          <a:effectLst>
            <a:softEdge rad="112500"/>
          </a:effectLst>
        </p:spPr>
      </p:pic>
      <p:pic>
        <p:nvPicPr>
          <p:cNvPr id="32" name="Picture 31">
            <a:extLst>
              <a:ext uri="{FF2B5EF4-FFF2-40B4-BE49-F238E27FC236}">
                <a16:creationId xmlns:a16="http://schemas.microsoft.com/office/drawing/2014/main" id="{9CBC897C-BF84-4801-8ECA-69DB865D5ABD}"/>
              </a:ext>
            </a:extLst>
          </p:cNvPr>
          <p:cNvPicPr>
            <a:picLocks noChangeAspect="1"/>
          </p:cNvPicPr>
          <p:nvPr/>
        </p:nvPicPr>
        <p:blipFill>
          <a:blip r:embed="rId5"/>
          <a:stretch>
            <a:fillRect/>
          </a:stretch>
        </p:blipFill>
        <p:spPr>
          <a:xfrm>
            <a:off x="8645269" y="3573147"/>
            <a:ext cx="586098" cy="1087986"/>
          </a:xfrm>
          <a:prstGeom prst="rect">
            <a:avLst/>
          </a:prstGeom>
          <a:ln>
            <a:noFill/>
          </a:ln>
          <a:effectLst>
            <a:softEdge rad="112500"/>
          </a:effectLst>
        </p:spPr>
      </p:pic>
      <p:sp>
        <p:nvSpPr>
          <p:cNvPr id="36" name="TextBox 35">
            <a:extLst>
              <a:ext uri="{FF2B5EF4-FFF2-40B4-BE49-F238E27FC236}">
                <a16:creationId xmlns:a16="http://schemas.microsoft.com/office/drawing/2014/main" id="{CD1A7A08-D7EA-4ECE-9FB3-13DFDAA83268}"/>
              </a:ext>
            </a:extLst>
          </p:cNvPr>
          <p:cNvSpPr txBox="1"/>
          <p:nvPr/>
        </p:nvSpPr>
        <p:spPr>
          <a:xfrm>
            <a:off x="2026527" y="5464714"/>
            <a:ext cx="8285765"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GB" sz="1800" b="1" dirty="0">
                <a:solidFill>
                  <a:srgbClr val="222222"/>
                </a:solidFill>
                <a:effectLst/>
                <a:latin typeface="Abadi" panose="020B0604020104020204" pitchFamily="34" charset="0"/>
                <a:ea typeface="Calibri" panose="020F0502020204030204" pitchFamily="34" charset="0"/>
                <a:cs typeface="Arial" panose="020B0604020202020204" pitchFamily="34" charset="0"/>
              </a:rPr>
              <a:t>* THEY ENTRUSTED THEIR LIFE AND EVERYTHING </a:t>
            </a:r>
            <a:r>
              <a:rPr lang="en-GB" b="1" dirty="0">
                <a:solidFill>
                  <a:srgbClr val="222222"/>
                </a:solidFill>
                <a:latin typeface="Abadi" panose="020B0604020104020204" pitchFamily="34" charset="0"/>
                <a:ea typeface="Calibri" panose="020F0502020204030204" pitchFamily="34" charset="0"/>
                <a:cs typeface="Arial" panose="020B0604020202020204" pitchFamily="34" charset="0"/>
              </a:rPr>
              <a:t>TO JESUS AND HIS PROVIDENCE. </a:t>
            </a:r>
            <a:endParaRPr lang="en-GB" dirty="0"/>
          </a:p>
        </p:txBody>
      </p:sp>
      <p:sp>
        <p:nvSpPr>
          <p:cNvPr id="38" name="TextBox 37">
            <a:extLst>
              <a:ext uri="{FF2B5EF4-FFF2-40B4-BE49-F238E27FC236}">
                <a16:creationId xmlns:a16="http://schemas.microsoft.com/office/drawing/2014/main" id="{3B052679-D65D-4FCD-BDBD-584A4753818B}"/>
              </a:ext>
            </a:extLst>
          </p:cNvPr>
          <p:cNvSpPr txBox="1"/>
          <p:nvPr/>
        </p:nvSpPr>
        <p:spPr>
          <a:xfrm>
            <a:off x="1755885" y="4840613"/>
            <a:ext cx="8166536"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GB" b="1" dirty="0">
                <a:solidFill>
                  <a:srgbClr val="222222"/>
                </a:solidFill>
                <a:latin typeface="Abadi" panose="020B0604020104020204" pitchFamily="34" charset="0"/>
                <a:ea typeface="Calibri" panose="020F0502020204030204" pitchFamily="34" charset="0"/>
                <a:cs typeface="Arial" panose="020B0604020202020204" pitchFamily="34" charset="0"/>
              </a:rPr>
              <a:t>* THEY BELIEVED IN WHAT JESUS WAS PROCLAIMING AND THEY FOLLOWED HIM.</a:t>
            </a:r>
            <a:endParaRPr lang="en-GB" dirty="0"/>
          </a:p>
        </p:txBody>
      </p:sp>
      <p:sp>
        <p:nvSpPr>
          <p:cNvPr id="40" name="TextBox 39">
            <a:extLst>
              <a:ext uri="{FF2B5EF4-FFF2-40B4-BE49-F238E27FC236}">
                <a16:creationId xmlns:a16="http://schemas.microsoft.com/office/drawing/2014/main" id="{D3B01D5B-CB13-40FF-A3A3-8110E31B9685}"/>
              </a:ext>
            </a:extLst>
          </p:cNvPr>
          <p:cNvSpPr txBox="1"/>
          <p:nvPr/>
        </p:nvSpPr>
        <p:spPr>
          <a:xfrm>
            <a:off x="2459258" y="5998901"/>
            <a:ext cx="7420302"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b="1" dirty="0">
                <a:solidFill>
                  <a:srgbClr val="222222"/>
                </a:solidFill>
                <a:latin typeface="Abadi" panose="020B0604020104020204" pitchFamily="34" charset="0"/>
                <a:cs typeface="Arial" panose="020B0604020202020204" pitchFamily="34" charset="0"/>
              </a:rPr>
              <a:t>* THEY LEFT WHAT THEY CONSIDERED TO BE IMPORTANT IN THEIR LIFE   FOR FOLLOWING JESUS.</a:t>
            </a:r>
            <a:endParaRPr lang="en-GB" dirty="0"/>
          </a:p>
        </p:txBody>
      </p:sp>
      <p:pic>
        <p:nvPicPr>
          <p:cNvPr id="42" name="Picture 41">
            <a:extLst>
              <a:ext uri="{FF2B5EF4-FFF2-40B4-BE49-F238E27FC236}">
                <a16:creationId xmlns:a16="http://schemas.microsoft.com/office/drawing/2014/main" id="{3D8BD810-9C0D-46BE-99AA-E0A909A48003}"/>
              </a:ext>
            </a:extLst>
          </p:cNvPr>
          <p:cNvPicPr>
            <a:picLocks noChangeAspect="1"/>
          </p:cNvPicPr>
          <p:nvPr/>
        </p:nvPicPr>
        <p:blipFill>
          <a:blip r:embed="rId6"/>
          <a:stretch>
            <a:fillRect/>
          </a:stretch>
        </p:blipFill>
        <p:spPr>
          <a:xfrm>
            <a:off x="690401" y="4650948"/>
            <a:ext cx="1336126" cy="2452887"/>
          </a:xfrm>
          <a:prstGeom prst="ellipse">
            <a:avLst/>
          </a:prstGeom>
          <a:ln>
            <a:noFill/>
          </a:ln>
          <a:effectLst>
            <a:softEdge rad="112500"/>
          </a:effectLst>
        </p:spPr>
      </p:pic>
      <p:sp>
        <p:nvSpPr>
          <p:cNvPr id="43" name="Thought Bubble: Cloud 42">
            <a:extLst>
              <a:ext uri="{FF2B5EF4-FFF2-40B4-BE49-F238E27FC236}">
                <a16:creationId xmlns:a16="http://schemas.microsoft.com/office/drawing/2014/main" id="{74FEE411-68DE-48E0-8A61-03381FEDDDA0}"/>
              </a:ext>
            </a:extLst>
          </p:cNvPr>
          <p:cNvSpPr/>
          <p:nvPr/>
        </p:nvSpPr>
        <p:spPr>
          <a:xfrm>
            <a:off x="1" y="2491991"/>
            <a:ext cx="3023036" cy="1728753"/>
          </a:xfrm>
          <a:prstGeom prst="cloudCallout">
            <a:avLst>
              <a:gd name="adj1" fmla="val -8177"/>
              <a:gd name="adj2" fmla="val 80611"/>
            </a:avLst>
          </a:prstGeom>
          <a:solidFill>
            <a:srgbClr val="92D05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800" b="1" i="0" dirty="0">
                <a:solidFill>
                  <a:srgbClr val="000000"/>
                </a:solidFill>
                <a:effectLst/>
                <a:latin typeface="Times New Roman" panose="02020603050405020304" pitchFamily="18" charset="0"/>
              </a:rPr>
              <a:t>HOW COULD THEY DO THIS?</a:t>
            </a:r>
          </a:p>
          <a:p>
            <a:pPr algn="ctr"/>
            <a:r>
              <a:rPr lang="en-GB" sz="3200" b="1" dirty="0">
                <a:solidFill>
                  <a:schemeClr val="tx1"/>
                </a:solidFill>
                <a:effectLst/>
                <a:latin typeface="LilyUPC" panose="020B0502040204020203" pitchFamily="34" charset="-34"/>
                <a:ea typeface="Calibri" panose="020F0502020204030204" pitchFamily="34" charset="0"/>
                <a:cs typeface="LilyUPC" panose="020B0502040204020203" pitchFamily="34" charset="-34"/>
              </a:rPr>
              <a:t>With faith</a:t>
            </a:r>
            <a:endParaRPr lang="en-GB" sz="3200" dirty="0">
              <a:solidFill>
                <a:schemeClr val="tx1"/>
              </a:solidFill>
              <a:latin typeface="LilyUPC" panose="020B0502040204020203" pitchFamily="34" charset="-34"/>
              <a:cs typeface="LilyUPC" panose="020B0502040204020203" pitchFamily="34" charset="-34"/>
            </a:endParaRPr>
          </a:p>
          <a:p>
            <a:pPr algn="ctr"/>
            <a:endParaRPr lang="en-GB" sz="1800" b="1" dirty="0"/>
          </a:p>
        </p:txBody>
      </p:sp>
      <p:sp>
        <p:nvSpPr>
          <p:cNvPr id="45" name="TextBox 44">
            <a:extLst>
              <a:ext uri="{FF2B5EF4-FFF2-40B4-BE49-F238E27FC236}">
                <a16:creationId xmlns:a16="http://schemas.microsoft.com/office/drawing/2014/main" id="{8418D74B-7804-42ED-B872-B457253BCF17}"/>
              </a:ext>
            </a:extLst>
          </p:cNvPr>
          <p:cNvSpPr txBox="1"/>
          <p:nvPr/>
        </p:nvSpPr>
        <p:spPr>
          <a:xfrm>
            <a:off x="3433892" y="3302539"/>
            <a:ext cx="6101254" cy="707886"/>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0" indent="0" algn="ctr">
              <a:buNone/>
            </a:pPr>
            <a:r>
              <a:rPr lang="en-US" sz="3600" b="1" dirty="0">
                <a:solidFill>
                  <a:srgbClr val="C00000"/>
                </a:solidFill>
              </a:rPr>
              <a:t> </a:t>
            </a:r>
            <a:r>
              <a:rPr lang="en-US" sz="4000" b="1" dirty="0">
                <a:solidFill>
                  <a:srgbClr val="C00000"/>
                </a:solidFill>
              </a:rPr>
              <a:t>FOLLOW</a:t>
            </a:r>
            <a:r>
              <a:rPr lang="en-US" sz="3600" b="1" dirty="0">
                <a:solidFill>
                  <a:srgbClr val="C00000"/>
                </a:solidFill>
              </a:rPr>
              <a:t> ME!</a:t>
            </a:r>
            <a:endParaRPr lang="en-GB" sz="3600" b="1" dirty="0">
              <a:solidFill>
                <a:srgbClr val="C00000"/>
              </a:solidFill>
            </a:endParaRPr>
          </a:p>
        </p:txBody>
      </p:sp>
      <p:pic>
        <p:nvPicPr>
          <p:cNvPr id="8" name="Picture 7">
            <a:extLst>
              <a:ext uri="{FF2B5EF4-FFF2-40B4-BE49-F238E27FC236}">
                <a16:creationId xmlns:a16="http://schemas.microsoft.com/office/drawing/2014/main" id="{E3900A34-3A2A-4D69-9E7E-F35C36283F61}"/>
              </a:ext>
            </a:extLst>
          </p:cNvPr>
          <p:cNvPicPr>
            <a:picLocks noChangeAspect="1"/>
          </p:cNvPicPr>
          <p:nvPr/>
        </p:nvPicPr>
        <p:blipFill>
          <a:blip r:embed="rId7"/>
          <a:stretch>
            <a:fillRect/>
          </a:stretch>
        </p:blipFill>
        <p:spPr>
          <a:xfrm>
            <a:off x="3222703" y="2159718"/>
            <a:ext cx="6162242" cy="848310"/>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87410968"/>
      </p:ext>
    </p:extLst>
  </p:cSld>
  <p:clrMapOvr>
    <a:masterClrMapping/>
  </p:clrMapOvr>
  <mc:AlternateContent xmlns:mc="http://schemas.openxmlformats.org/markup-compatibility/2006" xmlns:p14="http://schemas.microsoft.com/office/powerpoint/2010/main">
    <mc:Choice Requires="p14">
      <p:transition spd="slow" p14:dur="2000" advTm="65930"/>
    </mc:Choice>
    <mc:Fallback xmlns="">
      <p:transition spd="slow" advTm="659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500"/>
                                        <p:tgtEl>
                                          <p:spTgt spid="3">
                                            <p:txEl>
                                              <p:pRg st="0" end="0"/>
                                            </p:txEl>
                                          </p:spTgt>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barn(inVertical)">
                                      <p:cBhvr>
                                        <p:cTn id="36" dur="500"/>
                                        <p:tgtEl>
                                          <p:spTgt spid="4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arn(inVertical)">
                                      <p:cBhvr>
                                        <p:cTn id="41" dur="500"/>
                                        <p:tgtEl>
                                          <p:spTgt spid="7"/>
                                        </p:tgtEl>
                                      </p:cBhvr>
                                    </p:animEffect>
                                  </p:childTnLst>
                                </p:cTn>
                              </p:par>
                              <p:par>
                                <p:cTn id="42" presetID="10" presetClass="entr" presetSubtype="0" fill="hold"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500"/>
                                        <p:tgtEl>
                                          <p:spTgt spid="43"/>
                                        </p:tgtEl>
                                      </p:cBhvr>
                                    </p:animEffect>
                                  </p:childTnLst>
                                </p:cTn>
                              </p:par>
                              <p:par>
                                <p:cTn id="53" presetID="16" presetClass="entr" presetSubtype="21" fill="hold" nodeType="withEffect">
                                  <p:stCondLst>
                                    <p:cond delay="0"/>
                                  </p:stCondLst>
                                  <p:childTnLst>
                                    <p:set>
                                      <p:cBhvr>
                                        <p:cTn id="54" dur="1" fill="hold">
                                          <p:stCondLst>
                                            <p:cond delay="0"/>
                                          </p:stCondLst>
                                        </p:cTn>
                                        <p:tgtEl>
                                          <p:spTgt spid="43">
                                            <p:txEl>
                                              <p:pRg st="0" end="0"/>
                                            </p:txEl>
                                          </p:spTgt>
                                        </p:tgtEl>
                                        <p:attrNameLst>
                                          <p:attrName>style.visibility</p:attrName>
                                        </p:attrNameLst>
                                      </p:cBhvr>
                                      <p:to>
                                        <p:strVal val="visible"/>
                                      </p:to>
                                    </p:set>
                                    <p:animEffect transition="in" filter="barn(inVertical)">
                                      <p:cBhvr>
                                        <p:cTn id="55" dur="500"/>
                                        <p:tgtEl>
                                          <p:spTgt spid="43">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3">
                                            <p:txEl>
                                              <p:pRg st="1" end="1"/>
                                            </p:txEl>
                                          </p:spTgt>
                                        </p:tgtEl>
                                        <p:attrNameLst>
                                          <p:attrName>style.visibility</p:attrName>
                                        </p:attrNameLst>
                                      </p:cBhvr>
                                      <p:to>
                                        <p:strVal val="visible"/>
                                      </p:to>
                                    </p:set>
                                    <p:animEffect transition="in" filter="fade">
                                      <p:cBhvr>
                                        <p:cTn id="60" dur="500"/>
                                        <p:tgtEl>
                                          <p:spTgt spid="43">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fade">
                                      <p:cBhvr>
                                        <p:cTn id="65" dur="500"/>
                                        <p:tgtEl>
                                          <p:spTgt spid="3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500"/>
                                        <p:tgtEl>
                                          <p:spTgt spid="3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fade">
                                      <p:cBhvr>
                                        <p:cTn id="7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7" grpId="0"/>
      <p:bldP spid="14" grpId="0"/>
      <p:bldP spid="36" grpId="0"/>
      <p:bldP spid="38" grpId="0"/>
      <p:bldP spid="40" grpId="0"/>
      <p:bldP spid="43" grpId="0" animBg="1"/>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BE6CA-B1C7-48CA-8928-E17CC48EFCFB}"/>
              </a:ext>
            </a:extLst>
          </p:cNvPr>
          <p:cNvSpPr>
            <a:spLocks noGrp="1"/>
          </p:cNvSpPr>
          <p:nvPr>
            <p:ph type="title"/>
          </p:nvPr>
        </p:nvSpPr>
        <p:spPr>
          <a:xfrm>
            <a:off x="-210206" y="109140"/>
            <a:ext cx="11466786" cy="780259"/>
          </a:xfrm>
        </p:spPr>
        <p:txBody>
          <a:bodyPr>
            <a:normAutofit/>
          </a:bodyPr>
          <a:lstStyle/>
          <a:p>
            <a:pPr algn="ctr"/>
            <a:r>
              <a:rPr lang="en-GB" sz="3200" b="1" dirty="0">
                <a:solidFill>
                  <a:srgbClr val="FF0000"/>
                </a:solidFill>
                <a:effectLst/>
                <a:latin typeface="Abadi" panose="020B0604020104020204" pitchFamily="34" charset="0"/>
                <a:ea typeface="Calibri" panose="020F0502020204030204" pitchFamily="34" charset="0"/>
                <a:cs typeface="Times New Roman" panose="02020603050405020304" pitchFamily="18" charset="0"/>
              </a:rPr>
              <a:t>The Good News of God is being proclaimed to all.</a:t>
            </a:r>
            <a:endParaRPr lang="en-GB" sz="3200" dirty="0">
              <a:solidFill>
                <a:srgbClr val="FF0000"/>
              </a:solidFill>
            </a:endParaRPr>
          </a:p>
        </p:txBody>
      </p:sp>
      <p:sp>
        <p:nvSpPr>
          <p:cNvPr id="7" name="TextBox 6">
            <a:extLst>
              <a:ext uri="{FF2B5EF4-FFF2-40B4-BE49-F238E27FC236}">
                <a16:creationId xmlns:a16="http://schemas.microsoft.com/office/drawing/2014/main" id="{6A1AE3C8-9C51-4CC3-B8EE-D3EC9CD5251F}"/>
              </a:ext>
            </a:extLst>
          </p:cNvPr>
          <p:cNvSpPr txBox="1"/>
          <p:nvPr/>
        </p:nvSpPr>
        <p:spPr>
          <a:xfrm>
            <a:off x="2086326" y="992302"/>
            <a:ext cx="8019347" cy="46916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nSpc>
                <a:spcPct val="107000"/>
              </a:lnSpc>
              <a:spcAft>
                <a:spcPts val="800"/>
              </a:spcAft>
            </a:pPr>
            <a:r>
              <a:rPr lang="en-US" sz="2400" b="1" dirty="0">
                <a:solidFill>
                  <a:schemeClr val="accent2">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LISTEN AND BELIEVE IN THE GOOD NEWS</a:t>
            </a:r>
            <a:endParaRPr lang="en-GB" sz="32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8793F002-11D7-4CB5-9BE7-3BFE1618604C}"/>
              </a:ext>
            </a:extLst>
          </p:cNvPr>
          <p:cNvPicPr>
            <a:picLocks noChangeAspect="1"/>
          </p:cNvPicPr>
          <p:nvPr/>
        </p:nvPicPr>
        <p:blipFill>
          <a:blip r:embed="rId3"/>
          <a:stretch>
            <a:fillRect/>
          </a:stretch>
        </p:blipFill>
        <p:spPr>
          <a:xfrm>
            <a:off x="7404585" y="1300415"/>
            <a:ext cx="3082068" cy="2691469"/>
          </a:xfrm>
          <a:prstGeom prst="ellipse">
            <a:avLst/>
          </a:prstGeom>
          <a:ln>
            <a:noFill/>
          </a:ln>
          <a:effectLst>
            <a:softEdge rad="112500"/>
          </a:effectLst>
        </p:spPr>
      </p:pic>
      <p:sp>
        <p:nvSpPr>
          <p:cNvPr id="11" name="TextBox 10">
            <a:extLst>
              <a:ext uri="{FF2B5EF4-FFF2-40B4-BE49-F238E27FC236}">
                <a16:creationId xmlns:a16="http://schemas.microsoft.com/office/drawing/2014/main" id="{EE24133E-5680-4CE0-A2A1-DF15383E96E5}"/>
              </a:ext>
            </a:extLst>
          </p:cNvPr>
          <p:cNvSpPr txBox="1"/>
          <p:nvPr/>
        </p:nvSpPr>
        <p:spPr>
          <a:xfrm>
            <a:off x="1355835" y="4911591"/>
            <a:ext cx="8749838" cy="138499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0" indent="0">
              <a:buNone/>
            </a:pPr>
            <a:r>
              <a:rPr lang="en-GB" sz="28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Are we </a:t>
            </a:r>
            <a:r>
              <a:rPr lang="en-GB" sz="2800" b="1" dirty="0">
                <a:solidFill>
                  <a:srgbClr val="000000"/>
                </a:solidFill>
                <a:latin typeface="Abadi" panose="020B0604020104020204" pitchFamily="34" charset="0"/>
                <a:ea typeface="Calibri" panose="020F0502020204030204" pitchFamily="34" charset="0"/>
                <a:cs typeface="Times New Roman" panose="02020603050405020304" pitchFamily="18" charset="0"/>
              </a:rPr>
              <a:t>listening to</a:t>
            </a:r>
            <a:r>
              <a:rPr lang="en-GB" sz="28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 the G</a:t>
            </a:r>
            <a:r>
              <a:rPr lang="en-GB" sz="2800" b="1" dirty="0">
                <a:solidFill>
                  <a:srgbClr val="000000"/>
                </a:solidFill>
                <a:latin typeface="Abadi" panose="020B0604020104020204" pitchFamily="34" charset="0"/>
                <a:ea typeface="Calibri" panose="020F0502020204030204" pitchFamily="34" charset="0"/>
                <a:cs typeface="Times New Roman" panose="02020603050405020304" pitchFamily="18" charset="0"/>
              </a:rPr>
              <a:t>ood News</a:t>
            </a:r>
            <a:r>
              <a:rPr lang="en-GB" sz="28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 </a:t>
            </a:r>
          </a:p>
          <a:p>
            <a:pPr marL="0" indent="0">
              <a:buNone/>
            </a:pPr>
            <a:r>
              <a:rPr lang="en-GB" sz="2800" b="1" dirty="0">
                <a:solidFill>
                  <a:srgbClr val="000000"/>
                </a:solidFill>
                <a:latin typeface="Abadi" panose="020B0604020104020204" pitchFamily="34" charset="0"/>
                <a:ea typeface="Calibri" panose="020F0502020204030204" pitchFamily="34" charset="0"/>
                <a:cs typeface="Times New Roman" panose="02020603050405020304" pitchFamily="18" charset="0"/>
              </a:rPr>
              <a:t>                                      </a:t>
            </a:r>
            <a:r>
              <a:rPr lang="en-GB" sz="28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Are we believing in it?</a:t>
            </a:r>
          </a:p>
          <a:p>
            <a:pPr marL="0" indent="0">
              <a:buNone/>
            </a:pPr>
            <a:endParaRPr lang="en-GB" sz="2800" b="1" dirty="0">
              <a:solidFill>
                <a:srgbClr val="000000"/>
              </a:solidFill>
              <a:latin typeface="Abadi" panose="020B060402010402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152F2187-3DB6-4FB3-9CB6-4A51FCB27680}"/>
              </a:ext>
            </a:extLst>
          </p:cNvPr>
          <p:cNvSpPr txBox="1"/>
          <p:nvPr/>
        </p:nvSpPr>
        <p:spPr>
          <a:xfrm>
            <a:off x="1282261" y="1541116"/>
            <a:ext cx="6201102"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0" indent="0" algn="ctr">
              <a:buNone/>
            </a:pPr>
            <a:r>
              <a:rPr lang="en-GB" sz="3600" b="1" dirty="0">
                <a:solidFill>
                  <a:srgbClr val="00B050"/>
                </a:solidFill>
                <a:effectLst/>
                <a:latin typeface="Abadi" panose="020B0604020104020204" pitchFamily="34" charset="0"/>
                <a:ea typeface="Calibri" panose="020F0502020204030204" pitchFamily="34" charset="0"/>
                <a:cs typeface="Times New Roman" panose="02020603050405020304" pitchFamily="18" charset="0"/>
              </a:rPr>
              <a:t>THE GOSPEL</a:t>
            </a:r>
            <a:endParaRPr lang="en-GB" sz="3600" dirty="0">
              <a:solidFill>
                <a:srgbClr val="00B050"/>
              </a:solidFill>
            </a:endParaRPr>
          </a:p>
        </p:txBody>
      </p:sp>
      <p:sp>
        <p:nvSpPr>
          <p:cNvPr id="18" name="TextBox 17">
            <a:extLst>
              <a:ext uri="{FF2B5EF4-FFF2-40B4-BE49-F238E27FC236}">
                <a16:creationId xmlns:a16="http://schemas.microsoft.com/office/drawing/2014/main" id="{3684C3BC-2D06-453B-87F6-6CB7936C94DA}"/>
              </a:ext>
            </a:extLst>
          </p:cNvPr>
          <p:cNvSpPr txBox="1"/>
          <p:nvPr/>
        </p:nvSpPr>
        <p:spPr>
          <a:xfrm>
            <a:off x="-691055" y="2280070"/>
            <a:ext cx="9527627" cy="83099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The</a:t>
            </a:r>
            <a:r>
              <a:rPr lang="en-GB" sz="2400" b="1" dirty="0">
                <a:solidFill>
                  <a:srgbClr val="222222"/>
                </a:solidFill>
                <a:effectLst/>
                <a:latin typeface="Abadi" panose="020B0604020104020204" pitchFamily="34" charset="0"/>
                <a:ea typeface="Calibri" panose="020F0502020204030204" pitchFamily="34" charset="0"/>
                <a:cs typeface="Arial" panose="020B0604020202020204" pitchFamily="34" charset="0"/>
              </a:rPr>
              <a:t> </a:t>
            </a:r>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gospel is the power of God to salvation </a:t>
            </a:r>
          </a:p>
          <a:p>
            <a:pPr algn="ctr"/>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for everyone who believes. </a:t>
            </a:r>
            <a:endParaRPr lang="en-GB" sz="2400" b="1" dirty="0">
              <a:solidFill>
                <a:srgbClr val="000000"/>
              </a:solidFill>
              <a:latin typeface="Abadi" panose="020B060402010402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38B27246-C562-4044-8A53-8D772722A5CE}"/>
              </a:ext>
            </a:extLst>
          </p:cNvPr>
          <p:cNvSpPr txBox="1"/>
          <p:nvPr/>
        </p:nvSpPr>
        <p:spPr>
          <a:xfrm>
            <a:off x="488766" y="3607873"/>
            <a:ext cx="8513379" cy="707886"/>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GB" sz="2000" b="1" dirty="0">
                <a:solidFill>
                  <a:schemeClr val="accent1">
                    <a:lumMod val="50000"/>
                  </a:schemeClr>
                </a:solidFill>
                <a:latin typeface="Abadi" panose="020B0604020104020204" pitchFamily="34" charset="0"/>
                <a:cs typeface="Times New Roman" panose="02020603050405020304" pitchFamily="18" charset="0"/>
              </a:rPr>
              <a:t>IT IS THE MESSAGE FROM GOD THROUGH HIS SON JESUS, </a:t>
            </a:r>
          </a:p>
          <a:p>
            <a:pPr algn="ctr"/>
            <a:r>
              <a:rPr lang="en-GB" sz="2000" b="1" dirty="0">
                <a:solidFill>
                  <a:schemeClr val="accent1">
                    <a:lumMod val="50000"/>
                  </a:schemeClr>
                </a:solidFill>
                <a:latin typeface="Abadi" panose="020B0604020104020204" pitchFamily="34" charset="0"/>
                <a:cs typeface="Times New Roman" panose="02020603050405020304" pitchFamily="18" charset="0"/>
              </a:rPr>
              <a:t>WHO SAVED US BY HIS LIFE, DEATH AND RESURRECTION.</a:t>
            </a:r>
            <a:endParaRPr lang="en-GB" sz="2000" dirty="0">
              <a:solidFill>
                <a:schemeClr val="accent1">
                  <a:lumMod val="50000"/>
                </a:schemeClr>
              </a:solidFill>
            </a:endParaRPr>
          </a:p>
        </p:txBody>
      </p:sp>
      <p:sp>
        <p:nvSpPr>
          <p:cNvPr id="12" name="TextBox 11">
            <a:extLst>
              <a:ext uri="{FF2B5EF4-FFF2-40B4-BE49-F238E27FC236}">
                <a16:creationId xmlns:a16="http://schemas.microsoft.com/office/drawing/2014/main" id="{052724EF-5765-47E5-9FD5-F5EAEC164034}"/>
              </a:ext>
            </a:extLst>
          </p:cNvPr>
          <p:cNvSpPr txBox="1"/>
          <p:nvPr/>
        </p:nvSpPr>
        <p:spPr>
          <a:xfrm>
            <a:off x="2002233" y="6034976"/>
            <a:ext cx="7457042" cy="52322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0" indent="0" algn="ctr">
              <a:buNone/>
            </a:pPr>
            <a:r>
              <a:rPr lang="en-GB" sz="28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 Is it bringing us closer to Jesus, our salvation?</a:t>
            </a:r>
          </a:p>
        </p:txBody>
      </p:sp>
    </p:spTree>
    <p:custDataLst>
      <p:tags r:id="rId1"/>
    </p:custDataLst>
    <p:extLst>
      <p:ext uri="{BB962C8B-B14F-4D97-AF65-F5344CB8AC3E}">
        <p14:creationId xmlns:p14="http://schemas.microsoft.com/office/powerpoint/2010/main" val="206906874"/>
      </p:ext>
    </p:extLst>
  </p:cSld>
  <p:clrMapOvr>
    <a:masterClrMapping/>
  </p:clrMapOvr>
  <mc:AlternateContent xmlns:mc="http://schemas.openxmlformats.org/markup-compatibility/2006" xmlns:p14="http://schemas.microsoft.com/office/powerpoint/2010/main">
    <mc:Choice Requires="p14">
      <p:transition spd="slow" p14:dur="2000" advTm="54142"/>
    </mc:Choice>
    <mc:Fallback xmlns="">
      <p:transition spd="slow" advTm="541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1" grpId="0"/>
      <p:bldP spid="17" grpId="0"/>
      <p:bldP spid="18" grpId="0"/>
      <p:bldP spid="2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71FDC-843D-4071-A475-245F3A2CDC44}"/>
              </a:ext>
            </a:extLst>
          </p:cNvPr>
          <p:cNvSpPr>
            <a:spLocks noGrp="1"/>
          </p:cNvSpPr>
          <p:nvPr>
            <p:ph type="title"/>
          </p:nvPr>
        </p:nvSpPr>
        <p:spPr>
          <a:xfrm>
            <a:off x="1104900" y="55179"/>
            <a:ext cx="9067800" cy="956441"/>
          </a:xfrm>
        </p:spPr>
        <p:txBody>
          <a:bodyPr/>
          <a:lstStyle/>
          <a:p>
            <a:r>
              <a:rPr lang="en-US" dirty="0"/>
              <a:t>‘I WILL MAKE YOU FISHERS OF MEN.’</a:t>
            </a:r>
            <a:endParaRPr lang="en-GB" dirty="0"/>
          </a:p>
        </p:txBody>
      </p:sp>
      <p:sp>
        <p:nvSpPr>
          <p:cNvPr id="5" name="TextBox 4">
            <a:extLst>
              <a:ext uri="{FF2B5EF4-FFF2-40B4-BE49-F238E27FC236}">
                <a16:creationId xmlns:a16="http://schemas.microsoft.com/office/drawing/2014/main" id="{732A8BF4-5D80-43EC-8410-6247D2F80D5C}"/>
              </a:ext>
            </a:extLst>
          </p:cNvPr>
          <p:cNvSpPr txBox="1"/>
          <p:nvPr/>
        </p:nvSpPr>
        <p:spPr>
          <a:xfrm>
            <a:off x="2504974" y="1209563"/>
            <a:ext cx="7935311" cy="156966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GB" sz="2400" b="1" dirty="0">
                <a:solidFill>
                  <a:srgbClr val="222222"/>
                </a:solidFill>
                <a:effectLst/>
                <a:latin typeface="Abadi" panose="020B0604020104020204" pitchFamily="34" charset="0"/>
                <a:ea typeface="Calibri" panose="020F0502020204030204" pitchFamily="34" charset="0"/>
                <a:cs typeface="Arial" panose="020B0604020202020204" pitchFamily="34" charset="0"/>
              </a:rPr>
              <a:t>Jesus </a:t>
            </a:r>
            <a:r>
              <a:rPr lang="en-GB" sz="2400" b="1" dirty="0">
                <a:solidFill>
                  <a:srgbClr val="222222"/>
                </a:solidFill>
                <a:latin typeface="Abadi" panose="020B0604020104020204" pitchFamily="34" charset="0"/>
                <a:ea typeface="Calibri" panose="020F0502020204030204" pitchFamily="34" charset="0"/>
                <a:cs typeface="Arial" panose="020B0604020202020204" pitchFamily="34" charset="0"/>
              </a:rPr>
              <a:t>uses </a:t>
            </a:r>
            <a:r>
              <a:rPr lang="en-GB" sz="2400" b="1" dirty="0">
                <a:solidFill>
                  <a:srgbClr val="222222"/>
                </a:solidFill>
                <a:effectLst/>
                <a:latin typeface="Abadi" panose="020B0604020104020204" pitchFamily="34" charset="0"/>
                <a:ea typeface="Calibri" panose="020F0502020204030204" pitchFamily="34" charset="0"/>
                <a:cs typeface="Arial" panose="020B0604020202020204" pitchFamily="34" charset="0"/>
              </a:rPr>
              <a:t>their skills IN FISHING for the GOD’S PURPOSE.</a:t>
            </a:r>
          </a:p>
          <a:p>
            <a:r>
              <a:rPr lang="en-GB" sz="2400" b="1" dirty="0">
                <a:solidFill>
                  <a:srgbClr val="222222"/>
                </a:solidFill>
                <a:latin typeface="Abadi" panose="020B0604020104020204" pitchFamily="34" charset="0"/>
                <a:ea typeface="Calibri" panose="020F0502020204030204" pitchFamily="34" charset="0"/>
                <a:cs typeface="Arial" panose="020B0604020202020204" pitchFamily="34" charset="0"/>
              </a:rPr>
              <a:t>T</a:t>
            </a:r>
            <a:r>
              <a:rPr lang="en-GB" sz="2400" b="1" dirty="0">
                <a:solidFill>
                  <a:srgbClr val="222222"/>
                </a:solidFill>
                <a:effectLst/>
                <a:latin typeface="Abadi" panose="020B0604020104020204" pitchFamily="34" charset="0"/>
                <a:ea typeface="Calibri" panose="020F0502020204030204" pitchFamily="34" charset="0"/>
                <a:cs typeface="Arial" panose="020B0604020202020204" pitchFamily="34" charset="0"/>
              </a:rPr>
              <a:t>o gather children of God and</a:t>
            </a:r>
          </a:p>
          <a:p>
            <a:r>
              <a:rPr lang="en-GB" sz="2400" b="1" dirty="0">
                <a:solidFill>
                  <a:srgbClr val="222222"/>
                </a:solidFill>
                <a:effectLst/>
                <a:latin typeface="Abadi" panose="020B0604020104020204" pitchFamily="34" charset="0"/>
                <a:ea typeface="Calibri" panose="020F0502020204030204" pitchFamily="34" charset="0"/>
                <a:cs typeface="Arial" panose="020B0604020202020204" pitchFamily="34" charset="0"/>
              </a:rPr>
              <a:t>To build the kingdom of heaven. </a:t>
            </a:r>
          </a:p>
          <a:p>
            <a:endParaRPr lang="en-GB" sz="2400" dirty="0"/>
          </a:p>
        </p:txBody>
      </p:sp>
      <p:sp>
        <p:nvSpPr>
          <p:cNvPr id="7" name="TextBox 6">
            <a:extLst>
              <a:ext uri="{FF2B5EF4-FFF2-40B4-BE49-F238E27FC236}">
                <a16:creationId xmlns:a16="http://schemas.microsoft.com/office/drawing/2014/main" id="{D6D1D6FC-04D9-4911-8889-91119578DBFB}"/>
              </a:ext>
            </a:extLst>
          </p:cNvPr>
          <p:cNvSpPr txBox="1"/>
          <p:nvPr/>
        </p:nvSpPr>
        <p:spPr>
          <a:xfrm>
            <a:off x="3380637" y="2555622"/>
            <a:ext cx="7387458" cy="83099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GB" sz="2400" b="1" dirty="0">
                <a:solidFill>
                  <a:srgbClr val="00B050"/>
                </a:solidFill>
                <a:effectLst/>
                <a:latin typeface="Abadi" panose="020B0604020104020204" pitchFamily="34" charset="0"/>
                <a:ea typeface="Calibri" panose="020F0502020204030204" pitchFamily="34" charset="0"/>
                <a:cs typeface="Times New Roman" panose="02020603050405020304" pitchFamily="18" charset="0"/>
              </a:rPr>
              <a:t>Do we </a:t>
            </a:r>
            <a:r>
              <a:rPr lang="en-GB" sz="2400" b="1" dirty="0">
                <a:solidFill>
                  <a:srgbClr val="00B050"/>
                </a:solidFill>
                <a:latin typeface="Abadi" panose="020B0604020104020204" pitchFamily="34" charset="0"/>
                <a:ea typeface="Calibri" panose="020F0502020204030204" pitchFamily="34" charset="0"/>
                <a:cs typeface="Times New Roman" panose="02020603050405020304" pitchFamily="18" charset="0"/>
              </a:rPr>
              <a:t>offer </a:t>
            </a:r>
            <a:r>
              <a:rPr lang="en-GB" sz="2400" b="1" dirty="0">
                <a:solidFill>
                  <a:srgbClr val="00B050"/>
                </a:solidFill>
                <a:effectLst/>
                <a:latin typeface="Abadi" panose="020B0604020104020204" pitchFamily="34" charset="0"/>
                <a:ea typeface="Calibri" panose="020F0502020204030204" pitchFamily="34" charset="0"/>
                <a:cs typeface="Times New Roman" panose="02020603050405020304" pitchFamily="18" charset="0"/>
              </a:rPr>
              <a:t>ourselves and our life to the Lord and </a:t>
            </a:r>
          </a:p>
          <a:p>
            <a:pPr algn="ctr"/>
            <a:r>
              <a:rPr lang="en-GB" sz="2400" b="1" dirty="0">
                <a:solidFill>
                  <a:srgbClr val="00B050"/>
                </a:solidFill>
                <a:effectLst/>
                <a:latin typeface="Abadi" panose="020B0604020104020204" pitchFamily="34" charset="0"/>
                <a:ea typeface="Calibri" panose="020F0502020204030204" pitchFamily="34" charset="0"/>
                <a:cs typeface="Times New Roman" panose="02020603050405020304" pitchFamily="18" charset="0"/>
              </a:rPr>
              <a:t>allow him to use us for his purpose? </a:t>
            </a:r>
            <a:endParaRPr lang="en-GB" sz="2400" dirty="0">
              <a:solidFill>
                <a:srgbClr val="00B050"/>
              </a:solidFill>
            </a:endParaRPr>
          </a:p>
        </p:txBody>
      </p:sp>
      <p:sp>
        <p:nvSpPr>
          <p:cNvPr id="9" name="TextBox 8">
            <a:extLst>
              <a:ext uri="{FF2B5EF4-FFF2-40B4-BE49-F238E27FC236}">
                <a16:creationId xmlns:a16="http://schemas.microsoft.com/office/drawing/2014/main" id="{62D13DA4-8E85-4964-B065-C3D910CA5969}"/>
              </a:ext>
            </a:extLst>
          </p:cNvPr>
          <p:cNvSpPr txBox="1"/>
          <p:nvPr/>
        </p:nvSpPr>
        <p:spPr>
          <a:xfrm>
            <a:off x="1488099" y="4131247"/>
            <a:ext cx="8952186" cy="46166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GB" sz="2400" b="1" dirty="0">
                <a:solidFill>
                  <a:srgbClr val="222222"/>
                </a:solidFill>
                <a:effectLst/>
                <a:latin typeface="Abadi" panose="020B0604020104020204" pitchFamily="34" charset="0"/>
                <a:ea typeface="Calibri" panose="020F0502020204030204" pitchFamily="34" charset="0"/>
                <a:cs typeface="Arial" panose="020B0604020202020204" pitchFamily="34" charset="0"/>
              </a:rPr>
              <a:t>LET US OFFER:</a:t>
            </a:r>
            <a:endParaRPr lang="en-GB" sz="2400" dirty="0"/>
          </a:p>
        </p:txBody>
      </p:sp>
      <p:sp>
        <p:nvSpPr>
          <p:cNvPr id="16" name="TextBox 15">
            <a:extLst>
              <a:ext uri="{FF2B5EF4-FFF2-40B4-BE49-F238E27FC236}">
                <a16:creationId xmlns:a16="http://schemas.microsoft.com/office/drawing/2014/main" id="{75ED1A2C-FC3A-4866-8CC9-4C0D5B314676}"/>
              </a:ext>
            </a:extLst>
          </p:cNvPr>
          <p:cNvSpPr txBox="1"/>
          <p:nvPr/>
        </p:nvSpPr>
        <p:spPr>
          <a:xfrm>
            <a:off x="881125" y="2765162"/>
            <a:ext cx="3247698" cy="46166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0" indent="0">
              <a:buNone/>
            </a:pPr>
            <a:r>
              <a:rPr lang="en-GB" sz="2400" b="1" dirty="0">
                <a:solidFill>
                  <a:srgbClr val="C00000"/>
                </a:solidFill>
                <a:effectLst/>
                <a:latin typeface="Abadi" panose="020B0604020104020204" pitchFamily="34" charset="0"/>
                <a:ea typeface="Calibri" panose="020F0502020204030204" pitchFamily="34" charset="0"/>
                <a:cs typeface="Times New Roman" panose="02020603050405020304" pitchFamily="18" charset="0"/>
              </a:rPr>
              <a:t>Jesus is calling us too. </a:t>
            </a:r>
          </a:p>
        </p:txBody>
      </p:sp>
      <p:pic>
        <p:nvPicPr>
          <p:cNvPr id="18" name="Picture 17">
            <a:extLst>
              <a:ext uri="{FF2B5EF4-FFF2-40B4-BE49-F238E27FC236}">
                <a16:creationId xmlns:a16="http://schemas.microsoft.com/office/drawing/2014/main" id="{32003862-5CE6-4B5E-A1DD-860E53B3585D}"/>
              </a:ext>
            </a:extLst>
          </p:cNvPr>
          <p:cNvPicPr>
            <a:picLocks noChangeAspect="1"/>
          </p:cNvPicPr>
          <p:nvPr/>
        </p:nvPicPr>
        <p:blipFill>
          <a:blip r:embed="rId3"/>
          <a:stretch>
            <a:fillRect/>
          </a:stretch>
        </p:blipFill>
        <p:spPr>
          <a:xfrm>
            <a:off x="5462" y="997560"/>
            <a:ext cx="2499512" cy="1569659"/>
          </a:xfrm>
          <a:prstGeom prst="rect">
            <a:avLst/>
          </a:prstGeom>
          <a:ln>
            <a:noFill/>
          </a:ln>
          <a:effectLst>
            <a:softEdge rad="112500"/>
          </a:effectLst>
        </p:spPr>
      </p:pic>
      <p:sp>
        <p:nvSpPr>
          <p:cNvPr id="20" name="TextBox 19">
            <a:extLst>
              <a:ext uri="{FF2B5EF4-FFF2-40B4-BE49-F238E27FC236}">
                <a16:creationId xmlns:a16="http://schemas.microsoft.com/office/drawing/2014/main" id="{E76492B9-374C-46B0-8071-9C120BF862B0}"/>
              </a:ext>
            </a:extLst>
          </p:cNvPr>
          <p:cNvSpPr txBox="1"/>
          <p:nvPr/>
        </p:nvSpPr>
        <p:spPr>
          <a:xfrm>
            <a:off x="881125" y="3154335"/>
            <a:ext cx="6096000" cy="46166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0" indent="0">
              <a:buNone/>
            </a:pPr>
            <a:r>
              <a:rPr lang="en-GB" sz="2400" b="1" dirty="0">
                <a:solidFill>
                  <a:srgbClr val="C00000"/>
                </a:solidFill>
                <a:latin typeface="Abadi" panose="020B0604020104020204" pitchFamily="34" charset="0"/>
                <a:ea typeface="Calibri" panose="020F0502020204030204" pitchFamily="34" charset="0"/>
                <a:cs typeface="Times New Roman" panose="02020603050405020304" pitchFamily="18" charset="0"/>
              </a:rPr>
              <a:t>Through our baptism.</a:t>
            </a:r>
            <a:r>
              <a:rPr lang="en-GB" sz="2400" b="1" dirty="0">
                <a:solidFill>
                  <a:srgbClr val="C00000"/>
                </a:solidFill>
                <a:effectLst/>
                <a:latin typeface="Abadi" panose="020B0604020104020204" pitchFamily="34" charset="0"/>
                <a:ea typeface="Calibri" panose="020F0502020204030204" pitchFamily="34" charset="0"/>
                <a:cs typeface="Times New Roman" panose="02020603050405020304" pitchFamily="18" charset="0"/>
              </a:rPr>
              <a:t> </a:t>
            </a:r>
          </a:p>
        </p:txBody>
      </p:sp>
      <p:sp>
        <p:nvSpPr>
          <p:cNvPr id="24" name="TextBox 23">
            <a:extLst>
              <a:ext uri="{FF2B5EF4-FFF2-40B4-BE49-F238E27FC236}">
                <a16:creationId xmlns:a16="http://schemas.microsoft.com/office/drawing/2014/main" id="{250B7C7C-1C20-45FE-80B4-449D92CC64AF}"/>
              </a:ext>
            </a:extLst>
          </p:cNvPr>
          <p:cNvSpPr txBox="1"/>
          <p:nvPr/>
        </p:nvSpPr>
        <p:spPr>
          <a:xfrm>
            <a:off x="1039475" y="4705737"/>
            <a:ext cx="6999890" cy="120032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GB" sz="2400" b="1" dirty="0">
                <a:solidFill>
                  <a:srgbClr val="222222"/>
                </a:solidFill>
                <a:latin typeface="Abadi" panose="020B0604020104020204" pitchFamily="34" charset="0"/>
                <a:ea typeface="Calibri" panose="020F0502020204030204" pitchFamily="34" charset="0"/>
                <a:cs typeface="Arial" panose="020B0604020202020204" pitchFamily="34" charset="0"/>
              </a:rPr>
              <a:t>And everything </a:t>
            </a:r>
          </a:p>
          <a:p>
            <a:r>
              <a:rPr lang="en-GB" sz="2400" b="1" dirty="0">
                <a:solidFill>
                  <a:srgbClr val="222222"/>
                </a:solidFill>
                <a:latin typeface="Abadi" panose="020B0604020104020204" pitchFamily="34" charset="0"/>
                <a:ea typeface="Calibri" panose="020F0502020204030204" pitchFamily="34" charset="0"/>
                <a:cs typeface="Arial" panose="020B0604020202020204" pitchFamily="34" charset="0"/>
              </a:rPr>
              <a:t>i</a:t>
            </a:r>
            <a:r>
              <a:rPr lang="en-GB" sz="2400" b="1" dirty="0">
                <a:solidFill>
                  <a:srgbClr val="222222"/>
                </a:solidFill>
                <a:effectLst/>
                <a:latin typeface="Abadi" panose="020B0604020104020204" pitchFamily="34" charset="0"/>
                <a:ea typeface="Calibri" panose="020F0502020204030204" pitchFamily="34" charset="0"/>
                <a:cs typeface="Arial" panose="020B0604020202020204" pitchFamily="34" charset="0"/>
              </a:rPr>
              <a:t>n complete trust to God, </a:t>
            </a:r>
          </a:p>
          <a:p>
            <a:r>
              <a:rPr lang="en-GB" sz="2400" b="1" dirty="0">
                <a:solidFill>
                  <a:srgbClr val="222222"/>
                </a:solidFill>
                <a:latin typeface="Abadi" panose="020B0604020104020204" pitchFamily="34" charset="0"/>
                <a:ea typeface="Calibri" panose="020F0502020204030204" pitchFamily="34" charset="0"/>
                <a:cs typeface="Arial" panose="020B0604020202020204" pitchFamily="34" charset="0"/>
              </a:rPr>
              <a:t>to</a:t>
            </a:r>
            <a:r>
              <a:rPr lang="en-GB" sz="2400" b="1" dirty="0">
                <a:solidFill>
                  <a:srgbClr val="222222"/>
                </a:solidFill>
                <a:effectLst/>
                <a:latin typeface="Abadi" panose="020B0604020104020204" pitchFamily="34" charset="0"/>
                <a:ea typeface="Calibri" panose="020F0502020204030204" pitchFamily="34" charset="0"/>
                <a:cs typeface="Arial" panose="020B0604020202020204" pitchFamily="34" charset="0"/>
              </a:rPr>
              <a:t> use it for his purpose. </a:t>
            </a:r>
            <a:endParaRPr lang="en-GB" sz="2400" dirty="0"/>
          </a:p>
        </p:txBody>
      </p:sp>
      <p:sp>
        <p:nvSpPr>
          <p:cNvPr id="28" name="TextBox 27">
            <a:extLst>
              <a:ext uri="{FF2B5EF4-FFF2-40B4-BE49-F238E27FC236}">
                <a16:creationId xmlns:a16="http://schemas.microsoft.com/office/drawing/2014/main" id="{718D481C-6D70-4CC6-ABF3-7B8DCE70C020}"/>
              </a:ext>
            </a:extLst>
          </p:cNvPr>
          <p:cNvSpPr txBox="1"/>
          <p:nvPr/>
        </p:nvSpPr>
        <p:spPr>
          <a:xfrm>
            <a:off x="8893551" y="5232291"/>
            <a:ext cx="6096000"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GB" sz="1800" b="1" dirty="0">
                <a:solidFill>
                  <a:srgbClr val="222222"/>
                </a:solidFill>
                <a:effectLst/>
                <a:latin typeface="Abadi" panose="020B0604020104020204" pitchFamily="34" charset="0"/>
                <a:ea typeface="Calibri" panose="020F0502020204030204" pitchFamily="34" charset="0"/>
                <a:cs typeface="Arial" panose="020B0604020202020204" pitchFamily="34" charset="0"/>
              </a:rPr>
              <a:t>Family</a:t>
            </a:r>
            <a:endParaRPr lang="en-GB" dirty="0"/>
          </a:p>
        </p:txBody>
      </p:sp>
      <p:sp>
        <p:nvSpPr>
          <p:cNvPr id="30" name="TextBox 29">
            <a:extLst>
              <a:ext uri="{FF2B5EF4-FFF2-40B4-BE49-F238E27FC236}">
                <a16:creationId xmlns:a16="http://schemas.microsoft.com/office/drawing/2014/main" id="{7D15D6D3-667C-4871-97D5-290119669323}"/>
              </a:ext>
            </a:extLst>
          </p:cNvPr>
          <p:cNvSpPr txBox="1"/>
          <p:nvPr/>
        </p:nvSpPr>
        <p:spPr>
          <a:xfrm>
            <a:off x="8448296" y="4145619"/>
            <a:ext cx="6096000"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GB" sz="1800" b="1" dirty="0">
                <a:solidFill>
                  <a:srgbClr val="222222"/>
                </a:solidFill>
                <a:effectLst/>
                <a:latin typeface="Abadi" panose="020B0604020104020204" pitchFamily="34" charset="0"/>
                <a:ea typeface="Calibri" panose="020F0502020204030204" pitchFamily="34" charset="0"/>
                <a:cs typeface="Arial" panose="020B0604020202020204" pitchFamily="34" charset="0"/>
              </a:rPr>
              <a:t>Our weaknesses</a:t>
            </a:r>
            <a:endParaRPr lang="en-GB" dirty="0"/>
          </a:p>
        </p:txBody>
      </p:sp>
      <p:pic>
        <p:nvPicPr>
          <p:cNvPr id="34" name="Picture 33">
            <a:extLst>
              <a:ext uri="{FF2B5EF4-FFF2-40B4-BE49-F238E27FC236}">
                <a16:creationId xmlns:a16="http://schemas.microsoft.com/office/drawing/2014/main" id="{69CE454A-6F11-4A88-86DA-B9AC401F9A88}"/>
              </a:ext>
            </a:extLst>
          </p:cNvPr>
          <p:cNvPicPr>
            <a:picLocks noChangeAspect="1"/>
          </p:cNvPicPr>
          <p:nvPr/>
        </p:nvPicPr>
        <p:blipFill>
          <a:blip r:embed="rId4"/>
          <a:stretch>
            <a:fillRect/>
          </a:stretch>
        </p:blipFill>
        <p:spPr>
          <a:xfrm>
            <a:off x="5373777" y="3419346"/>
            <a:ext cx="3027284" cy="3275632"/>
          </a:xfrm>
          <a:prstGeom prst="rect">
            <a:avLst/>
          </a:prstGeom>
        </p:spPr>
      </p:pic>
      <p:sp>
        <p:nvSpPr>
          <p:cNvPr id="36" name="TextBox 35">
            <a:extLst>
              <a:ext uri="{FF2B5EF4-FFF2-40B4-BE49-F238E27FC236}">
                <a16:creationId xmlns:a16="http://schemas.microsoft.com/office/drawing/2014/main" id="{4C6DDB69-6854-482F-91EA-58950EB33E4A}"/>
              </a:ext>
            </a:extLst>
          </p:cNvPr>
          <p:cNvSpPr txBox="1"/>
          <p:nvPr/>
        </p:nvSpPr>
        <p:spPr>
          <a:xfrm>
            <a:off x="7274797" y="6227545"/>
            <a:ext cx="1960621"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GB" sz="1800" b="1" dirty="0">
                <a:solidFill>
                  <a:srgbClr val="222222"/>
                </a:solidFill>
                <a:effectLst/>
                <a:latin typeface="Abadi" panose="020B0604020104020204" pitchFamily="34" charset="0"/>
                <a:ea typeface="Calibri" panose="020F0502020204030204" pitchFamily="34" charset="0"/>
                <a:cs typeface="Arial" panose="020B0604020202020204" pitchFamily="34" charset="0"/>
              </a:rPr>
              <a:t>Our time. </a:t>
            </a:r>
            <a:endParaRPr lang="en-GB" dirty="0"/>
          </a:p>
        </p:txBody>
      </p:sp>
      <p:sp>
        <p:nvSpPr>
          <p:cNvPr id="22" name="TextBox 21">
            <a:extLst>
              <a:ext uri="{FF2B5EF4-FFF2-40B4-BE49-F238E27FC236}">
                <a16:creationId xmlns:a16="http://schemas.microsoft.com/office/drawing/2014/main" id="{86D3EDB0-60DA-4018-8D1E-5BC1BE3EFE78}"/>
              </a:ext>
            </a:extLst>
          </p:cNvPr>
          <p:cNvSpPr txBox="1"/>
          <p:nvPr/>
        </p:nvSpPr>
        <p:spPr>
          <a:xfrm>
            <a:off x="4128823" y="3885276"/>
            <a:ext cx="6096000"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GB" sz="1800" b="1" dirty="0">
                <a:solidFill>
                  <a:srgbClr val="222222"/>
                </a:solidFill>
                <a:effectLst/>
                <a:latin typeface="Abadi" panose="020B0604020104020204" pitchFamily="34" charset="0"/>
                <a:ea typeface="Calibri" panose="020F0502020204030204" pitchFamily="34" charset="0"/>
                <a:cs typeface="Arial" panose="020B0604020202020204" pitchFamily="34" charset="0"/>
              </a:rPr>
              <a:t>Our skills</a:t>
            </a:r>
            <a:endParaRPr lang="en-GB" dirty="0"/>
          </a:p>
        </p:txBody>
      </p:sp>
      <p:sp>
        <p:nvSpPr>
          <p:cNvPr id="26" name="TextBox 25">
            <a:extLst>
              <a:ext uri="{FF2B5EF4-FFF2-40B4-BE49-F238E27FC236}">
                <a16:creationId xmlns:a16="http://schemas.microsoft.com/office/drawing/2014/main" id="{6FBD89BC-5EC3-4179-950C-2A3568E91431}"/>
              </a:ext>
            </a:extLst>
          </p:cNvPr>
          <p:cNvSpPr txBox="1"/>
          <p:nvPr/>
        </p:nvSpPr>
        <p:spPr>
          <a:xfrm>
            <a:off x="4076700" y="5944778"/>
            <a:ext cx="6096000"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GB" sz="1800" b="1" dirty="0">
                <a:solidFill>
                  <a:srgbClr val="222222"/>
                </a:solidFill>
                <a:effectLst/>
                <a:latin typeface="Abadi" panose="020B0604020104020204" pitchFamily="34" charset="0"/>
                <a:ea typeface="Calibri" panose="020F0502020204030204" pitchFamily="34" charset="0"/>
                <a:cs typeface="Arial" panose="020B0604020202020204" pitchFamily="34" charset="0"/>
              </a:rPr>
              <a:t>Our talents,  </a:t>
            </a:r>
            <a:endParaRPr lang="en-GB" dirty="0"/>
          </a:p>
        </p:txBody>
      </p:sp>
    </p:spTree>
    <p:custDataLst>
      <p:tags r:id="rId1"/>
    </p:custDataLst>
    <p:extLst>
      <p:ext uri="{BB962C8B-B14F-4D97-AF65-F5344CB8AC3E}">
        <p14:creationId xmlns:p14="http://schemas.microsoft.com/office/powerpoint/2010/main" val="3216857163"/>
      </p:ext>
    </p:extLst>
  </p:cSld>
  <p:clrMapOvr>
    <a:masterClrMapping/>
  </p:clrMapOvr>
  <mc:AlternateContent xmlns:mc="http://schemas.openxmlformats.org/markup-compatibility/2006" xmlns:p14="http://schemas.microsoft.com/office/powerpoint/2010/main">
    <mc:Choice Requires="p14">
      <p:transition spd="slow" p14:dur="2000" advTm="62753"/>
    </mc:Choice>
    <mc:Fallback xmlns="">
      <p:transition spd="slow" advTm="62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barn(inVertical)">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barn(inVertical)">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ntr" presetSubtype="0"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fade">
                                      <p:cBhvr>
                                        <p:cTn id="75" dur="500"/>
                                        <p:tgtEl>
                                          <p:spTgt spid="36"/>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barn(inVertical)">
                                      <p:cBhvr>
                                        <p:cTn id="8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16" grpId="0"/>
      <p:bldP spid="20" grpId="0"/>
      <p:bldP spid="24" grpId="0"/>
      <p:bldP spid="28" grpId="0"/>
      <p:bldP spid="30" grpId="0"/>
      <p:bldP spid="36" grpId="0"/>
      <p:bldP spid="22"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A045E-D289-48F3-A230-62B071A18354}"/>
              </a:ext>
            </a:extLst>
          </p:cNvPr>
          <p:cNvSpPr>
            <a:spLocks noGrp="1"/>
          </p:cNvSpPr>
          <p:nvPr>
            <p:ph type="title"/>
          </p:nvPr>
        </p:nvSpPr>
        <p:spPr>
          <a:xfrm>
            <a:off x="484788" y="524069"/>
            <a:ext cx="9898119" cy="588684"/>
          </a:xfrm>
        </p:spPr>
        <p:txBody>
          <a:bodyPr>
            <a:noAutofit/>
          </a:bodyPr>
          <a:lstStyle/>
          <a:p>
            <a:pPr algn="ctr"/>
            <a:r>
              <a:rPr lang="en-US" sz="2800" b="1" dirty="0">
                <a:solidFill>
                  <a:srgbClr val="00B050"/>
                </a:solidFill>
              </a:rPr>
              <a:t>‘Fishing men 'means gaining souls for the kingdom of god.</a:t>
            </a:r>
            <a:endParaRPr lang="en-GB" sz="2800" b="1" dirty="0">
              <a:solidFill>
                <a:srgbClr val="00B050"/>
              </a:solidFill>
            </a:endParaRPr>
          </a:p>
        </p:txBody>
      </p:sp>
      <p:sp>
        <p:nvSpPr>
          <p:cNvPr id="11" name="TextBox 10">
            <a:extLst>
              <a:ext uri="{FF2B5EF4-FFF2-40B4-BE49-F238E27FC236}">
                <a16:creationId xmlns:a16="http://schemas.microsoft.com/office/drawing/2014/main" id="{6E957B14-B8AC-47EF-8F66-0833BA5A65A4}"/>
              </a:ext>
            </a:extLst>
          </p:cNvPr>
          <p:cNvSpPr txBox="1"/>
          <p:nvPr/>
        </p:nvSpPr>
        <p:spPr>
          <a:xfrm>
            <a:off x="820768" y="2258326"/>
            <a:ext cx="6426771" cy="126996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r">
              <a:lnSpc>
                <a:spcPct val="107000"/>
              </a:lnSpc>
              <a:spcAft>
                <a:spcPts val="800"/>
              </a:spcAft>
            </a:pPr>
            <a:r>
              <a:rPr lang="en-GB" sz="2000" b="1" dirty="0">
                <a:solidFill>
                  <a:srgbClr val="222222"/>
                </a:solidFill>
                <a:effectLst/>
                <a:latin typeface="Abadi" panose="020B0604020104020204" pitchFamily="34" charset="0"/>
                <a:ea typeface="Calibri" panose="020F0502020204030204" pitchFamily="34" charset="0"/>
                <a:cs typeface="Arial" panose="020B0604020202020204" pitchFamily="34" charset="0"/>
              </a:rPr>
              <a:t>Everyone must come to know Jesus to bring faith in him.</a:t>
            </a:r>
          </a:p>
          <a:p>
            <a:pPr algn="r">
              <a:lnSpc>
                <a:spcPct val="107000"/>
              </a:lnSpc>
              <a:spcAft>
                <a:spcPts val="800"/>
              </a:spcAft>
            </a:pPr>
            <a:r>
              <a:rPr lang="en-GB" sz="2000" b="1" dirty="0">
                <a:solidFill>
                  <a:srgbClr val="222222"/>
                </a:solidFill>
                <a:latin typeface="Abadi" panose="020B0604020104020204" pitchFamily="34" charset="0"/>
                <a:ea typeface="Calibri" panose="020F0502020204030204" pitchFamily="34" charset="0"/>
                <a:cs typeface="Arial" panose="020B0604020202020204" pitchFamily="34" charset="0"/>
              </a:rPr>
              <a:t>Knowing Jesus and believing in Jesus, </a:t>
            </a:r>
          </a:p>
          <a:p>
            <a:pPr algn="r">
              <a:lnSpc>
                <a:spcPct val="107000"/>
              </a:lnSpc>
              <a:spcAft>
                <a:spcPts val="800"/>
              </a:spcAft>
            </a:pPr>
            <a:r>
              <a:rPr lang="en-GB" sz="2000" b="1" dirty="0">
                <a:solidFill>
                  <a:srgbClr val="222222"/>
                </a:solidFill>
                <a:latin typeface="Abadi" panose="020B0604020104020204" pitchFamily="34" charset="0"/>
                <a:ea typeface="Calibri" panose="020F0502020204030204" pitchFamily="34" charset="0"/>
                <a:cs typeface="Arial" panose="020B0604020202020204" pitchFamily="34" charset="0"/>
              </a:rPr>
              <a:t>secures a soul to eternity.</a:t>
            </a:r>
            <a:r>
              <a:rPr lang="en-GB" sz="2000" b="1" dirty="0">
                <a:solidFill>
                  <a:srgbClr val="222222"/>
                </a:solidFill>
                <a:effectLst/>
                <a:latin typeface="Abadi" panose="020B0604020104020204" pitchFamily="34" charset="0"/>
                <a:ea typeface="Calibri" panose="020F0502020204030204" pitchFamily="34" charset="0"/>
                <a:cs typeface="Arial" panose="020B0604020202020204" pitchFamily="34" charset="0"/>
              </a:rPr>
              <a:t> </a:t>
            </a:r>
          </a:p>
        </p:txBody>
      </p:sp>
      <p:sp>
        <p:nvSpPr>
          <p:cNvPr id="13" name="TextBox 12">
            <a:extLst>
              <a:ext uri="{FF2B5EF4-FFF2-40B4-BE49-F238E27FC236}">
                <a16:creationId xmlns:a16="http://schemas.microsoft.com/office/drawing/2014/main" id="{8B5B46FF-5065-4C0B-898F-587AEDF92179}"/>
              </a:ext>
            </a:extLst>
          </p:cNvPr>
          <p:cNvSpPr txBox="1"/>
          <p:nvPr/>
        </p:nvSpPr>
        <p:spPr>
          <a:xfrm>
            <a:off x="4561489" y="80719"/>
            <a:ext cx="6096000" cy="58477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3200" b="1" dirty="0"/>
              <a:t>THE MISSION</a:t>
            </a:r>
            <a:endParaRPr lang="en-GB" sz="3200" b="1" dirty="0"/>
          </a:p>
        </p:txBody>
      </p:sp>
      <p:sp>
        <p:nvSpPr>
          <p:cNvPr id="17" name="TextBox 16">
            <a:extLst>
              <a:ext uri="{FF2B5EF4-FFF2-40B4-BE49-F238E27FC236}">
                <a16:creationId xmlns:a16="http://schemas.microsoft.com/office/drawing/2014/main" id="{36BE8F03-A406-4B9C-B8A1-15139FA08EAD}"/>
              </a:ext>
            </a:extLst>
          </p:cNvPr>
          <p:cNvSpPr txBox="1"/>
          <p:nvPr/>
        </p:nvSpPr>
        <p:spPr>
          <a:xfrm>
            <a:off x="684483" y="1112753"/>
            <a:ext cx="9175531" cy="707886"/>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GB" sz="2000" b="1" dirty="0">
                <a:solidFill>
                  <a:srgbClr val="FF0000"/>
                </a:solidFill>
                <a:effectLst/>
                <a:latin typeface="Abadi" panose="020B0604020104020204" pitchFamily="34" charset="0"/>
                <a:ea typeface="Calibri" panose="020F0502020204030204" pitchFamily="34" charset="0"/>
                <a:cs typeface="Arial" panose="020B0604020202020204" pitchFamily="34" charset="0"/>
              </a:rPr>
              <a:t>Jesus entrusts </a:t>
            </a:r>
            <a:r>
              <a:rPr lang="en-GB" sz="2000" b="1" dirty="0">
                <a:solidFill>
                  <a:srgbClr val="FF0000"/>
                </a:solidFill>
                <a:latin typeface="Abadi" panose="020B0604020104020204" pitchFamily="34" charset="0"/>
                <a:ea typeface="Calibri" panose="020F0502020204030204" pitchFamily="34" charset="0"/>
                <a:cs typeface="Arial" panose="020B0604020202020204" pitchFamily="34" charset="0"/>
              </a:rPr>
              <a:t>us the</a:t>
            </a:r>
            <a:r>
              <a:rPr lang="en-GB" sz="2000" b="1" dirty="0">
                <a:solidFill>
                  <a:srgbClr val="FF0000"/>
                </a:solidFill>
                <a:effectLst/>
                <a:latin typeface="Abadi" panose="020B0604020104020204" pitchFamily="34" charset="0"/>
                <a:ea typeface="Calibri" panose="020F0502020204030204" pitchFamily="34" charset="0"/>
                <a:cs typeface="Arial" panose="020B0604020202020204" pitchFamily="34" charset="0"/>
              </a:rPr>
              <a:t> mission </a:t>
            </a:r>
            <a:r>
              <a:rPr lang="en-GB" sz="2000" b="1" dirty="0">
                <a:solidFill>
                  <a:srgbClr val="FF0000"/>
                </a:solidFill>
                <a:latin typeface="Abadi" panose="020B0604020104020204" pitchFamily="34" charset="0"/>
                <a:ea typeface="Calibri" panose="020F0502020204030204" pitchFamily="34" charset="0"/>
                <a:cs typeface="Arial" panose="020B0604020202020204" pitchFamily="34" charset="0"/>
              </a:rPr>
              <a:t>of</a:t>
            </a:r>
            <a:r>
              <a:rPr lang="en-GB" sz="2000" b="1" dirty="0">
                <a:solidFill>
                  <a:srgbClr val="FF0000"/>
                </a:solidFill>
                <a:effectLst/>
                <a:latin typeface="Abadi" panose="020B0604020104020204" pitchFamily="34" charset="0"/>
                <a:ea typeface="Calibri" panose="020F0502020204030204" pitchFamily="34" charset="0"/>
                <a:cs typeface="Arial" panose="020B0604020202020204" pitchFamily="34" charset="0"/>
              </a:rPr>
              <a:t> gaining the souls of the children of God,</a:t>
            </a:r>
          </a:p>
          <a:p>
            <a:pPr algn="ctr"/>
            <a:r>
              <a:rPr lang="en-GB" sz="2000" b="1" dirty="0">
                <a:solidFill>
                  <a:srgbClr val="FF0000"/>
                </a:solidFill>
                <a:latin typeface="Abadi" panose="020B0604020104020204" pitchFamily="34" charset="0"/>
                <a:ea typeface="Calibri" panose="020F0502020204030204" pitchFamily="34" charset="0"/>
                <a:cs typeface="Arial" panose="020B0604020202020204" pitchFamily="34" charset="0"/>
              </a:rPr>
              <a:t>b</a:t>
            </a:r>
            <a:r>
              <a:rPr lang="en-GB" sz="2000" b="1" dirty="0">
                <a:solidFill>
                  <a:srgbClr val="FF0000"/>
                </a:solidFill>
                <a:effectLst/>
                <a:latin typeface="Abadi" panose="020B0604020104020204" pitchFamily="34" charset="0"/>
                <a:ea typeface="Calibri" panose="020F0502020204030204" pitchFamily="34" charset="0"/>
                <a:cs typeface="Arial" panose="020B0604020202020204" pitchFamily="34" charset="0"/>
              </a:rPr>
              <a:t>y spreading the good news of forgiveness and </a:t>
            </a:r>
            <a:r>
              <a:rPr lang="en-GB" sz="2000" b="1" dirty="0">
                <a:solidFill>
                  <a:srgbClr val="FF0000"/>
                </a:solidFill>
                <a:latin typeface="Abadi" panose="020B0604020104020204" pitchFamily="34" charset="0"/>
                <a:ea typeface="Calibri" panose="020F0502020204030204" pitchFamily="34" charset="0"/>
                <a:cs typeface="Arial" panose="020B0604020202020204" pitchFamily="34" charset="0"/>
              </a:rPr>
              <a:t> </a:t>
            </a:r>
            <a:r>
              <a:rPr lang="en-GB" sz="2000" b="1" dirty="0">
                <a:solidFill>
                  <a:srgbClr val="FF0000"/>
                </a:solidFill>
                <a:effectLst/>
                <a:latin typeface="Abadi" panose="020B0604020104020204" pitchFamily="34" charset="0"/>
                <a:ea typeface="Calibri" panose="020F0502020204030204" pitchFamily="34" charset="0"/>
                <a:cs typeface="Arial" panose="020B0604020202020204" pitchFamily="34" charset="0"/>
              </a:rPr>
              <a:t>salvation in Jesus name.</a:t>
            </a:r>
          </a:p>
        </p:txBody>
      </p:sp>
      <p:sp>
        <p:nvSpPr>
          <p:cNvPr id="21" name="TextBox 20">
            <a:extLst>
              <a:ext uri="{FF2B5EF4-FFF2-40B4-BE49-F238E27FC236}">
                <a16:creationId xmlns:a16="http://schemas.microsoft.com/office/drawing/2014/main" id="{CB51C3E5-4016-4876-8B05-06DC03EE5945}"/>
              </a:ext>
            </a:extLst>
          </p:cNvPr>
          <p:cNvSpPr txBox="1"/>
          <p:nvPr/>
        </p:nvSpPr>
        <p:spPr>
          <a:xfrm>
            <a:off x="1151539" y="4227487"/>
            <a:ext cx="6096000" cy="40703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nSpc>
                <a:spcPct val="107000"/>
              </a:lnSpc>
              <a:spcAft>
                <a:spcPts val="800"/>
              </a:spcAft>
            </a:pPr>
            <a:r>
              <a:rPr lang="en-US" sz="2000" b="1"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TO BE FISHERS OF MAN</a:t>
            </a:r>
            <a:endParaRPr lang="en-GB" sz="2000" b="1"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ABC3CD73-4FB1-471A-94A8-FA3E4BD66272}"/>
              </a:ext>
            </a:extLst>
          </p:cNvPr>
          <p:cNvSpPr txBox="1"/>
          <p:nvPr/>
        </p:nvSpPr>
        <p:spPr>
          <a:xfrm>
            <a:off x="1020815" y="6453660"/>
            <a:ext cx="9175530"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GB" sz="1800" b="1" dirty="0">
                <a:solidFill>
                  <a:srgbClr val="222222"/>
                </a:solidFill>
                <a:effectLst/>
                <a:highlight>
                  <a:srgbClr val="FFFF00"/>
                </a:highlight>
                <a:latin typeface="Abadi" panose="020B0604020104020204" pitchFamily="34" charset="0"/>
                <a:ea typeface="Calibri" panose="020F0502020204030204" pitchFamily="34" charset="0"/>
                <a:cs typeface="Arial" panose="020B0604020202020204" pitchFamily="34" charset="0"/>
              </a:rPr>
              <a:t>Reflect on: What </a:t>
            </a:r>
            <a:r>
              <a:rPr lang="en-GB" b="1" dirty="0">
                <a:solidFill>
                  <a:srgbClr val="222222"/>
                </a:solidFill>
                <a:highlight>
                  <a:srgbClr val="FFFF00"/>
                </a:highlight>
                <a:latin typeface="Abadi" panose="020B0604020104020204" pitchFamily="34" charset="0"/>
                <a:ea typeface="Calibri" panose="020F0502020204030204" pitchFamily="34" charset="0"/>
                <a:cs typeface="Arial" panose="020B0604020202020204" pitchFamily="34" charset="0"/>
              </a:rPr>
              <a:t>all can we </a:t>
            </a:r>
            <a:r>
              <a:rPr lang="en-GB" sz="1800" b="1" dirty="0">
                <a:solidFill>
                  <a:srgbClr val="222222"/>
                </a:solidFill>
                <a:effectLst/>
                <a:highlight>
                  <a:srgbClr val="FFFF00"/>
                </a:highlight>
                <a:latin typeface="Abadi" panose="020B0604020104020204" pitchFamily="34" charset="0"/>
                <a:ea typeface="Calibri" panose="020F0502020204030204" pitchFamily="34" charset="0"/>
                <a:cs typeface="Arial" panose="020B0604020202020204" pitchFamily="34" charset="0"/>
              </a:rPr>
              <a:t>entrusting our lord who is calling us to follow him?</a:t>
            </a:r>
            <a:endParaRPr lang="en-GB" dirty="0">
              <a:highlight>
                <a:srgbClr val="FFFF00"/>
              </a:highlight>
            </a:endParaRPr>
          </a:p>
        </p:txBody>
      </p:sp>
      <p:sp>
        <p:nvSpPr>
          <p:cNvPr id="27" name="TextBox 26">
            <a:extLst>
              <a:ext uri="{FF2B5EF4-FFF2-40B4-BE49-F238E27FC236}">
                <a16:creationId xmlns:a16="http://schemas.microsoft.com/office/drawing/2014/main" id="{5F458764-37A5-4BE2-9980-255267BF0538}"/>
              </a:ext>
            </a:extLst>
          </p:cNvPr>
          <p:cNvSpPr txBox="1"/>
          <p:nvPr/>
        </p:nvSpPr>
        <p:spPr>
          <a:xfrm>
            <a:off x="1235622" y="4599674"/>
            <a:ext cx="6096000"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GB" sz="1800" b="1" dirty="0">
                <a:solidFill>
                  <a:srgbClr val="222222"/>
                </a:solidFill>
                <a:effectLst/>
                <a:latin typeface="Abadi" panose="020B0604020104020204" pitchFamily="34" charset="0"/>
                <a:ea typeface="Calibri" panose="020F0502020204030204" pitchFamily="34" charset="0"/>
                <a:cs typeface="Arial" panose="020B0604020202020204" pitchFamily="34" charset="0"/>
              </a:rPr>
              <a:t>We must FOLLOW JESUS</a:t>
            </a:r>
            <a:endParaRPr lang="en-GB" dirty="0"/>
          </a:p>
        </p:txBody>
      </p:sp>
      <p:pic>
        <p:nvPicPr>
          <p:cNvPr id="31" name="Picture 30">
            <a:extLst>
              <a:ext uri="{FF2B5EF4-FFF2-40B4-BE49-F238E27FC236}">
                <a16:creationId xmlns:a16="http://schemas.microsoft.com/office/drawing/2014/main" id="{A3299E8C-E97B-48CB-9989-7E632948517A}"/>
              </a:ext>
            </a:extLst>
          </p:cNvPr>
          <p:cNvPicPr>
            <a:picLocks noChangeAspect="1"/>
          </p:cNvPicPr>
          <p:nvPr/>
        </p:nvPicPr>
        <p:blipFill>
          <a:blip r:embed="rId3"/>
          <a:stretch>
            <a:fillRect/>
          </a:stretch>
        </p:blipFill>
        <p:spPr>
          <a:xfrm>
            <a:off x="3992111" y="3632453"/>
            <a:ext cx="2143149" cy="2609571"/>
          </a:xfrm>
          <a:prstGeom prst="rect">
            <a:avLst/>
          </a:prstGeom>
          <a:ln>
            <a:noFill/>
          </a:ln>
          <a:effectLst>
            <a:outerShdw blurRad="292100" dist="139700" dir="2700000" algn="tl" rotWithShape="0">
              <a:srgbClr val="333333">
                <a:alpha val="65000"/>
              </a:srgbClr>
            </a:outerShdw>
          </a:effectLst>
        </p:spPr>
      </p:pic>
      <p:sp>
        <p:nvSpPr>
          <p:cNvPr id="35" name="TextBox 34">
            <a:extLst>
              <a:ext uri="{FF2B5EF4-FFF2-40B4-BE49-F238E27FC236}">
                <a16:creationId xmlns:a16="http://schemas.microsoft.com/office/drawing/2014/main" id="{80218EC7-1B0B-40EF-85D9-3F4718A7D3E8}"/>
              </a:ext>
            </a:extLst>
          </p:cNvPr>
          <p:cNvSpPr txBox="1"/>
          <p:nvPr/>
        </p:nvSpPr>
        <p:spPr>
          <a:xfrm>
            <a:off x="6276342" y="4460728"/>
            <a:ext cx="6096000" cy="156966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GB" sz="2400" b="1" dirty="0">
                <a:solidFill>
                  <a:srgbClr val="222222"/>
                </a:solidFill>
                <a:effectLst/>
                <a:latin typeface="Abadi" panose="020B0604020104020204" pitchFamily="34" charset="0"/>
                <a:ea typeface="Calibri" panose="020F0502020204030204" pitchFamily="34" charset="0"/>
                <a:cs typeface="Arial" panose="020B0604020202020204" pitchFamily="34" charset="0"/>
              </a:rPr>
              <a:t>Let us </a:t>
            </a:r>
            <a:r>
              <a:rPr lang="en-GB" sz="2400" b="1" dirty="0">
                <a:solidFill>
                  <a:srgbClr val="222222"/>
                </a:solidFill>
                <a:effectLst/>
                <a:highlight>
                  <a:srgbClr val="C0C0C0"/>
                </a:highlight>
                <a:latin typeface="Abadi" panose="020B0604020104020204" pitchFamily="34" charset="0"/>
                <a:ea typeface="Calibri" panose="020F0502020204030204" pitchFamily="34" charset="0"/>
                <a:cs typeface="Arial" panose="020B0604020202020204" pitchFamily="34" charset="0"/>
              </a:rPr>
              <a:t>spend time </a:t>
            </a:r>
            <a:r>
              <a:rPr lang="en-GB" sz="2400" b="1" dirty="0">
                <a:solidFill>
                  <a:srgbClr val="222222"/>
                </a:solidFill>
                <a:effectLst/>
                <a:latin typeface="Abadi" panose="020B0604020104020204" pitchFamily="34" charset="0"/>
                <a:ea typeface="Calibri" panose="020F0502020204030204" pitchFamily="34" charset="0"/>
                <a:cs typeface="Arial" panose="020B0604020202020204" pitchFamily="34" charset="0"/>
              </a:rPr>
              <a:t>with him</a:t>
            </a:r>
          </a:p>
          <a:p>
            <a:r>
              <a:rPr lang="en-GB" sz="2400" b="1" dirty="0">
                <a:solidFill>
                  <a:srgbClr val="222222"/>
                </a:solidFill>
                <a:effectLst/>
                <a:highlight>
                  <a:srgbClr val="C0C0C0"/>
                </a:highlight>
                <a:latin typeface="Abadi" panose="020B0604020104020204" pitchFamily="34" charset="0"/>
                <a:ea typeface="Calibri" panose="020F0502020204030204" pitchFamily="34" charset="0"/>
                <a:cs typeface="Arial" panose="020B0604020202020204" pitchFamily="34" charset="0"/>
              </a:rPr>
              <a:t>listen</a:t>
            </a:r>
            <a:r>
              <a:rPr lang="en-GB" sz="2400" b="1" dirty="0">
                <a:solidFill>
                  <a:srgbClr val="222222"/>
                </a:solidFill>
                <a:effectLst/>
                <a:latin typeface="Abadi" panose="020B0604020104020204" pitchFamily="34" charset="0"/>
                <a:ea typeface="Calibri" panose="020F0502020204030204" pitchFamily="34" charset="0"/>
                <a:cs typeface="Arial" panose="020B0604020202020204" pitchFamily="34" charset="0"/>
              </a:rPr>
              <a:t> to him ,</a:t>
            </a:r>
            <a:r>
              <a:rPr lang="en-GB" sz="2400" b="1" dirty="0">
                <a:solidFill>
                  <a:srgbClr val="222222"/>
                </a:solidFill>
                <a:effectLst/>
                <a:highlight>
                  <a:srgbClr val="C0C0C0"/>
                </a:highlight>
                <a:latin typeface="Abadi" panose="020B0604020104020204" pitchFamily="34" charset="0"/>
                <a:ea typeface="Calibri" panose="020F0502020204030204" pitchFamily="34" charset="0"/>
                <a:cs typeface="Arial" panose="020B0604020202020204" pitchFamily="34" charset="0"/>
              </a:rPr>
              <a:t>follow</a:t>
            </a:r>
            <a:r>
              <a:rPr lang="en-GB" sz="2400" b="1" dirty="0">
                <a:solidFill>
                  <a:srgbClr val="222222"/>
                </a:solidFill>
                <a:effectLst/>
                <a:latin typeface="Abadi" panose="020B0604020104020204" pitchFamily="34" charset="0"/>
                <a:ea typeface="Calibri" panose="020F0502020204030204" pitchFamily="34" charset="0"/>
                <a:cs typeface="Arial" panose="020B0604020202020204" pitchFamily="34" charset="0"/>
              </a:rPr>
              <a:t> him and </a:t>
            </a:r>
          </a:p>
          <a:p>
            <a:r>
              <a:rPr lang="en-GB" sz="2400" b="1" dirty="0">
                <a:solidFill>
                  <a:srgbClr val="222222"/>
                </a:solidFill>
                <a:effectLst/>
                <a:highlight>
                  <a:srgbClr val="C0C0C0"/>
                </a:highlight>
                <a:latin typeface="Abadi" panose="020B0604020104020204" pitchFamily="34" charset="0"/>
                <a:ea typeface="Calibri" panose="020F0502020204030204" pitchFamily="34" charset="0"/>
                <a:cs typeface="Arial" panose="020B0604020202020204" pitchFamily="34" charset="0"/>
              </a:rPr>
              <a:t>learn</a:t>
            </a:r>
            <a:r>
              <a:rPr lang="en-GB" sz="2400" b="1" dirty="0">
                <a:solidFill>
                  <a:srgbClr val="222222"/>
                </a:solidFill>
                <a:effectLst/>
                <a:latin typeface="Abadi" panose="020B0604020104020204" pitchFamily="34" charset="0"/>
                <a:ea typeface="Calibri" panose="020F0502020204030204" pitchFamily="34" charset="0"/>
                <a:cs typeface="Arial" panose="020B0604020202020204" pitchFamily="34" charset="0"/>
              </a:rPr>
              <a:t> from him how to be </a:t>
            </a:r>
          </a:p>
          <a:p>
            <a:r>
              <a:rPr lang="en-GB" sz="2400" b="1" dirty="0">
                <a:solidFill>
                  <a:srgbClr val="222222"/>
                </a:solidFill>
                <a:effectLst/>
                <a:latin typeface="Abadi" panose="020B0604020104020204" pitchFamily="34" charset="0"/>
                <a:ea typeface="Calibri" panose="020F0502020204030204" pitchFamily="34" charset="0"/>
                <a:cs typeface="Arial" panose="020B0604020202020204" pitchFamily="34" charset="0"/>
              </a:rPr>
              <a:t>fishers of men.</a:t>
            </a:r>
            <a:endParaRPr lang="en-GB" sz="2400" dirty="0"/>
          </a:p>
        </p:txBody>
      </p:sp>
      <p:pic>
        <p:nvPicPr>
          <p:cNvPr id="4" name="Picture 3">
            <a:extLst>
              <a:ext uri="{FF2B5EF4-FFF2-40B4-BE49-F238E27FC236}">
                <a16:creationId xmlns:a16="http://schemas.microsoft.com/office/drawing/2014/main" id="{464C9B70-3EB0-4C2D-B9DB-2E59D6F60433}"/>
              </a:ext>
            </a:extLst>
          </p:cNvPr>
          <p:cNvPicPr>
            <a:picLocks noChangeAspect="1"/>
          </p:cNvPicPr>
          <p:nvPr/>
        </p:nvPicPr>
        <p:blipFill>
          <a:blip r:embed="rId4"/>
          <a:stretch>
            <a:fillRect/>
          </a:stretch>
        </p:blipFill>
        <p:spPr>
          <a:xfrm>
            <a:off x="7609489" y="1879863"/>
            <a:ext cx="2143149" cy="2347624"/>
          </a:xfrm>
          <a:prstGeom prst="rect">
            <a:avLst/>
          </a:prstGeom>
        </p:spPr>
      </p:pic>
    </p:spTree>
    <p:custDataLst>
      <p:tags r:id="rId1"/>
    </p:custDataLst>
    <p:extLst>
      <p:ext uri="{BB962C8B-B14F-4D97-AF65-F5344CB8AC3E}">
        <p14:creationId xmlns:p14="http://schemas.microsoft.com/office/powerpoint/2010/main" val="3956478948"/>
      </p:ext>
    </p:extLst>
  </p:cSld>
  <p:clrMapOvr>
    <a:masterClrMapping/>
  </p:clrMapOvr>
  <mc:AlternateContent xmlns:mc="http://schemas.openxmlformats.org/markup-compatibility/2006" xmlns:p14="http://schemas.microsoft.com/office/powerpoint/2010/main">
    <mc:Choice Requires="p14">
      <p:transition spd="slow" p14:dur="2000" advTm="69096"/>
    </mc:Choice>
    <mc:Fallback xmlns="">
      <p:transition spd="slow" advTm="6909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barn(inVertical)">
                                      <p:cBhvr>
                                        <p:cTn id="17" dur="500"/>
                                        <p:tgtEl>
                                          <p:spTgt spid="17">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7">
                                            <p:txEl>
                                              <p:pRg st="1" end="1"/>
                                            </p:txEl>
                                          </p:spTgt>
                                        </p:tgtEl>
                                        <p:attrNameLst>
                                          <p:attrName>style.visibility</p:attrName>
                                        </p:attrNameLst>
                                      </p:cBhvr>
                                      <p:to>
                                        <p:strVal val="visible"/>
                                      </p:to>
                                    </p:set>
                                    <p:animEffect transition="in" filter="barn(inVertical)">
                                      <p:cBhvr>
                                        <p:cTn id="20" dur="500"/>
                                        <p:tgtEl>
                                          <p:spTgt spid="1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barn(inVertical)">
                                      <p:cBhvr>
                                        <p:cTn id="25" dur="500"/>
                                        <p:tgtEl>
                                          <p:spTgt spid="1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1">
                                            <p:txEl>
                                              <p:pRg st="1" end="1"/>
                                            </p:txEl>
                                          </p:spTgt>
                                        </p:tgtEl>
                                        <p:attrNameLst>
                                          <p:attrName>style.visibility</p:attrName>
                                        </p:attrNameLst>
                                      </p:cBhvr>
                                      <p:to>
                                        <p:strVal val="visible"/>
                                      </p:to>
                                    </p:set>
                                    <p:animEffect transition="in" filter="barn(inVertical)">
                                      <p:cBhvr>
                                        <p:cTn id="30" dur="500"/>
                                        <p:tgtEl>
                                          <p:spTgt spid="11">
                                            <p:txEl>
                                              <p:pRg st="1" end="1"/>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11">
                                            <p:txEl>
                                              <p:pRg st="2" end="2"/>
                                            </p:txEl>
                                          </p:spTgt>
                                        </p:tgtEl>
                                        <p:attrNameLst>
                                          <p:attrName>style.visibility</p:attrName>
                                        </p:attrNameLst>
                                      </p:cBhvr>
                                      <p:to>
                                        <p:strVal val="visible"/>
                                      </p:to>
                                    </p:set>
                                    <p:animEffect transition="in" filter="barn(inVertical)">
                                      <p:cBhvr>
                                        <p:cTn id="33" dur="500"/>
                                        <p:tgtEl>
                                          <p:spTgt spid="11">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barn(inVertical)">
                                      <p:cBhvr>
                                        <p:cTn id="43" dur="500"/>
                                        <p:tgtEl>
                                          <p:spTgt spid="21"/>
                                        </p:tgtEl>
                                      </p:cBhvr>
                                    </p:animEffect>
                                  </p:childTnLst>
                                </p:cTn>
                              </p:par>
                              <p:par>
                                <p:cTn id="44" presetID="16" presetClass="entr" presetSubtype="21"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barn(inVertical)">
                                      <p:cBhvr>
                                        <p:cTn id="46" dur="500"/>
                                        <p:tgtEl>
                                          <p:spTgt spid="3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barn(inVertical)">
                                      <p:cBhvr>
                                        <p:cTn id="56" dur="50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barn(inVertical)">
                                      <p:cBhvr>
                                        <p:cTn id="6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21" grpId="0"/>
      <p:bldP spid="25" grpId="0"/>
      <p:bldP spid="27" grpId="0"/>
      <p:bldP spid="3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1"/>
</p:tagLst>
</file>

<file path=ppt/tags/tag10.xml><?xml version="1.0" encoding="utf-8"?>
<p:tagLst xmlns:a="http://schemas.openxmlformats.org/drawingml/2006/main" xmlns:r="http://schemas.openxmlformats.org/officeDocument/2006/relationships" xmlns:p="http://schemas.openxmlformats.org/presentationml/2006/main">
  <p:tag name="TIMING" val="|0.5|2.8|2.3|2.9|2.5|9|7.5|11.3|11.9|4.3|3.6|4|4.1|3.8"/>
</p:tagLst>
</file>

<file path=ppt/tags/tag11.xml><?xml version="1.0" encoding="utf-8"?>
<p:tagLst xmlns:a="http://schemas.openxmlformats.org/drawingml/2006/main" xmlns:r="http://schemas.openxmlformats.org/officeDocument/2006/relationships" xmlns:p="http://schemas.openxmlformats.org/presentationml/2006/main">
  <p:tag name="TIMING" val="|0.5|1.1|42.5"/>
</p:tagLst>
</file>

<file path=ppt/tags/tag12.xml><?xml version="1.0" encoding="utf-8"?>
<p:tagLst xmlns:a="http://schemas.openxmlformats.org/drawingml/2006/main" xmlns:r="http://schemas.openxmlformats.org/officeDocument/2006/relationships" xmlns:p="http://schemas.openxmlformats.org/presentationml/2006/main">
  <p:tag name="TIMING" val="|0.6|1.3"/>
</p:tagLst>
</file>

<file path=ppt/tags/tag13.xml><?xml version="1.0" encoding="utf-8"?>
<p:tagLst xmlns:a="http://schemas.openxmlformats.org/drawingml/2006/main" xmlns:r="http://schemas.openxmlformats.org/officeDocument/2006/relationships" xmlns:p="http://schemas.openxmlformats.org/presentationml/2006/main">
  <p:tag name="TIMING" val="|0.9|4.2|1.7|2.9|1.1|1.3|0.7|1.9|0.8"/>
</p:tagLst>
</file>

<file path=ppt/tags/tag2.xml><?xml version="1.0" encoding="utf-8"?>
<p:tagLst xmlns:a="http://schemas.openxmlformats.org/drawingml/2006/main" xmlns:r="http://schemas.openxmlformats.org/officeDocument/2006/relationships" xmlns:p="http://schemas.openxmlformats.org/presentationml/2006/main">
  <p:tag name="TIMING" val="|0.7|2.5|5.4|1.9|5.4|6.4|6.3|3.9|1.8|5.6|6.9"/>
</p:tagLst>
</file>

<file path=ppt/tags/tag3.xml><?xml version="1.0" encoding="utf-8"?>
<p:tagLst xmlns:a="http://schemas.openxmlformats.org/drawingml/2006/main" xmlns:r="http://schemas.openxmlformats.org/officeDocument/2006/relationships" xmlns:p="http://schemas.openxmlformats.org/presentationml/2006/main">
  <p:tag name="TIMING" val="|0.7|1.7|3.5|1.8|5.8|4.8"/>
</p:tagLst>
</file>

<file path=ppt/tags/tag4.xml><?xml version="1.0" encoding="utf-8"?>
<p:tagLst xmlns:a="http://schemas.openxmlformats.org/drawingml/2006/main" xmlns:r="http://schemas.openxmlformats.org/officeDocument/2006/relationships" xmlns:p="http://schemas.openxmlformats.org/presentationml/2006/main">
  <p:tag name="TIMING" val="|0.5|2.7|6.5|2.2|1.7|9.7"/>
</p:tagLst>
</file>

<file path=ppt/tags/tag5.xml><?xml version="1.0" encoding="utf-8"?>
<p:tagLst xmlns:a="http://schemas.openxmlformats.org/drawingml/2006/main" xmlns:r="http://schemas.openxmlformats.org/officeDocument/2006/relationships" xmlns:p="http://schemas.openxmlformats.org/presentationml/2006/main">
  <p:tag name="TIMING" val="|0.6|1.7|2.5|6.5|3.4"/>
</p:tagLst>
</file>

<file path=ppt/tags/tag6.xml><?xml version="1.0" encoding="utf-8"?>
<p:tagLst xmlns:a="http://schemas.openxmlformats.org/drawingml/2006/main" xmlns:r="http://schemas.openxmlformats.org/officeDocument/2006/relationships" xmlns:p="http://schemas.openxmlformats.org/presentationml/2006/main">
  <p:tag name="TIMING" val="|0.8|3.4|7|4.6|6.2|5|4.8|4.9|4.8|7.1|4.9"/>
</p:tagLst>
</file>

<file path=ppt/tags/tag7.xml><?xml version="1.0" encoding="utf-8"?>
<p:tagLst xmlns:a="http://schemas.openxmlformats.org/drawingml/2006/main" xmlns:r="http://schemas.openxmlformats.org/officeDocument/2006/relationships" xmlns:p="http://schemas.openxmlformats.org/presentationml/2006/main">
  <p:tag name="TIMING" val="|0.8|6.1|6.5|2.9|7.3|10.2|6.4"/>
</p:tagLst>
</file>

<file path=ppt/tags/tag8.xml><?xml version="1.0" encoding="utf-8"?>
<p:tagLst xmlns:a="http://schemas.openxmlformats.org/drawingml/2006/main" xmlns:r="http://schemas.openxmlformats.org/officeDocument/2006/relationships" xmlns:p="http://schemas.openxmlformats.org/presentationml/2006/main">
  <p:tag name="TIMING" val="|0.6|3.4|1.2|5.9|3|5.1|2.4|2.6|10.4|2|3.5|1.8|1.8|2.1|5.2"/>
</p:tagLst>
</file>

<file path=ppt/tags/tag9.xml><?xml version="1.0" encoding="utf-8"?>
<p:tagLst xmlns:a="http://schemas.openxmlformats.org/drawingml/2006/main" xmlns:r="http://schemas.openxmlformats.org/officeDocument/2006/relationships" xmlns:p="http://schemas.openxmlformats.org/presentationml/2006/main">
  <p:tag name="TIMING" val="|0.9|1.2|5.1|9.8|4.4|6.7|5.2|3.4|4.9|12.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errylishious design templat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ln>
          <a:noFill/>
        </a:ln>
      </a:spPr>
      <a:bodyPr rtlCol="0" anchor="ctr"/>
      <a:lstStyle>
        <a:defPPr algn="ctr">
          <a:defRPr dirty="0"/>
        </a:defPPr>
      </a:lstStyle>
      <a:style>
        <a:lnRef idx="1">
          <a:schemeClr val="accent2"/>
        </a:lnRef>
        <a:fillRef idx="3">
          <a:schemeClr val="accent2"/>
        </a:fillRef>
        <a:effectRef idx="2">
          <a:schemeClr val="accent2"/>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tx2">
              <a:lumMod val="20000"/>
              <a:lumOff val="80000"/>
            </a:schemeClr>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Berrylishious design slides.potx" id="{0E18C7A8-D4E8-4416-AB11-BB65E6CF705D}" vid="{B5C54EE5-67AB-483E-8F1E-404BA024656D}"/>
    </a:ext>
  </a:extLst>
</a:theme>
</file>

<file path=ppt/theme/theme2.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Berrylishious design slides</Template>
  <TotalTime>473</TotalTime>
  <Words>994</Words>
  <Application>Microsoft Office PowerPoint</Application>
  <PresentationFormat>Widescreen</PresentationFormat>
  <Paragraphs>115</Paragraphs>
  <Slides>13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Abadi</vt:lpstr>
      <vt:lpstr>Arial</vt:lpstr>
      <vt:lpstr>Calibri</vt:lpstr>
      <vt:lpstr>Comic Sans MS</vt:lpstr>
      <vt:lpstr>LilyUPC</vt:lpstr>
      <vt:lpstr>Times New Roman</vt:lpstr>
      <vt:lpstr>Wingdings</vt:lpstr>
      <vt:lpstr>Wingdings 2</vt:lpstr>
      <vt:lpstr>Berrylishious design template</vt:lpstr>
      <vt:lpstr>FOLLOW ME!</vt:lpstr>
      <vt:lpstr>IN THE GOSPEL LAST WEEK,</vt:lpstr>
      <vt:lpstr>This week we see,</vt:lpstr>
      <vt:lpstr>Jesus was walking along by the Sea of Galilee. </vt:lpstr>
      <vt:lpstr>Going on a little further</vt:lpstr>
      <vt:lpstr>Jesus proclaimed,</vt:lpstr>
      <vt:lpstr>The Good News of God is being proclaimed to all.</vt:lpstr>
      <vt:lpstr>‘I WILL MAKE YOU FISHERS OF MEN.’</vt:lpstr>
      <vt:lpstr>‘Fishing men 'means gaining souls for the kingdom of god.</vt:lpstr>
      <vt:lpstr>PowerPoint Presentation</vt:lpstr>
      <vt:lpstr>LET US PRAY, </vt:lpstr>
      <vt:lpstr>VERSE FOR THE DAY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COME , FOLLOW ME!</dc:title>
  <dc:creator>Sajin Cheruvathoor</dc:creator>
  <cp:lastModifiedBy>Sajin Cheruvathoor</cp:lastModifiedBy>
  <cp:revision>222</cp:revision>
  <dcterms:created xsi:type="dcterms:W3CDTF">2021-01-23T09:25:39Z</dcterms:created>
  <dcterms:modified xsi:type="dcterms:W3CDTF">2021-01-23T23:48:26Z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