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handoutMasterIdLst>
    <p:handoutMasterId r:id="rId17"/>
  </p:handoutMasterIdLst>
  <p:sldIdLst>
    <p:sldId id="264" r:id="rId2"/>
    <p:sldId id="265" r:id="rId3"/>
    <p:sldId id="266" r:id="rId4"/>
    <p:sldId id="268" r:id="rId5"/>
    <p:sldId id="269" r:id="rId6"/>
    <p:sldId id="270" r:id="rId7"/>
    <p:sldId id="271" r:id="rId8"/>
    <p:sldId id="280" r:id="rId9"/>
    <p:sldId id="274" r:id="rId10"/>
    <p:sldId id="281" r:id="rId11"/>
    <p:sldId id="276" r:id="rId12"/>
    <p:sldId id="277" r:id="rId13"/>
    <p:sldId id="278"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59B"/>
    <a:srgbClr val="BB15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notesViewPr>
    <p:cSldViewPr snapToGrid="0">
      <p:cViewPr varScale="1">
        <p:scale>
          <a:sx n="79" d="100"/>
          <a:sy n="79" d="100"/>
        </p:scale>
        <p:origin x="23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E8870F-1A48-43A2-A007-2348C2B9745E}" type="datetimeFigureOut">
              <a:rPr lang="en-US" smtClean="0"/>
              <a:t>11/8/2020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AC5B93-CA34-49DE-A280-558E83BB834C}" type="slidenum">
              <a:rPr lang="en-US" smtClean="0"/>
              <a:t>‹#›</a:t>
            </a:fld>
            <a:endParaRPr lang="en-US"/>
          </a:p>
        </p:txBody>
      </p:sp>
    </p:spTree>
    <p:extLst>
      <p:ext uri="{BB962C8B-B14F-4D97-AF65-F5344CB8AC3E}">
        <p14:creationId xmlns:p14="http://schemas.microsoft.com/office/powerpoint/2010/main" val="1544394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BB9B0-4661-411B-B556-887633A3B128}" type="datetimeFigureOut">
              <a:rPr lang="en-US" smtClean="0"/>
              <a:t>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F3E57-140F-42E5-ACA7-3B197A5F54F0}" type="slidenum">
              <a:rPr lang="en-US" smtClean="0"/>
              <a:t>‹#›</a:t>
            </a:fld>
            <a:endParaRPr lang="en-US"/>
          </a:p>
        </p:txBody>
      </p:sp>
    </p:spTree>
    <p:extLst>
      <p:ext uri="{BB962C8B-B14F-4D97-AF65-F5344CB8AC3E}">
        <p14:creationId xmlns:p14="http://schemas.microsoft.com/office/powerpoint/2010/main" val="119488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4F3E57-140F-42E5-ACA7-3B197A5F54F0}" type="slidenum">
              <a:rPr lang="en-US" smtClean="0"/>
              <a:t>1</a:t>
            </a:fld>
            <a:endParaRPr lang="en-US"/>
          </a:p>
        </p:txBody>
      </p:sp>
    </p:spTree>
    <p:extLst>
      <p:ext uri="{BB962C8B-B14F-4D97-AF65-F5344CB8AC3E}">
        <p14:creationId xmlns:p14="http://schemas.microsoft.com/office/powerpoint/2010/main" val="1989880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3248464"/>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5105400"/>
            <a:ext cx="10472928" cy="1752600"/>
          </a:xfrm>
        </p:spPr>
        <p:txBody>
          <a:bodyPr lIns="0" rIns="18288"/>
          <a:lstStyle>
            <a:lvl1pPr marL="0" marR="45720" indent="0" algn="r">
              <a:buNone/>
              <a:defRPr>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p>
            <a:fld id="{265B2A9E-FA78-4A40-988A-1CE830CDEED2}" type="datetime1">
              <a:rPr lang="en-US" smtClean="0"/>
              <a:t>11/8/2020</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8184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Vertical Text Placeholder 2"/>
          <p:cNvSpPr>
            <a:spLocks noGrp="1"/>
          </p:cNvSpPr>
          <p:nvPr>
            <p:ph type="body" orient="vert" idx="1" hasCustomPrompt="1"/>
          </p:nvPr>
        </p:nvSpPr>
        <p:spPr/>
        <p:txBody>
          <a:bodyPr vert="eaVert"/>
          <a:lstStyle>
            <a:lvl1pPr>
              <a:buClr>
                <a:schemeClr val="accent3">
                  <a:lumMod val="50000"/>
                </a:schemeClr>
              </a:buClr>
              <a:defRPr/>
            </a:lvl1pPr>
            <a:lvl2pPr>
              <a:buClr>
                <a:schemeClr val="accent1">
                  <a:lumMod val="50000"/>
                </a:schemeClr>
              </a:buClr>
              <a:defRPr/>
            </a:lvl2pPr>
            <a:lvl3pPr>
              <a:buClr>
                <a:schemeClr val="accent2">
                  <a:lumMod val="50000"/>
                </a:schemeClr>
              </a:buClr>
              <a:defRPr/>
            </a:lvl3pPr>
            <a:lvl4pPr>
              <a:buClr>
                <a:schemeClr val="accent3">
                  <a:lumMod val="50000"/>
                </a:schemeClr>
              </a:buClr>
              <a:defRPr/>
            </a:lvl4pPr>
            <a:lvl5pPr>
              <a:buClr>
                <a:schemeClr val="accent4">
                  <a:lumMod val="50000"/>
                </a:schemeClr>
              </a:buClr>
              <a:defRPr/>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Date Placeholder 3"/>
          <p:cNvSpPr>
            <a:spLocks noGrp="1"/>
          </p:cNvSpPr>
          <p:nvPr>
            <p:ph type="dt" sz="half" idx="10"/>
          </p:nvPr>
        </p:nvSpPr>
        <p:spPr/>
        <p:txBody>
          <a:bodyPr/>
          <a:lstStyle/>
          <a:p>
            <a:fld id="{192A044C-D33A-4646-9F43-140BF7C29466}" type="datetime1">
              <a:rPr lang="en-US" smtClean="0"/>
              <a:t>11/8/2020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9126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914402"/>
            <a:ext cx="2743200" cy="5211763"/>
          </a:xfrm>
        </p:spPr>
        <p:txBody>
          <a:bodyPr vert="eaVert"/>
          <a:lstStyle/>
          <a:p>
            <a:r>
              <a:rPr kumimoji="0" lang="en-US"/>
              <a:t>Click to edit Master title style</a:t>
            </a:r>
            <a:endParaRPr kumimoji="0" lang="en-US" dirty="0"/>
          </a:p>
        </p:txBody>
      </p:sp>
      <p:sp>
        <p:nvSpPr>
          <p:cNvPr id="3" name="Vertical Text Placeholder 2"/>
          <p:cNvSpPr>
            <a:spLocks noGrp="1"/>
          </p:cNvSpPr>
          <p:nvPr>
            <p:ph type="body" orient="vert" idx="1" hasCustomPrompt="1"/>
          </p:nvPr>
        </p:nvSpPr>
        <p:spPr>
          <a:xfrm>
            <a:off x="1104900" y="914402"/>
            <a:ext cx="6121400" cy="5211763"/>
          </a:xfrm>
        </p:spPr>
        <p:txBody>
          <a:bodyPr vert="eaVert"/>
          <a:lstStyle>
            <a:lvl1pPr>
              <a:buClr>
                <a:schemeClr val="accent3">
                  <a:lumMod val="50000"/>
                </a:schemeClr>
              </a:buClr>
              <a:defRPr/>
            </a:lvl1pPr>
            <a:lvl2pPr>
              <a:buClr>
                <a:schemeClr val="accent1">
                  <a:lumMod val="50000"/>
                </a:schemeClr>
              </a:buClr>
              <a:defRPr/>
            </a:lvl2pPr>
            <a:lvl3pPr>
              <a:buClr>
                <a:schemeClr val="accent2">
                  <a:lumMod val="50000"/>
                </a:schemeClr>
              </a:buClr>
              <a:defRPr/>
            </a:lvl3pPr>
            <a:lvl4pPr>
              <a:buClr>
                <a:schemeClr val="accent3">
                  <a:lumMod val="50000"/>
                </a:schemeClr>
              </a:buClr>
              <a:defRPr/>
            </a:lvl4pPr>
            <a:lvl5pPr>
              <a:buClr>
                <a:schemeClr val="accent4">
                  <a:lumMod val="50000"/>
                </a:schemeClr>
              </a:buClr>
              <a:defRPr/>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Date Placeholder 3"/>
          <p:cNvSpPr>
            <a:spLocks noGrp="1"/>
          </p:cNvSpPr>
          <p:nvPr>
            <p:ph type="dt" sz="half" idx="10"/>
          </p:nvPr>
        </p:nvSpPr>
        <p:spPr/>
        <p:txBody>
          <a:bodyPr/>
          <a:lstStyle/>
          <a:p>
            <a:fld id="{68F8761A-AF70-4876-A6F0-1286775C4F08}" type="datetime1">
              <a:rPr lang="en-US" smtClean="0"/>
              <a:t>11/8/2020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0635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Content Placeholder 2"/>
          <p:cNvSpPr>
            <a:spLocks noGrp="1"/>
          </p:cNvSpPr>
          <p:nvPr>
            <p:ph idx="1" hasCustomPrompt="1"/>
          </p:nvPr>
        </p:nvSpPr>
        <p:spPr/>
        <p:txBody>
          <a:bodyPr/>
          <a:lstStyle>
            <a:lvl1pPr>
              <a:buClr>
                <a:schemeClr val="accent3">
                  <a:lumMod val="50000"/>
                </a:schemeClr>
              </a:buClr>
              <a:defRPr/>
            </a:lvl1pPr>
            <a:lvl2pPr>
              <a:buClr>
                <a:schemeClr val="accent1">
                  <a:lumMod val="50000"/>
                </a:schemeClr>
              </a:buClr>
              <a:defRPr/>
            </a:lvl2pPr>
            <a:lvl3pPr>
              <a:buClr>
                <a:schemeClr val="accent2">
                  <a:lumMod val="50000"/>
                </a:schemeClr>
              </a:buClr>
              <a:defRPr/>
            </a:lvl3pPr>
            <a:lvl4pPr>
              <a:buClr>
                <a:schemeClr val="accent3">
                  <a:lumMod val="50000"/>
                </a:schemeClr>
              </a:buClr>
              <a:defRPr/>
            </a:lvl4pPr>
            <a:lvl5pPr>
              <a:buClr>
                <a:schemeClr val="accent4">
                  <a:lumMod val="50000"/>
                </a:schemeClr>
              </a:buClr>
              <a:defRPr/>
            </a:lvl5pPr>
            <a:lvl6pPr>
              <a:buClr>
                <a:schemeClr val="accent5">
                  <a:lumMod val="50000"/>
                </a:schemeClr>
              </a:buClr>
              <a:defRPr/>
            </a:lvl6pPr>
            <a:lvl7pPr>
              <a:buClr>
                <a:schemeClr val="accent6">
                  <a:lumMod val="50000"/>
                </a:schemeClr>
              </a:buClr>
              <a:defRPr/>
            </a:lvl7pPr>
            <a:lvl8pPr marL="2011680" indent="0">
              <a:buNone/>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Date Placeholder 3"/>
          <p:cNvSpPr>
            <a:spLocks noGrp="1"/>
          </p:cNvSpPr>
          <p:nvPr>
            <p:ph type="dt" sz="half" idx="10"/>
          </p:nvPr>
        </p:nvSpPr>
        <p:spPr/>
        <p:txBody>
          <a:bodyPr/>
          <a:lstStyle/>
          <a:p>
            <a:fld id="{3C1596B4-361F-43A8-B168-DA893180BFB8}" type="datetime1">
              <a:rPr lang="en-US" smtClean="0"/>
              <a:t>11/8/2020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59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4900" y="1316736"/>
            <a:ext cx="90678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1104900" y="2704664"/>
            <a:ext cx="9067800" cy="1509712"/>
          </a:xfrm>
        </p:spPr>
        <p:txBody>
          <a:bodyPr lIns="45720" rIns="45720" anchor="t"/>
          <a:lstStyle>
            <a:lvl1pPr marL="0" indent="0">
              <a:buNone/>
              <a:defRPr sz="22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1B625F6-6FC2-4B0A-BA54-6199C805DC6A}" type="datetime1">
              <a:rPr lang="en-US" smtClean="0"/>
              <a:t>11/8/2020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4561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a:lstStyle/>
          <a:p>
            <a:r>
              <a:rPr kumimoji="0" lang="en-US"/>
              <a:t>Click to edit Master title style</a:t>
            </a:r>
            <a:endParaRPr kumimoji="0" lang="en-US" dirty="0"/>
          </a:p>
        </p:txBody>
      </p:sp>
      <p:sp>
        <p:nvSpPr>
          <p:cNvPr id="3" name="Content Placeholder 2"/>
          <p:cNvSpPr>
            <a:spLocks noGrp="1"/>
          </p:cNvSpPr>
          <p:nvPr>
            <p:ph sz="half" idx="1" hasCustomPrompt="1"/>
          </p:nvPr>
        </p:nvSpPr>
        <p:spPr>
          <a:xfrm>
            <a:off x="1122546" y="1920085"/>
            <a:ext cx="4389120" cy="4434840"/>
          </a:xfrm>
        </p:spPr>
        <p:txBody>
          <a:bodyPr/>
          <a:lstStyle>
            <a:lvl1pPr>
              <a:buClr>
                <a:schemeClr val="accent3">
                  <a:lumMod val="50000"/>
                </a:schemeClr>
              </a:buClr>
              <a:defRPr sz="2400"/>
            </a:lvl1pPr>
            <a:lvl2pPr>
              <a:buClr>
                <a:schemeClr val="accent1">
                  <a:lumMod val="50000"/>
                </a:schemeClr>
              </a:buClr>
              <a:defRPr sz="2400"/>
            </a:lvl2pPr>
            <a:lvl3pPr>
              <a:buClr>
                <a:schemeClr val="accent2">
                  <a:lumMod val="50000"/>
                </a:schemeClr>
              </a:buClr>
              <a:defRPr sz="2000"/>
            </a:lvl3pPr>
            <a:lvl4pPr>
              <a:buClr>
                <a:schemeClr val="accent3">
                  <a:lumMod val="50000"/>
                </a:schemeClr>
              </a:buClr>
              <a:defRPr sz="1800"/>
            </a:lvl4pPr>
            <a:lvl5pPr>
              <a:buClr>
                <a:schemeClr val="accent4">
                  <a:lumMod val="50000"/>
                </a:schemeClr>
              </a:buClr>
              <a:defRPr sz="1800"/>
            </a:lvl5pPr>
            <a:lvl6pPr>
              <a:buClr>
                <a:schemeClr val="accent5">
                  <a:lumMod val="50000"/>
                </a:schemeClr>
              </a:buClr>
              <a:defRPr/>
            </a:lvl6pPr>
            <a:lvl7pPr>
              <a:buClr>
                <a:schemeClr val="accent6">
                  <a:lumMod val="50000"/>
                </a:schemeClr>
              </a:buClr>
              <a:defRPr/>
            </a:lvl7pPr>
            <a:lvl8pPr>
              <a:buClr>
                <a:schemeClr val="tx2"/>
              </a:buClr>
              <a:defRPr/>
            </a:lvl8pPr>
            <a:lvl9pPr>
              <a:buClr>
                <a:schemeClr val="tx2"/>
              </a:buCl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Content Placeholder 3"/>
          <p:cNvSpPr>
            <a:spLocks noGrp="1"/>
          </p:cNvSpPr>
          <p:nvPr>
            <p:ph sz="half" idx="2" hasCustomPrompt="1"/>
          </p:nvPr>
        </p:nvSpPr>
        <p:spPr>
          <a:xfrm>
            <a:off x="5783580" y="1920085"/>
            <a:ext cx="4389120" cy="4434840"/>
          </a:xfrm>
        </p:spPr>
        <p:txBody>
          <a:bodyPr/>
          <a:lstStyle>
            <a:lvl1pPr>
              <a:buClr>
                <a:schemeClr val="accent3">
                  <a:lumMod val="50000"/>
                </a:schemeClr>
              </a:buClr>
              <a:defRPr sz="2400"/>
            </a:lvl1pPr>
            <a:lvl2pPr>
              <a:buClr>
                <a:schemeClr val="accent1">
                  <a:lumMod val="50000"/>
                </a:schemeClr>
              </a:buClr>
              <a:defRPr sz="2400"/>
            </a:lvl2pPr>
            <a:lvl3pPr>
              <a:buClr>
                <a:schemeClr val="accent2">
                  <a:lumMod val="50000"/>
                </a:schemeClr>
              </a:buClr>
              <a:defRPr sz="2000"/>
            </a:lvl3pPr>
            <a:lvl4pPr>
              <a:buClr>
                <a:schemeClr val="accent3">
                  <a:lumMod val="50000"/>
                </a:schemeClr>
              </a:buClr>
              <a:defRPr sz="1800"/>
            </a:lvl4pPr>
            <a:lvl5pPr>
              <a:buClr>
                <a:schemeClr val="accent4">
                  <a:lumMod val="50000"/>
                </a:schemeClr>
              </a:buClr>
              <a:defRPr sz="18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5" name="Date Placeholder 4"/>
          <p:cNvSpPr>
            <a:spLocks noGrp="1"/>
          </p:cNvSpPr>
          <p:nvPr>
            <p:ph type="dt" sz="half" idx="10"/>
          </p:nvPr>
        </p:nvSpPr>
        <p:spPr/>
        <p:txBody>
          <a:bodyPr/>
          <a:lstStyle/>
          <a:p>
            <a:fld id="{290691E0-6248-44D5-A750-839F2D339198}" type="datetime1">
              <a:rPr lang="en-US" smtClean="0"/>
              <a:t>11/8/2020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0549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4848" y="704088"/>
            <a:ext cx="9027852" cy="1143000"/>
          </a:xfrm>
        </p:spPr>
        <p:txBody>
          <a:bodyPr tIns="45720" anchor="b"/>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1144848" y="1855248"/>
            <a:ext cx="438912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hasCustomPrompt="1"/>
          </p:nvPr>
        </p:nvSpPr>
        <p:spPr>
          <a:xfrm>
            <a:off x="1144848" y="2514600"/>
            <a:ext cx="4389120" cy="3845720"/>
          </a:xfrm>
        </p:spPr>
        <p:txBody>
          <a:bodyPr tIns="0"/>
          <a:lstStyle>
            <a:lvl1pPr>
              <a:buClr>
                <a:schemeClr val="accent3">
                  <a:lumMod val="50000"/>
                </a:schemeClr>
              </a:buClr>
              <a:defRPr sz="2200"/>
            </a:lvl1pPr>
            <a:lvl2pPr>
              <a:buClr>
                <a:schemeClr val="accent1">
                  <a:lumMod val="50000"/>
                </a:schemeClr>
              </a:buClr>
              <a:defRPr sz="2000"/>
            </a:lvl2pPr>
            <a:lvl3pPr>
              <a:buClr>
                <a:schemeClr val="accent2">
                  <a:lumMod val="50000"/>
                </a:schemeClr>
              </a:buClr>
              <a:defRPr sz="1800"/>
            </a:lvl3pPr>
            <a:lvl4pPr>
              <a:buClr>
                <a:schemeClr val="accent3">
                  <a:lumMod val="50000"/>
                </a:schemeClr>
              </a:buClr>
              <a:defRPr sz="1600"/>
            </a:lvl4pPr>
            <a:lvl5pPr>
              <a:buClr>
                <a:schemeClr val="accent4">
                  <a:lumMod val="50000"/>
                </a:schemeClr>
              </a:buClr>
              <a:defRPr sz="16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Text Placeholder 3"/>
          <p:cNvSpPr>
            <a:spLocks noGrp="1"/>
          </p:cNvSpPr>
          <p:nvPr>
            <p:ph type="body" sz="half" idx="3"/>
          </p:nvPr>
        </p:nvSpPr>
        <p:spPr>
          <a:xfrm>
            <a:off x="5769260" y="1859758"/>
            <a:ext cx="438912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hasCustomPrompt="1"/>
          </p:nvPr>
        </p:nvSpPr>
        <p:spPr>
          <a:xfrm>
            <a:off x="5769260" y="2514600"/>
            <a:ext cx="4389120" cy="3845720"/>
          </a:xfrm>
        </p:spPr>
        <p:txBody>
          <a:bodyPr tIns="0"/>
          <a:lstStyle>
            <a:lvl1pPr>
              <a:buClr>
                <a:schemeClr val="accent3">
                  <a:lumMod val="50000"/>
                </a:schemeClr>
              </a:buClr>
              <a:defRPr sz="2200"/>
            </a:lvl1pPr>
            <a:lvl2pPr>
              <a:buClr>
                <a:schemeClr val="accent1">
                  <a:lumMod val="50000"/>
                </a:schemeClr>
              </a:buClr>
              <a:defRPr sz="2000"/>
            </a:lvl2pPr>
            <a:lvl3pPr>
              <a:buClr>
                <a:schemeClr val="accent2">
                  <a:lumMod val="50000"/>
                </a:schemeClr>
              </a:buClr>
              <a:defRPr sz="1800"/>
            </a:lvl3pPr>
            <a:lvl4pPr>
              <a:buClr>
                <a:schemeClr val="accent3">
                  <a:lumMod val="50000"/>
                </a:schemeClr>
              </a:buClr>
              <a:defRPr sz="1600"/>
            </a:lvl4pPr>
            <a:lvl5pPr>
              <a:buClr>
                <a:schemeClr val="accent4">
                  <a:lumMod val="50000"/>
                </a:schemeClr>
              </a:buClr>
              <a:defRPr sz="16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7" name="Date Placeholder 6"/>
          <p:cNvSpPr>
            <a:spLocks noGrp="1"/>
          </p:cNvSpPr>
          <p:nvPr>
            <p:ph type="dt" sz="half" idx="10"/>
          </p:nvPr>
        </p:nvSpPr>
        <p:spPr/>
        <p:txBody>
          <a:bodyPr/>
          <a:lstStyle/>
          <a:p>
            <a:fld id="{E1F8FECA-DDCC-464F-B9A8-47361C66BB75}" type="datetime1">
              <a:rPr lang="en-US" smtClean="0"/>
              <a:t>11/8/2020</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8043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fld id="{DDD018D0-BDA9-4E9F-8870-250C3889579F}" type="datetime1">
              <a:rPr lang="en-US" smtClean="0"/>
              <a:t>11/8/2020</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7229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503B1-0D5A-42BC-A128-61B2437864A1}" type="datetime1">
              <a:rPr lang="en-US" smtClean="0"/>
              <a:t>11/8/2020</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1436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7420" y="514352"/>
            <a:ext cx="36576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4" name="Content Placeholder 3"/>
          <p:cNvSpPr>
            <a:spLocks noGrp="1"/>
          </p:cNvSpPr>
          <p:nvPr>
            <p:ph sz="half" idx="1" hasCustomPrompt="1"/>
          </p:nvPr>
        </p:nvSpPr>
        <p:spPr>
          <a:xfrm>
            <a:off x="5084956" y="1676400"/>
            <a:ext cx="5087744" cy="4572000"/>
          </a:xfrm>
        </p:spPr>
        <p:txBody>
          <a:bodyPr tIns="0">
            <a:normAutofit/>
          </a:bodyPr>
          <a:lstStyle>
            <a:lvl1pPr>
              <a:buClr>
                <a:schemeClr val="accent3">
                  <a:lumMod val="50000"/>
                </a:schemeClr>
              </a:buClr>
              <a:defRPr sz="2400"/>
            </a:lvl1pPr>
            <a:lvl2pPr>
              <a:buClr>
                <a:schemeClr val="accent1">
                  <a:lumMod val="50000"/>
                </a:schemeClr>
              </a:buClr>
              <a:defRPr sz="2400"/>
            </a:lvl2pPr>
            <a:lvl3pPr>
              <a:buClr>
                <a:schemeClr val="accent2">
                  <a:lumMod val="50000"/>
                </a:schemeClr>
              </a:buClr>
              <a:defRPr sz="2000"/>
            </a:lvl3pPr>
            <a:lvl4pPr>
              <a:buClr>
                <a:schemeClr val="accent3">
                  <a:lumMod val="50000"/>
                </a:schemeClr>
              </a:buClr>
              <a:defRPr sz="1800"/>
            </a:lvl4pPr>
            <a:lvl5pPr>
              <a:buClr>
                <a:schemeClr val="accent4">
                  <a:lumMod val="50000"/>
                </a:schemeClr>
              </a:buClr>
              <a:defRPr sz="16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3" name="Text Placeholder 2"/>
          <p:cNvSpPr>
            <a:spLocks noGrp="1"/>
          </p:cNvSpPr>
          <p:nvPr>
            <p:ph type="body" idx="2"/>
          </p:nvPr>
        </p:nvSpPr>
        <p:spPr>
          <a:xfrm>
            <a:off x="1137420" y="1676400"/>
            <a:ext cx="3657600" cy="4572000"/>
          </a:xfrm>
        </p:spPr>
        <p:txBody>
          <a:bodyPr lIns="18288" rIns="18288">
            <a:normAutofit/>
          </a:bodyPr>
          <a:lstStyle>
            <a:lvl1pPr marL="0" indent="0" algn="l">
              <a:buNone/>
              <a:defRPr sz="18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9FAE372-5FD4-4FFB-A5DD-C7C4DBD88187}" type="datetime1">
              <a:rPr lang="en-US" smtClean="0"/>
              <a:t>11/8/2020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2508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5028" y="1176997"/>
            <a:ext cx="2950464" cy="1582621"/>
          </a:xfrm>
        </p:spPr>
        <p:txBody>
          <a:bodyPr vert="horz" lIns="45720" tIns="45720" rIns="45720" bIns="45720" anchor="b">
            <a:normAutofit/>
          </a:bodyPr>
          <a:lstStyle>
            <a:lvl1pPr algn="l">
              <a:buNone/>
              <a:defRPr sz="2400" b="1">
                <a:solidFill>
                  <a:schemeClr val="tx2"/>
                </a:solidFill>
              </a:defRPr>
            </a:lvl1pPr>
          </a:lstStyle>
          <a:p>
            <a:r>
              <a:rPr kumimoji="0" lang="en-US"/>
              <a:t>Click to edit Master title style</a:t>
            </a:r>
            <a:endParaRPr kumimoji="0" lang="en-US" dirty="0"/>
          </a:p>
        </p:txBody>
      </p:sp>
      <p:sp>
        <p:nvSpPr>
          <p:cNvPr id="9" name="Snip and Round Single Corner Rectangle 8"/>
          <p:cNvSpPr/>
          <p:nvPr/>
        </p:nvSpPr>
        <p:spPr>
          <a:xfrm rot="420000" flipV="1">
            <a:off x="4636119" y="1133467"/>
            <a:ext cx="6608172" cy="3878710"/>
          </a:xfrm>
          <a:prstGeom prst="snipRoundRect">
            <a:avLst>
              <a:gd name="adj1" fmla="val 0"/>
              <a:gd name="adj2" fmla="val 3646"/>
            </a:avLst>
          </a:prstGeom>
          <a:solidFill>
            <a:schemeClr val="tx2">
              <a:lumMod val="20000"/>
              <a:lumOff val="80000"/>
            </a:schemeClr>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3" name="Picture Placeholder 2" descr="An empty placeholder to add an image. Click on the placeholder and select the image that you wish to add"/>
          <p:cNvSpPr>
            <a:spLocks noGrp="1"/>
          </p:cNvSpPr>
          <p:nvPr>
            <p:ph type="pic" idx="1"/>
          </p:nvPr>
        </p:nvSpPr>
        <p:spPr>
          <a:xfrm rot="420000">
            <a:off x="5013414" y="1221883"/>
            <a:ext cx="5803699" cy="3706323"/>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2" name="Right Triangle 11"/>
          <p:cNvSpPr/>
          <p:nvPr/>
        </p:nvSpPr>
        <p:spPr>
          <a:xfrm rot="420000" flipV="1">
            <a:off x="10672179" y="5359769"/>
            <a:ext cx="207264" cy="155448"/>
          </a:xfrm>
          <a:prstGeom prst="rtTriangle">
            <a:avLst/>
          </a:prstGeom>
          <a:solidFill>
            <a:schemeClr val="tx2">
              <a:lumMod val="20000"/>
              <a:lumOff val="80000"/>
            </a:schemeClr>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4" name="Text Placeholder 3"/>
          <p:cNvSpPr>
            <a:spLocks noGrp="1"/>
          </p:cNvSpPr>
          <p:nvPr>
            <p:ph type="body" sz="half" idx="2"/>
          </p:nvPr>
        </p:nvSpPr>
        <p:spPr>
          <a:xfrm>
            <a:off x="1125028" y="2828785"/>
            <a:ext cx="2946400" cy="2179320"/>
          </a:xfrm>
        </p:spPr>
        <p:txBody>
          <a:bodyPr lIns="64008" rIns="45720" bIns="45720" anchor="t">
            <a:normAutofit/>
          </a:bodyPr>
          <a:lstStyle>
            <a:lvl1pPr marL="0" indent="0" algn="l">
              <a:spcBef>
                <a:spcPts val="250"/>
              </a:spcBef>
              <a:buFontTx/>
              <a:buNone/>
              <a:defRPr sz="18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C4F1B37-C5DC-405E-883E-319F886D767C}" type="datetime1">
              <a:rPr lang="en-US" smtClean="0"/>
              <a:t>11/8/2020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362707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1104900" y="704088"/>
            <a:ext cx="9067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1104900" y="1935480"/>
            <a:ext cx="9067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1104900" y="6356351"/>
            <a:ext cx="2349500" cy="365125"/>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fld id="{D48ACC58-83F3-4B99-B532-0249FFBF33C7}" type="datetime1">
              <a:rPr lang="en-US" smtClean="0"/>
              <a:pPr/>
              <a:t>11/8/2020</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r>
              <a:rPr lang="en-US"/>
              <a:t>Add a footer</a:t>
            </a: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2">
                    <a:shade val="90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4676193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1" latinLnBrk="0" hangingPunct="1">
        <a:spcBef>
          <a:spcPct val="0"/>
        </a:spcBef>
        <a:buNone/>
        <a:defRPr kumimoji="0" sz="44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4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0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lumMod val="50000"/>
          </a:schemeClr>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50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3912" userDrawn="1">
          <p15:clr>
            <a:srgbClr val="F26B43"/>
          </p15:clr>
        </p15:guide>
        <p15:guide id="1" pos="6408" userDrawn="1">
          <p15:clr>
            <a:srgbClr val="F26B43"/>
          </p15:clr>
        </p15:guide>
        <p15:guide id="2" pos="696" userDrawn="1">
          <p15:clr>
            <a:srgbClr val="F26B43"/>
          </p15:clr>
        </p15:guide>
        <p15:guide id="3" orient="horz" pos="4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8.jpe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www.youtube.com/channel/UCndM2GK0dnpWg5ECUscdD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722947"/>
            <a:ext cx="10468864" cy="1828800"/>
          </a:xfrm>
        </p:spPr>
        <p:txBody>
          <a:bodyPr/>
          <a:lstStyle/>
          <a:p>
            <a:r>
              <a:rPr lang="en-US" dirty="0"/>
              <a:t>STAY AWAKE AND BE READY!</a:t>
            </a:r>
          </a:p>
        </p:txBody>
      </p:sp>
      <p:sp>
        <p:nvSpPr>
          <p:cNvPr id="3" name="Subtitle 2"/>
          <p:cNvSpPr>
            <a:spLocks noGrp="1"/>
          </p:cNvSpPr>
          <p:nvPr>
            <p:ph type="subTitle" idx="1"/>
          </p:nvPr>
        </p:nvSpPr>
        <p:spPr>
          <a:xfrm>
            <a:off x="574565" y="5178973"/>
            <a:ext cx="10472928" cy="580697"/>
          </a:xfrm>
        </p:spPr>
        <p:txBody>
          <a:bodyPr/>
          <a:lstStyle/>
          <a:p>
            <a:r>
              <a:rPr lang="en-US" b="1" dirty="0"/>
              <a:t>GOSPEL:MATTHEW 25:1-13</a:t>
            </a:r>
          </a:p>
        </p:txBody>
      </p:sp>
      <p:sp>
        <p:nvSpPr>
          <p:cNvPr id="5" name="TextBox 4">
            <a:extLst>
              <a:ext uri="{FF2B5EF4-FFF2-40B4-BE49-F238E27FC236}">
                <a16:creationId xmlns:a16="http://schemas.microsoft.com/office/drawing/2014/main" id="{F143D7F8-73BB-4CCE-9E06-BA727BA74008}"/>
              </a:ext>
            </a:extLst>
          </p:cNvPr>
          <p:cNvSpPr txBox="1"/>
          <p:nvPr/>
        </p:nvSpPr>
        <p:spPr>
          <a:xfrm>
            <a:off x="5475890" y="4561327"/>
            <a:ext cx="6096000"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dirty="0">
                <a:solidFill>
                  <a:schemeClr val="accent6">
                    <a:lumMod val="75000"/>
                  </a:schemeClr>
                </a:solidFill>
              </a:rPr>
              <a:t>CHILDREN’S LITURGY NOVEMBER 8</a:t>
            </a:r>
            <a:r>
              <a:rPr lang="en-US" sz="2400" b="1" baseline="30000" dirty="0">
                <a:solidFill>
                  <a:schemeClr val="accent6">
                    <a:lumMod val="75000"/>
                  </a:schemeClr>
                </a:solidFill>
              </a:rPr>
              <a:t>TH</a:t>
            </a:r>
            <a:r>
              <a:rPr lang="en-US" sz="2400" b="1" dirty="0">
                <a:solidFill>
                  <a:schemeClr val="accent6">
                    <a:lumMod val="75000"/>
                  </a:schemeClr>
                </a:solidFill>
              </a:rPr>
              <a:t> ,2020</a:t>
            </a:r>
            <a:endParaRPr lang="en-GB" sz="2400" b="1" dirty="0">
              <a:solidFill>
                <a:schemeClr val="accent6">
                  <a:lumMod val="75000"/>
                </a:schemeClr>
              </a:solidFill>
            </a:endParaRPr>
          </a:p>
        </p:txBody>
      </p:sp>
    </p:spTree>
    <p:extLst>
      <p:ext uri="{BB962C8B-B14F-4D97-AF65-F5344CB8AC3E}">
        <p14:creationId xmlns:p14="http://schemas.microsoft.com/office/powerpoint/2010/main" val="1471071429"/>
      </p:ext>
    </p:extLst>
  </p:cSld>
  <p:clrMapOvr>
    <a:masterClrMapping/>
  </p:clrMapOvr>
  <mc:AlternateContent xmlns:mc="http://schemas.openxmlformats.org/markup-compatibility/2006" xmlns:p14="http://schemas.microsoft.com/office/powerpoint/2010/main">
    <mc:Choice Requires="p14">
      <p:transition spd="slow" p14:dur="2000" advTm="9509"/>
    </mc:Choice>
    <mc:Fallback xmlns="">
      <p:transition spd="slow" advTm="9509"/>
    </mc:Fallback>
  </mc:AlternateContent>
  <p:extLst>
    <p:ext uri="{E180D4A7-C9FB-4DFB-919C-405C955672EB}">
      <p14:showEvtLst xmlns:p14="http://schemas.microsoft.com/office/powerpoint/2010/main">
        <p14:playEvt time="0"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554C51-1507-4257-B5F8-B157493E4B98}"/>
              </a:ext>
            </a:extLst>
          </p:cNvPr>
          <p:cNvSpPr txBox="1"/>
          <p:nvPr/>
        </p:nvSpPr>
        <p:spPr>
          <a:xfrm>
            <a:off x="1795804" y="183820"/>
            <a:ext cx="8031369" cy="107721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3200" b="1" dirty="0">
                <a:solidFill>
                  <a:schemeClr val="accent1">
                    <a:lumMod val="50000"/>
                  </a:schemeClr>
                </a:solidFill>
                <a:effectLst/>
                <a:highlight>
                  <a:srgbClr val="C0C0C0"/>
                </a:highlight>
                <a:latin typeface="Abadi" panose="020B0604020104020204" pitchFamily="34" charset="0"/>
                <a:ea typeface="Calibri" panose="020F0502020204030204" pitchFamily="34" charset="0"/>
                <a:cs typeface="Times New Roman" panose="02020603050405020304" pitchFamily="18" charset="0"/>
              </a:rPr>
              <a:t>HOLY SPIRIT FILLS US WITH WISDOM; </a:t>
            </a:r>
          </a:p>
          <a:p>
            <a:pPr algn="ctr"/>
            <a:r>
              <a:rPr lang="en-GB" sz="3200" b="1" dirty="0">
                <a:solidFill>
                  <a:schemeClr val="accent1">
                    <a:lumMod val="50000"/>
                  </a:schemeClr>
                </a:solidFill>
                <a:effectLst/>
                <a:highlight>
                  <a:srgbClr val="C0C0C0"/>
                </a:highlight>
                <a:latin typeface="Abadi" panose="020B0604020104020204" pitchFamily="34" charset="0"/>
                <a:ea typeface="Calibri" panose="020F0502020204030204" pitchFamily="34" charset="0"/>
                <a:cs typeface="Times New Roman" panose="02020603050405020304" pitchFamily="18" charset="0"/>
              </a:rPr>
              <a:t>TO LIVE PLEASING GOD.</a:t>
            </a:r>
            <a:endParaRPr lang="en-GB" sz="3200" dirty="0">
              <a:solidFill>
                <a:schemeClr val="accent1">
                  <a:lumMod val="50000"/>
                </a:schemeClr>
              </a:solidFill>
              <a:highlight>
                <a:srgbClr val="C0C0C0"/>
              </a:highlight>
              <a:latin typeface="Abadi" panose="020B0604020104020204" pitchFamily="34" charset="0"/>
            </a:endParaRPr>
          </a:p>
        </p:txBody>
      </p:sp>
      <p:pic>
        <p:nvPicPr>
          <p:cNvPr id="8" name="Picture 7">
            <a:extLst>
              <a:ext uri="{FF2B5EF4-FFF2-40B4-BE49-F238E27FC236}">
                <a16:creationId xmlns:a16="http://schemas.microsoft.com/office/drawing/2014/main" id="{56AE1480-B486-4AFC-8395-52E081C10EA9}"/>
              </a:ext>
            </a:extLst>
          </p:cNvPr>
          <p:cNvPicPr>
            <a:picLocks noChangeAspect="1"/>
          </p:cNvPicPr>
          <p:nvPr/>
        </p:nvPicPr>
        <p:blipFill>
          <a:blip r:embed="rId3"/>
          <a:stretch>
            <a:fillRect/>
          </a:stretch>
        </p:blipFill>
        <p:spPr>
          <a:xfrm>
            <a:off x="6456315" y="1431711"/>
            <a:ext cx="3494017" cy="2695903"/>
          </a:xfrm>
          <a:prstGeom prst="rect">
            <a:avLst/>
          </a:prstGeom>
        </p:spPr>
      </p:pic>
      <p:pic>
        <p:nvPicPr>
          <p:cNvPr id="2" name="Picture 1">
            <a:extLst>
              <a:ext uri="{FF2B5EF4-FFF2-40B4-BE49-F238E27FC236}">
                <a16:creationId xmlns:a16="http://schemas.microsoft.com/office/drawing/2014/main" id="{C2EA409C-B877-4749-A2BE-2CAFA09F0538}"/>
              </a:ext>
            </a:extLst>
          </p:cNvPr>
          <p:cNvPicPr>
            <a:picLocks noChangeAspect="1"/>
          </p:cNvPicPr>
          <p:nvPr/>
        </p:nvPicPr>
        <p:blipFill>
          <a:blip r:embed="rId4"/>
          <a:stretch>
            <a:fillRect/>
          </a:stretch>
        </p:blipFill>
        <p:spPr>
          <a:xfrm>
            <a:off x="1319438" y="1431711"/>
            <a:ext cx="4618908" cy="2566060"/>
          </a:xfrm>
          <a:prstGeom prst="rect">
            <a:avLst/>
          </a:prstGeom>
        </p:spPr>
      </p:pic>
      <p:sp>
        <p:nvSpPr>
          <p:cNvPr id="7" name="Title 1">
            <a:extLst>
              <a:ext uri="{FF2B5EF4-FFF2-40B4-BE49-F238E27FC236}">
                <a16:creationId xmlns:a16="http://schemas.microsoft.com/office/drawing/2014/main" id="{2F25FC9D-8849-45B1-AEFC-1E151FC8D30F}"/>
              </a:ext>
            </a:extLst>
          </p:cNvPr>
          <p:cNvSpPr txBox="1">
            <a:spLocks/>
          </p:cNvSpPr>
          <p:nvPr/>
        </p:nvSpPr>
        <p:spPr>
          <a:xfrm>
            <a:off x="1477092" y="4712918"/>
            <a:ext cx="4618908" cy="693788"/>
          </a:xfrm>
          <a:prstGeom prst="rect">
            <a:avLst/>
          </a:prstGeom>
        </p:spPr>
        <p:txBody>
          <a:bodyPr vert="horz" lIns="0" rIns="0" bIns="0" anchor="b">
            <a:noAutofit/>
          </a:bodyPr>
          <a:lstStyle>
            <a:lvl1pPr algn="l" rtl="0" eaLnBrk="1" latinLnBrk="0" hangingPunct="1">
              <a:spcBef>
                <a:spcPct val="0"/>
              </a:spcBef>
              <a:buNone/>
              <a:defRPr kumimoji="0" sz="4400" b="0" kern="1200">
                <a:ln>
                  <a:noFill/>
                </a:ln>
                <a:solidFill>
                  <a:schemeClr val="tx2"/>
                </a:solidFill>
                <a:effectLst/>
                <a:latin typeface="+mj-lt"/>
                <a:ea typeface="+mj-ea"/>
                <a:cs typeface="+mj-cs"/>
              </a:defRPr>
            </a:lvl1pPr>
          </a:lstStyle>
          <a:p>
            <a:pPr algn="ctr"/>
            <a:r>
              <a:rPr lang="en-GB" sz="28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JESUS SAID:</a:t>
            </a:r>
          </a:p>
          <a:p>
            <a:pPr algn="ctr"/>
            <a:r>
              <a:rPr lang="en-GB" sz="28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WE ARE THE LIGHT </a:t>
            </a:r>
          </a:p>
          <a:p>
            <a:pPr algn="ctr"/>
            <a:r>
              <a:rPr lang="en-GB" sz="28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OF THE WORLD</a:t>
            </a:r>
            <a:endParaRPr lang="en-GB" sz="2800" b="1" dirty="0">
              <a:solidFill>
                <a:srgbClr val="00B050"/>
              </a:solidFill>
            </a:endParaRPr>
          </a:p>
        </p:txBody>
      </p:sp>
      <p:pic>
        <p:nvPicPr>
          <p:cNvPr id="9" name="Picture 2" descr="Matthew 5:16 | Free Christian Message Cards">
            <a:extLst>
              <a:ext uri="{FF2B5EF4-FFF2-40B4-BE49-F238E27FC236}">
                <a16:creationId xmlns:a16="http://schemas.microsoft.com/office/drawing/2014/main" id="{3CAFC7BD-D90D-4163-8671-D1A29230BB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17" t="7673" r="3613" b="6417"/>
          <a:stretch/>
        </p:blipFill>
        <p:spPr bwMode="auto">
          <a:xfrm>
            <a:off x="6674069" y="4364248"/>
            <a:ext cx="3878959" cy="23947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433B5C7-85A3-48B6-B9D5-EB41F51100D1}"/>
              </a:ext>
            </a:extLst>
          </p:cNvPr>
          <p:cNvSpPr txBox="1"/>
          <p:nvPr/>
        </p:nvSpPr>
        <p:spPr>
          <a:xfrm>
            <a:off x="738546" y="5554106"/>
            <a:ext cx="6096000" cy="12003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400" b="1" i="0" dirty="0">
                <a:solidFill>
                  <a:srgbClr val="000000"/>
                </a:solidFill>
                <a:effectLst/>
                <a:latin typeface="Abadi" panose="020B0604020104020204" pitchFamily="34" charset="0"/>
              </a:rPr>
              <a:t>BEING FILLED IN THE OIL OF HOLY SPIRIT,</a:t>
            </a:r>
          </a:p>
          <a:p>
            <a:pPr algn="ctr"/>
            <a:r>
              <a:rPr lang="en-US" sz="2400" b="1" dirty="0">
                <a:solidFill>
                  <a:srgbClr val="000000"/>
                </a:solidFill>
                <a:latin typeface="Abadi" panose="020B0604020104020204" pitchFamily="34" charset="0"/>
              </a:rPr>
              <a:t>LET OUR SOULS SHINE OUT OUR DEEDS DONE IN HOLY SPIRIT.</a:t>
            </a:r>
            <a:endParaRPr lang="en-GB" sz="2400" b="1" dirty="0">
              <a:latin typeface="Abadi" panose="020B0604020104020204" pitchFamily="34" charset="0"/>
            </a:endParaRPr>
          </a:p>
        </p:txBody>
      </p:sp>
    </p:spTree>
    <p:custDataLst>
      <p:tags r:id="rId1"/>
    </p:custDataLst>
    <p:extLst>
      <p:ext uri="{BB962C8B-B14F-4D97-AF65-F5344CB8AC3E}">
        <p14:creationId xmlns:p14="http://schemas.microsoft.com/office/powerpoint/2010/main" val="3615965674"/>
      </p:ext>
    </p:extLst>
  </p:cSld>
  <p:clrMapOvr>
    <a:masterClrMapping/>
  </p:clrMapOvr>
  <mc:AlternateContent xmlns:mc="http://schemas.openxmlformats.org/markup-compatibility/2006" xmlns:p14="http://schemas.microsoft.com/office/powerpoint/2010/main">
    <mc:Choice Requires="p14">
      <p:transition spd="slow" p14:dur="2000" advTm="29679"/>
    </mc:Choice>
    <mc:Fallback xmlns="">
      <p:transition spd="slow" advTm="296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DE96B2-642F-40F8-85BC-088F239DD4D2}"/>
              </a:ext>
            </a:extLst>
          </p:cNvPr>
          <p:cNvSpPr txBox="1"/>
          <p:nvPr/>
        </p:nvSpPr>
        <p:spPr>
          <a:xfrm>
            <a:off x="6491246" y="3771482"/>
            <a:ext cx="4092671" cy="12003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24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Our prayers can help them lot as they cannot pray for themselves.</a:t>
            </a:r>
            <a:endParaRPr lang="en-GB" sz="2400" dirty="0"/>
          </a:p>
        </p:txBody>
      </p:sp>
      <p:sp>
        <p:nvSpPr>
          <p:cNvPr id="10" name="TextBox 9">
            <a:extLst>
              <a:ext uri="{FF2B5EF4-FFF2-40B4-BE49-F238E27FC236}">
                <a16:creationId xmlns:a16="http://schemas.microsoft.com/office/drawing/2014/main" id="{5F768783-524D-4A5E-9E12-99AF9A88F375}"/>
              </a:ext>
            </a:extLst>
          </p:cNvPr>
          <p:cNvSpPr txBox="1"/>
          <p:nvPr/>
        </p:nvSpPr>
        <p:spPr>
          <a:xfrm>
            <a:off x="2028496" y="3268364"/>
            <a:ext cx="3962400" cy="341632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nchor="ctr" anchorCtr="1">
            <a:spAutoFit/>
          </a:bodyPr>
          <a:lstStyle/>
          <a:p>
            <a:pPr algn="ctr"/>
            <a:r>
              <a:rPr lang="en-US" sz="2400" b="1" dirty="0">
                <a:latin typeface="Abadi" panose="020B0604020104020204" pitchFamily="34" charset="0"/>
              </a:rPr>
              <a:t>LET US PRAY FOR THEM,</a:t>
            </a:r>
          </a:p>
          <a:p>
            <a:pPr algn="ctr"/>
            <a:r>
              <a:rPr lang="en-US" sz="2400" b="0" i="0" dirty="0">
                <a:solidFill>
                  <a:srgbClr val="7030A0"/>
                </a:solidFill>
                <a:effectLst/>
                <a:latin typeface="Abadi" panose="020B0604020104020204" pitchFamily="34" charset="0"/>
              </a:rPr>
              <a:t>Eternal rest grant unto them, O Lord, and let perpetual light shine upon them. </a:t>
            </a:r>
          </a:p>
          <a:p>
            <a:pPr algn="ctr"/>
            <a:endParaRPr lang="en-US" sz="2400" b="0" i="0" dirty="0">
              <a:solidFill>
                <a:srgbClr val="7030A0"/>
              </a:solidFill>
              <a:effectLst/>
              <a:latin typeface="Abadi" panose="020B0604020104020204" pitchFamily="34" charset="0"/>
            </a:endParaRPr>
          </a:p>
          <a:p>
            <a:pPr algn="ctr"/>
            <a:r>
              <a:rPr lang="en-US" sz="2400" b="0" i="0" dirty="0">
                <a:solidFill>
                  <a:srgbClr val="7030A0"/>
                </a:solidFill>
                <a:effectLst/>
                <a:latin typeface="Abadi" panose="020B0604020104020204" pitchFamily="34" charset="0"/>
              </a:rPr>
              <a:t>May the souls of all the faithful departed, through</a:t>
            </a:r>
          </a:p>
          <a:p>
            <a:pPr algn="ctr"/>
            <a:r>
              <a:rPr lang="en-US" sz="2400" b="0" i="0" dirty="0">
                <a:solidFill>
                  <a:srgbClr val="7030A0"/>
                </a:solidFill>
                <a:effectLst/>
                <a:latin typeface="Abadi" panose="020B0604020104020204" pitchFamily="34" charset="0"/>
              </a:rPr>
              <a:t>the mercy of God, rest in peace. </a:t>
            </a:r>
            <a:r>
              <a:rPr lang="en-GB" sz="2400" dirty="0">
                <a:solidFill>
                  <a:srgbClr val="7030A0"/>
                </a:solidFill>
                <a:latin typeface="Abadi" panose="020B0604020104020204" pitchFamily="34" charset="0"/>
              </a:rPr>
              <a:t>Amen</a:t>
            </a:r>
          </a:p>
        </p:txBody>
      </p:sp>
      <p:pic>
        <p:nvPicPr>
          <p:cNvPr id="11" name="Picture 10">
            <a:extLst>
              <a:ext uri="{FF2B5EF4-FFF2-40B4-BE49-F238E27FC236}">
                <a16:creationId xmlns:a16="http://schemas.microsoft.com/office/drawing/2014/main" id="{AA9BC0FA-C579-4BE3-9CC0-EB02A1718D83}"/>
              </a:ext>
            </a:extLst>
          </p:cNvPr>
          <p:cNvPicPr>
            <a:picLocks noChangeAspect="1"/>
          </p:cNvPicPr>
          <p:nvPr/>
        </p:nvPicPr>
        <p:blipFill>
          <a:blip r:embed="rId3"/>
          <a:stretch>
            <a:fillRect/>
          </a:stretch>
        </p:blipFill>
        <p:spPr>
          <a:xfrm>
            <a:off x="6984123" y="1125957"/>
            <a:ext cx="2265286" cy="2468581"/>
          </a:xfrm>
          <a:prstGeom prst="rect">
            <a:avLst/>
          </a:prstGeom>
        </p:spPr>
      </p:pic>
      <p:sp>
        <p:nvSpPr>
          <p:cNvPr id="14" name="TextBox 13">
            <a:extLst>
              <a:ext uri="{FF2B5EF4-FFF2-40B4-BE49-F238E27FC236}">
                <a16:creationId xmlns:a16="http://schemas.microsoft.com/office/drawing/2014/main" id="{93125B00-FFC8-411C-9F6B-28A1B9F9221B}"/>
              </a:ext>
            </a:extLst>
          </p:cNvPr>
          <p:cNvSpPr txBox="1"/>
          <p:nvPr/>
        </p:nvSpPr>
        <p:spPr>
          <a:xfrm>
            <a:off x="1271752" y="1170810"/>
            <a:ext cx="5680839" cy="156966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400" b="1" i="0" dirty="0">
                <a:solidFill>
                  <a:srgbClr val="FF0000"/>
                </a:solidFill>
                <a:effectLst/>
                <a:latin typeface="Abadi" panose="020B0604020104020204" pitchFamily="34" charset="0"/>
              </a:rPr>
              <a:t>THE DEAD </a:t>
            </a:r>
            <a:r>
              <a:rPr lang="en-US" sz="2400" b="1" dirty="0">
                <a:solidFill>
                  <a:srgbClr val="FF0000"/>
                </a:solidFill>
                <a:latin typeface="Abadi" panose="020B0604020104020204" pitchFamily="34" charset="0"/>
              </a:rPr>
              <a:t>ARE SLEEPING IN CHRIST </a:t>
            </a:r>
          </a:p>
          <a:p>
            <a:pPr algn="ctr"/>
            <a:r>
              <a:rPr lang="en-US" sz="2400" b="1" dirty="0">
                <a:solidFill>
                  <a:srgbClr val="FF0000"/>
                </a:solidFill>
                <a:latin typeface="Abadi" panose="020B0604020104020204" pitchFamily="34" charset="0"/>
              </a:rPr>
              <a:t>AWAITING HIS SECOND COMING. </a:t>
            </a:r>
          </a:p>
          <a:p>
            <a:pPr algn="ctr"/>
            <a:r>
              <a:rPr lang="en-US" sz="2400" b="1" dirty="0">
                <a:solidFill>
                  <a:srgbClr val="FF0000"/>
                </a:solidFill>
                <a:latin typeface="Abadi" panose="020B0604020104020204" pitchFamily="34" charset="0"/>
              </a:rPr>
              <a:t>THEY </a:t>
            </a:r>
            <a:r>
              <a:rPr lang="en-US" sz="2400" b="1" i="0" dirty="0">
                <a:solidFill>
                  <a:srgbClr val="FF0000"/>
                </a:solidFill>
                <a:effectLst/>
                <a:latin typeface="Abadi" panose="020B0604020104020204" pitchFamily="34" charset="0"/>
              </a:rPr>
              <a:t>WILL RISE </a:t>
            </a:r>
          </a:p>
          <a:p>
            <a:pPr algn="ctr"/>
            <a:r>
              <a:rPr lang="en-US" sz="2400" b="1" i="0" dirty="0">
                <a:solidFill>
                  <a:srgbClr val="FF0000"/>
                </a:solidFill>
                <a:effectLst/>
                <a:latin typeface="Abadi" panose="020B0604020104020204" pitchFamily="34" charset="0"/>
              </a:rPr>
              <a:t>IN THE DAY OF LORD’S COMING.</a:t>
            </a:r>
            <a:endParaRPr lang="en-GB" sz="2400" b="1" dirty="0">
              <a:solidFill>
                <a:srgbClr val="FF0000"/>
              </a:solidFill>
              <a:latin typeface="Abadi" panose="020B0604020104020204" pitchFamily="34" charset="0"/>
            </a:endParaRPr>
          </a:p>
        </p:txBody>
      </p:sp>
      <p:sp>
        <p:nvSpPr>
          <p:cNvPr id="15" name="Rectangle: Rounded Corners 14">
            <a:extLst>
              <a:ext uri="{FF2B5EF4-FFF2-40B4-BE49-F238E27FC236}">
                <a16:creationId xmlns:a16="http://schemas.microsoft.com/office/drawing/2014/main" id="{BA6D36FA-3CC0-482A-8891-D44E10A4E35E}"/>
              </a:ext>
            </a:extLst>
          </p:cNvPr>
          <p:cNvSpPr/>
          <p:nvPr/>
        </p:nvSpPr>
        <p:spPr>
          <a:xfrm>
            <a:off x="6469115" y="5534100"/>
            <a:ext cx="3389588" cy="93744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00" b="1" dirty="0">
                <a:solidFill>
                  <a:srgbClr val="002060"/>
                </a:solidFill>
                <a:latin typeface="Abadi" panose="020B0604020104020204" pitchFamily="34" charset="0"/>
              </a:rPr>
              <a:t>SEEK HELP TO READ </a:t>
            </a:r>
          </a:p>
          <a:p>
            <a:pPr algn="ctr"/>
            <a:r>
              <a:rPr lang="en-US" sz="1800" b="1" dirty="0">
                <a:solidFill>
                  <a:srgbClr val="002060"/>
                </a:solidFill>
                <a:latin typeface="Abadi" panose="020B0604020104020204" pitchFamily="34" charset="0"/>
              </a:rPr>
              <a:t>1THESSALONIANS 4:13-18</a:t>
            </a:r>
            <a:endParaRPr lang="en-GB" sz="1800" b="1" dirty="0">
              <a:solidFill>
                <a:srgbClr val="002060"/>
              </a:solidFill>
              <a:latin typeface="Abadi" panose="020B0604020104020204" pitchFamily="34" charset="0"/>
            </a:endParaRPr>
          </a:p>
        </p:txBody>
      </p:sp>
      <p:sp>
        <p:nvSpPr>
          <p:cNvPr id="13" name="TextBox 12">
            <a:extLst>
              <a:ext uri="{FF2B5EF4-FFF2-40B4-BE49-F238E27FC236}">
                <a16:creationId xmlns:a16="http://schemas.microsoft.com/office/drawing/2014/main" id="{8A95C1BE-0367-402F-B9C1-1C58BDDA7FEC}"/>
              </a:ext>
            </a:extLst>
          </p:cNvPr>
          <p:cNvSpPr txBox="1"/>
          <p:nvPr/>
        </p:nvSpPr>
        <p:spPr>
          <a:xfrm>
            <a:off x="966952" y="39759"/>
            <a:ext cx="8891751"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800" b="1" dirty="0">
                <a:solidFill>
                  <a:schemeClr val="accent2">
                    <a:lumMod val="50000"/>
                  </a:schemeClr>
                </a:solidFill>
                <a:latin typeface="Abadi" panose="020B0604020104020204" pitchFamily="34" charset="0"/>
              </a:rPr>
              <a:t>NOVEMBER- THE MONTH TO PRAY FOR </a:t>
            </a:r>
          </a:p>
          <a:p>
            <a:pPr algn="ctr"/>
            <a:r>
              <a:rPr lang="en-US" sz="2800" b="1" dirty="0">
                <a:solidFill>
                  <a:schemeClr val="accent2">
                    <a:lumMod val="50000"/>
                  </a:schemeClr>
                </a:solidFill>
                <a:latin typeface="Abadi" panose="020B0604020104020204" pitchFamily="34" charset="0"/>
              </a:rPr>
              <a:t>ALL DEPARTED SOULS.</a:t>
            </a:r>
            <a:endParaRPr lang="en-GB" sz="2800" dirty="0">
              <a:solidFill>
                <a:schemeClr val="accent2">
                  <a:lumMod val="50000"/>
                </a:schemeClr>
              </a:solidFill>
            </a:endParaRPr>
          </a:p>
        </p:txBody>
      </p:sp>
    </p:spTree>
    <p:custDataLst>
      <p:tags r:id="rId1"/>
    </p:custDataLst>
    <p:extLst>
      <p:ext uri="{BB962C8B-B14F-4D97-AF65-F5344CB8AC3E}">
        <p14:creationId xmlns:p14="http://schemas.microsoft.com/office/powerpoint/2010/main" val="1323832597"/>
      </p:ext>
    </p:extLst>
  </p:cSld>
  <p:clrMapOvr>
    <a:masterClrMapping/>
  </p:clrMapOvr>
  <mc:AlternateContent xmlns:mc="http://schemas.openxmlformats.org/markup-compatibility/2006" xmlns:p14="http://schemas.microsoft.com/office/powerpoint/2010/main">
    <mc:Choice Requires="p14">
      <p:transition spd="slow" p14:dur="2000" advTm="36333"/>
    </mc:Choice>
    <mc:Fallback xmlns="">
      <p:transition spd="slow" advTm="363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p:bldP spid="15"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5EFCB-ABCB-41A6-AA90-A07C70214A7A}"/>
              </a:ext>
            </a:extLst>
          </p:cNvPr>
          <p:cNvSpPr>
            <a:spLocks noGrp="1"/>
          </p:cNvSpPr>
          <p:nvPr>
            <p:ph type="title"/>
          </p:nvPr>
        </p:nvSpPr>
        <p:spPr>
          <a:xfrm>
            <a:off x="968265" y="199592"/>
            <a:ext cx="9067800" cy="1143000"/>
          </a:xfrm>
        </p:spPr>
        <p:txBody>
          <a:bodyPr anchor="b">
            <a:normAutofit/>
          </a:bodyPr>
          <a:lstStyle/>
          <a:p>
            <a:pPr algn="ctr"/>
            <a:r>
              <a:rPr lang="en-US" b="1" dirty="0"/>
              <a:t>VERSE OF THE WEEK</a:t>
            </a:r>
            <a:endParaRPr lang="en-GB" b="1" dirty="0"/>
          </a:p>
        </p:txBody>
      </p:sp>
      <p:pic>
        <p:nvPicPr>
          <p:cNvPr id="4" name="Picture 3" descr="Text&#10;&#10;Description automatically generated">
            <a:extLst>
              <a:ext uri="{FF2B5EF4-FFF2-40B4-BE49-F238E27FC236}">
                <a16:creationId xmlns:a16="http://schemas.microsoft.com/office/drawing/2014/main" id="{E44AF2B1-FEF2-4EC4-8CCB-ECF035937EC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2329267" y="1494045"/>
            <a:ext cx="6268196" cy="4549403"/>
          </a:xfrm>
          <a:prstGeom prst="rect">
            <a:avLst/>
          </a:prstGeom>
          <a:noFill/>
          <a:ln>
            <a:noFill/>
          </a:ln>
        </p:spPr>
      </p:pic>
    </p:spTree>
    <p:custDataLst>
      <p:tags r:id="rId1"/>
    </p:custDataLst>
    <p:extLst>
      <p:ext uri="{BB962C8B-B14F-4D97-AF65-F5344CB8AC3E}">
        <p14:creationId xmlns:p14="http://schemas.microsoft.com/office/powerpoint/2010/main" val="74572861"/>
      </p:ext>
    </p:extLst>
  </p:cSld>
  <p:clrMapOvr>
    <a:masterClrMapping/>
  </p:clrMapOvr>
  <mc:AlternateContent xmlns:mc="http://schemas.openxmlformats.org/markup-compatibility/2006" xmlns:p14="http://schemas.microsoft.com/office/powerpoint/2010/main">
    <mc:Choice Requires="p14">
      <p:transition spd="slow" p14:dur="2000" advTm="14277"/>
    </mc:Choice>
    <mc:Fallback xmlns="">
      <p:transition spd="slow" advTm="142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03A4C-4D43-4BA8-A03F-203E188A1E00}"/>
              </a:ext>
            </a:extLst>
          </p:cNvPr>
          <p:cNvSpPr>
            <a:spLocks noGrp="1"/>
          </p:cNvSpPr>
          <p:nvPr>
            <p:ph type="title"/>
          </p:nvPr>
        </p:nvSpPr>
        <p:spPr>
          <a:xfrm>
            <a:off x="2986252" y="792480"/>
            <a:ext cx="9067800" cy="1143000"/>
          </a:xfrm>
        </p:spPr>
        <p:txBody>
          <a:bodyPr/>
          <a:lstStyle/>
          <a:p>
            <a:r>
              <a:rPr lang="en-US" dirty="0"/>
              <a:t>Let us pray,</a:t>
            </a:r>
            <a:endParaRPr lang="en-GB" dirty="0"/>
          </a:p>
        </p:txBody>
      </p:sp>
      <p:sp>
        <p:nvSpPr>
          <p:cNvPr id="3" name="Content Placeholder 2">
            <a:extLst>
              <a:ext uri="{FF2B5EF4-FFF2-40B4-BE49-F238E27FC236}">
                <a16:creationId xmlns:a16="http://schemas.microsoft.com/office/drawing/2014/main" id="{D5146199-8A7C-4D09-8975-A78C26F59E2D}"/>
              </a:ext>
            </a:extLst>
          </p:cNvPr>
          <p:cNvSpPr>
            <a:spLocks noGrp="1"/>
          </p:cNvSpPr>
          <p:nvPr>
            <p:ph idx="1"/>
          </p:nvPr>
        </p:nvSpPr>
        <p:spPr>
          <a:xfrm>
            <a:off x="1104900" y="2124666"/>
            <a:ext cx="9067800" cy="4389120"/>
          </a:xfrm>
        </p:spPr>
        <p:txBody>
          <a:bodyPr>
            <a:normAutofit/>
          </a:bodyPr>
          <a:lstStyle/>
          <a:p>
            <a:pPr marL="0" indent="0" algn="ctr">
              <a:buNone/>
            </a:pPr>
            <a:r>
              <a:rPr lang="en-US" sz="3200" b="1" dirty="0">
                <a:latin typeface="Abadi" panose="020B0604020104020204" pitchFamily="34" charset="0"/>
              </a:rPr>
              <a:t>Dear Lord, thank you for creating us new in Jesus through Holy Spirit. Give us your grace to stay awake, always shining and spreading your light living and filling in holy spirit .So that, when you arrive, we are seen lighted up to receive you and enter with you to the kingdom of heaven to remain with you forever.  In Jesus’ name we pray, amen.</a:t>
            </a:r>
            <a:endParaRPr lang="en-GB" sz="3200" b="1" dirty="0">
              <a:latin typeface="Abadi" panose="020B0604020104020204" pitchFamily="34" charset="0"/>
            </a:endParaRPr>
          </a:p>
        </p:txBody>
      </p:sp>
      <p:pic>
        <p:nvPicPr>
          <p:cNvPr id="4" name="Picture 3">
            <a:extLst>
              <a:ext uri="{FF2B5EF4-FFF2-40B4-BE49-F238E27FC236}">
                <a16:creationId xmlns:a16="http://schemas.microsoft.com/office/drawing/2014/main" id="{2CE5CB85-98F3-421B-A461-016A1B55BDB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43834" y="15222"/>
            <a:ext cx="1742418" cy="1752092"/>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647515394"/>
      </p:ext>
    </p:extLst>
  </p:cSld>
  <p:clrMapOvr>
    <a:masterClrMapping/>
  </p:clrMapOvr>
  <mc:AlternateContent xmlns:mc="http://schemas.openxmlformats.org/markup-compatibility/2006" xmlns:p14="http://schemas.microsoft.com/office/powerpoint/2010/main">
    <mc:Choice Requires="p14">
      <p:transition spd="slow" p14:dur="2000" advTm="43601"/>
    </mc:Choice>
    <mc:Fallback xmlns="">
      <p:transition spd="slow" advTm="436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718A1-1477-4969-8684-F05CF975C291}"/>
              </a:ext>
            </a:extLst>
          </p:cNvPr>
          <p:cNvSpPr>
            <a:spLocks noGrp="1"/>
          </p:cNvSpPr>
          <p:nvPr>
            <p:ph type="title"/>
          </p:nvPr>
        </p:nvSpPr>
        <p:spPr/>
        <p:txBody>
          <a:bodyPr/>
          <a:lstStyle/>
          <a:p>
            <a:r>
              <a:rPr lang="en-US" dirty="0"/>
              <a:t>THANK YOU AND GOD BLESS YOU ALL</a:t>
            </a:r>
            <a:endParaRPr lang="en-GB" dirty="0"/>
          </a:p>
        </p:txBody>
      </p:sp>
      <p:sp>
        <p:nvSpPr>
          <p:cNvPr id="4" name="Content Placeholder 2">
            <a:extLst>
              <a:ext uri="{FF2B5EF4-FFF2-40B4-BE49-F238E27FC236}">
                <a16:creationId xmlns:a16="http://schemas.microsoft.com/office/drawing/2014/main" id="{AAB6D1E5-3B91-4A2D-B9A2-798BB13B6575}"/>
              </a:ext>
            </a:extLst>
          </p:cNvPr>
          <p:cNvSpPr>
            <a:spLocks noGrp="1"/>
          </p:cNvSpPr>
          <p:nvPr/>
        </p:nvSpPr>
        <p:spPr>
          <a:xfrm>
            <a:off x="1305919" y="2151914"/>
            <a:ext cx="9390977" cy="62027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lumMod val="50000"/>
                </a:schemeClr>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lumMod val="50000"/>
                </a:schemeClr>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lumMod val="50000"/>
                </a:schemeClr>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lumMod val="50000"/>
                </a:schemeClr>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lumMod val="50000"/>
                </a:schemeClr>
              </a:buClr>
              <a:buSzPct val="76000"/>
              <a:buFont typeface="Wingdings 2" pitchFamily="18" charset="2"/>
              <a:buChar char=""/>
              <a:defRPr sz="1600" kern="1200" baseline="0">
                <a:solidFill>
                  <a:schemeClr val="tx2"/>
                </a:solidFill>
                <a:latin typeface="+mn-lt"/>
                <a:ea typeface="+mn-ea"/>
                <a:cs typeface="+mn-cs"/>
              </a:defRPr>
            </a:lvl5pPr>
            <a:lvl6pPr marL="1575054" indent="-285750" algn="l" defTabSz="914400" rtl="0" eaLnBrk="1" latinLnBrk="0" hangingPunct="1">
              <a:spcBef>
                <a:spcPct val="20000"/>
              </a:spcBef>
              <a:buClr>
                <a:schemeClr val="accent1">
                  <a:lumMod val="50000"/>
                </a:schemeClr>
              </a:buClr>
              <a:buSzPct val="76000"/>
              <a:buFont typeface="Wingdings 2" panose="05020102010507070707"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8pPr>
            <a:lvl9pPr marL="1892808" indent="0" algn="l" defTabSz="914400" rtl="0" eaLnBrk="1" latinLnBrk="0" hangingPunct="1">
              <a:spcBef>
                <a:spcPct val="20000"/>
              </a:spcBef>
              <a:buClr>
                <a:schemeClr val="accent1">
                  <a:lumMod val="50000"/>
                </a:schemeClr>
              </a:buClr>
              <a:buSzPct val="76000"/>
              <a:buFont typeface="Wingdings 2" pitchFamily="18" charset="2"/>
              <a:buNone/>
              <a:defRPr sz="1400" kern="1200">
                <a:solidFill>
                  <a:schemeClr val="tx2"/>
                </a:solidFill>
                <a:latin typeface="+mn-lt"/>
                <a:ea typeface="+mn-ea"/>
                <a:cs typeface="+mn-cs"/>
              </a:defRPr>
            </a:lvl9pPr>
          </a:lstStyle>
          <a:p>
            <a:pPr marL="68580" lvl="0" indent="0">
              <a:buNone/>
            </a:pPr>
            <a:r>
              <a:rPr lang="en-US" sz="2800" b="1" dirty="0">
                <a:solidFill>
                  <a:srgbClr val="C00000"/>
                </a:solidFill>
              </a:rPr>
              <a:t>KEEP LITTLE EVANGELIST IN YOUR SPECIAL PRAYERS.</a:t>
            </a:r>
          </a:p>
        </p:txBody>
      </p:sp>
      <p:sp>
        <p:nvSpPr>
          <p:cNvPr id="5" name="TextBox 3">
            <a:extLst>
              <a:ext uri="{FF2B5EF4-FFF2-40B4-BE49-F238E27FC236}">
                <a16:creationId xmlns:a16="http://schemas.microsoft.com/office/drawing/2014/main" id="{3A1EE02B-8436-4EB3-A432-744C8676A6C4}"/>
              </a:ext>
            </a:extLst>
          </p:cNvPr>
          <p:cNvSpPr txBox="1"/>
          <p:nvPr/>
        </p:nvSpPr>
        <p:spPr>
          <a:xfrm>
            <a:off x="2706414" y="4085817"/>
            <a:ext cx="9028386" cy="19389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002060"/>
                </a:solidFill>
                <a:latin typeface="Abadi" panose="020B0604020104020204" pitchFamily="34" charset="0"/>
              </a:rPr>
              <a:t>FOR MORE IDEAS PLEASE VISIT:</a:t>
            </a:r>
          </a:p>
          <a:p>
            <a:pPr marL="0" indent="0">
              <a:buFont typeface="Arial" panose="020B0604020202020204" pitchFamily="34" charset="0"/>
              <a:buNone/>
            </a:pPr>
            <a:endParaRPr lang="en-US" sz="2000" b="1" dirty="0">
              <a:solidFill>
                <a:srgbClr val="002060"/>
              </a:solidFill>
              <a:latin typeface="Abadi" panose="020B0604020104020204" pitchFamily="34" charset="0"/>
            </a:endParaRPr>
          </a:p>
          <a:p>
            <a:r>
              <a:rPr lang="en-US" sz="2000" b="1" dirty="0">
                <a:solidFill>
                  <a:srgbClr val="C00000"/>
                </a:solidFill>
                <a:latin typeface="Abadi" panose="020B0604020104020204" pitchFamily="34" charset="0"/>
              </a:rPr>
              <a:t>WEBSITE:</a:t>
            </a:r>
            <a:r>
              <a:rPr lang="en-US" sz="2000" b="1" dirty="0">
                <a:solidFill>
                  <a:schemeClr val="bg2">
                    <a:lumMod val="25000"/>
                  </a:schemeClr>
                </a:solidFill>
                <a:latin typeface="Abadi" panose="020B0604020104020204" pitchFamily="34" charset="0"/>
              </a:rPr>
              <a:t> </a:t>
            </a:r>
            <a:r>
              <a:rPr lang="en-GB" sz="2000" b="1" dirty="0">
                <a:solidFill>
                  <a:schemeClr val="bg2">
                    <a:lumMod val="25000"/>
                  </a:schemeClr>
                </a:solidFill>
                <a:latin typeface="Abadi" panose="020B0604020104020204" pitchFamily="34" charset="0"/>
                <a:hlinkClick r:id="rId3">
                  <a:extLst>
                    <a:ext uri="{A12FA001-AC4F-418D-AE19-62706E023703}">
                      <ahyp:hlinkClr xmlns:ahyp="http://schemas.microsoft.com/office/drawing/2018/hyperlinkcolor" val="tx"/>
                    </a:ext>
                  </a:extLst>
                </a:hlinkClick>
              </a:rPr>
              <a:t>http://littleevangelist.com/childrens_liturgy.php</a:t>
            </a:r>
            <a:endParaRPr lang="en-GB" sz="2000" b="1" dirty="0">
              <a:solidFill>
                <a:schemeClr val="bg2">
                  <a:lumMod val="25000"/>
                </a:schemeClr>
              </a:solidFill>
              <a:latin typeface="Abadi" panose="020B0604020104020204" pitchFamily="34" charset="0"/>
            </a:endParaRPr>
          </a:p>
          <a:p>
            <a:endParaRPr lang="en-US" sz="2000" b="1" dirty="0">
              <a:solidFill>
                <a:schemeClr val="bg2">
                  <a:lumMod val="25000"/>
                </a:schemeClr>
              </a:solidFill>
              <a:latin typeface="Abadi" panose="020B0604020104020204" pitchFamily="34" charset="0"/>
            </a:endParaRPr>
          </a:p>
          <a:p>
            <a:r>
              <a:rPr lang="en-US" sz="2000" b="1" dirty="0">
                <a:solidFill>
                  <a:srgbClr val="C00000"/>
                </a:solidFill>
                <a:latin typeface="Abadi" panose="020B0604020104020204" pitchFamily="34" charset="0"/>
              </a:rPr>
              <a:t>YOUTUBE CHANNEL:</a:t>
            </a:r>
          </a:p>
          <a:p>
            <a:pPr marL="0" indent="0">
              <a:buFont typeface="Arial" panose="020B0604020202020204" pitchFamily="34" charset="0"/>
              <a:buNone/>
            </a:pPr>
            <a:r>
              <a:rPr lang="en-GB" sz="2000" b="1" dirty="0">
                <a:solidFill>
                  <a:schemeClr val="bg2">
                    <a:lumMod val="2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https://www.youtube.com/channel/UCndM2GK0dnpWg5ECUscdDcA</a:t>
            </a:r>
            <a:endParaRPr lang="en-US" sz="2000" b="1" dirty="0">
              <a:solidFill>
                <a:schemeClr val="bg2">
                  <a:lumMod val="25000"/>
                </a:schemeClr>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2603341368"/>
      </p:ext>
    </p:extLst>
  </p:cSld>
  <p:clrMapOvr>
    <a:masterClrMapping/>
  </p:clrMapOvr>
  <mc:AlternateContent xmlns:mc="http://schemas.openxmlformats.org/markup-compatibility/2006" xmlns:p14="http://schemas.microsoft.com/office/powerpoint/2010/main">
    <mc:Choice Requires="p14">
      <p:transition spd="slow" p14:dur="2000" advTm="22400"/>
    </mc:Choice>
    <mc:Fallback xmlns="">
      <p:transition spd="slow" advTm="224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9DEAED2-971D-4418-BDD9-77A8B9C9E234}"/>
              </a:ext>
            </a:extLst>
          </p:cNvPr>
          <p:cNvPicPr>
            <a:picLocks noChangeAspect="1"/>
          </p:cNvPicPr>
          <p:nvPr/>
        </p:nvPicPr>
        <p:blipFill>
          <a:blip r:embed="rId3"/>
          <a:stretch>
            <a:fillRect/>
          </a:stretch>
        </p:blipFill>
        <p:spPr>
          <a:xfrm>
            <a:off x="420775" y="73291"/>
            <a:ext cx="3368208" cy="2207660"/>
          </a:xfrm>
          <a:prstGeom prst="ellipse">
            <a:avLst/>
          </a:prstGeom>
          <a:ln>
            <a:noFill/>
          </a:ln>
          <a:effectLst>
            <a:softEdge rad="112500"/>
          </a:effectLst>
        </p:spPr>
      </p:pic>
      <p:sp>
        <p:nvSpPr>
          <p:cNvPr id="8" name="Speech Bubble: Oval 7">
            <a:extLst>
              <a:ext uri="{FF2B5EF4-FFF2-40B4-BE49-F238E27FC236}">
                <a16:creationId xmlns:a16="http://schemas.microsoft.com/office/drawing/2014/main" id="{4E2400CE-5B22-4B4F-A1B3-D64346F389A9}"/>
              </a:ext>
            </a:extLst>
          </p:cNvPr>
          <p:cNvSpPr/>
          <p:nvPr/>
        </p:nvSpPr>
        <p:spPr>
          <a:xfrm>
            <a:off x="3838905" y="275264"/>
            <a:ext cx="3231273" cy="1414233"/>
          </a:xfrm>
          <a:prstGeom prst="wedgeEllipseCallout">
            <a:avLst>
              <a:gd name="adj1" fmla="val -63170"/>
              <a:gd name="adj2" fmla="val 2172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DO YOU REMEMBER WHAT WAS THE GOSPEL LAST WEEK?</a:t>
            </a:r>
            <a:endParaRPr lang="en-GB" b="1" dirty="0"/>
          </a:p>
        </p:txBody>
      </p:sp>
      <p:sp>
        <p:nvSpPr>
          <p:cNvPr id="12" name="TextBox 11">
            <a:extLst>
              <a:ext uri="{FF2B5EF4-FFF2-40B4-BE49-F238E27FC236}">
                <a16:creationId xmlns:a16="http://schemas.microsoft.com/office/drawing/2014/main" id="{2CFFC64E-2377-491E-A919-2087FBD1192C}"/>
              </a:ext>
            </a:extLst>
          </p:cNvPr>
          <p:cNvSpPr txBox="1"/>
          <p:nvPr/>
        </p:nvSpPr>
        <p:spPr>
          <a:xfrm>
            <a:off x="3838905" y="1838136"/>
            <a:ext cx="6057900"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3600" b="1" spc="300" dirty="0">
                <a:solidFill>
                  <a:srgbClr val="FF3399"/>
                </a:solidFill>
                <a:effectLst/>
                <a:latin typeface="Castellar" panose="020A0402060406010301" pitchFamily="18" charset="0"/>
                <a:ea typeface="Calibri" panose="020F0502020204030204" pitchFamily="34" charset="0"/>
                <a:cs typeface="Times New Roman" panose="02020603050405020304" pitchFamily="18" charset="0"/>
              </a:rPr>
              <a:t>THE BEATITUDES</a:t>
            </a:r>
            <a:endParaRPr lang="en-GB" sz="3600" spc="300" dirty="0">
              <a:solidFill>
                <a:srgbClr val="FF3399"/>
              </a:solidFill>
              <a:latin typeface="Castellar" panose="020A0402060406010301" pitchFamily="18" charset="0"/>
            </a:endParaRPr>
          </a:p>
        </p:txBody>
      </p:sp>
      <p:sp>
        <p:nvSpPr>
          <p:cNvPr id="15" name="TextBox 14">
            <a:extLst>
              <a:ext uri="{FF2B5EF4-FFF2-40B4-BE49-F238E27FC236}">
                <a16:creationId xmlns:a16="http://schemas.microsoft.com/office/drawing/2014/main" id="{C9D04BAA-957F-4E5E-864C-E03AA7436F6D}"/>
              </a:ext>
            </a:extLst>
          </p:cNvPr>
          <p:cNvSpPr txBox="1"/>
          <p:nvPr/>
        </p:nvSpPr>
        <p:spPr>
          <a:xfrm>
            <a:off x="874331" y="2741976"/>
            <a:ext cx="4547202" cy="156966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2400" b="1" dirty="0">
                <a:solidFill>
                  <a:srgbClr val="7030A0"/>
                </a:solidFill>
                <a:latin typeface="Comic Sans MS" panose="030F0702030302020204" pitchFamily="66" charset="0"/>
                <a:cs typeface="Times New Roman" panose="02020603050405020304" pitchFamily="18" charset="0"/>
              </a:rPr>
              <a:t>JESUS REVEALED </a:t>
            </a:r>
            <a:r>
              <a:rPr lang="en-US" sz="2400" b="1" dirty="0">
                <a:solidFill>
                  <a:srgbClr val="7030A0"/>
                </a:solidFill>
                <a:latin typeface="Comic Sans MS" panose="030F0702030302020204" pitchFamily="66" charset="0"/>
                <a:cs typeface="Times New Roman" panose="02020603050405020304" pitchFamily="18" charset="0"/>
              </a:rPr>
              <a:t>ABOUT</a:t>
            </a:r>
            <a:r>
              <a:rPr lang="en-US" sz="2400" b="1" dirty="0">
                <a:latin typeface="Comic Sans MS" panose="030F0702030302020204" pitchFamily="66" charset="0"/>
                <a:cs typeface="Times New Roman" panose="02020603050405020304" pitchFamily="18" charset="0"/>
              </a:rPr>
              <a:t> </a:t>
            </a:r>
            <a:r>
              <a:rPr lang="en-US" sz="2400" b="1" dirty="0">
                <a:solidFill>
                  <a:srgbClr val="7030A0"/>
                </a:solidFill>
                <a:latin typeface="Comic Sans MS" panose="030F0702030302020204" pitchFamily="66" charset="0"/>
                <a:cs typeface="Times New Roman" panose="02020603050405020304" pitchFamily="18" charset="0"/>
              </a:rPr>
              <a:t>THE GREAT BLESSINGS FROM HEAVEN AND ABOUT THE BLESSED ONES.</a:t>
            </a:r>
            <a:endParaRPr lang="en-GB" sz="2400" b="1" dirty="0">
              <a:solidFill>
                <a:srgbClr val="7030A0"/>
              </a:solidFill>
              <a:latin typeface="Comic Sans MS" panose="030F0702030302020204" pitchFamily="66" charset="0"/>
              <a:cs typeface="Times New Roman" panose="02020603050405020304" pitchFamily="18" charset="0"/>
            </a:endParaRPr>
          </a:p>
        </p:txBody>
      </p:sp>
      <p:sp>
        <p:nvSpPr>
          <p:cNvPr id="16" name="TextBox 15">
            <a:extLst>
              <a:ext uri="{FF2B5EF4-FFF2-40B4-BE49-F238E27FC236}">
                <a16:creationId xmlns:a16="http://schemas.microsoft.com/office/drawing/2014/main" id="{4C6AA630-7506-4B42-BF70-1A76DB109F16}"/>
              </a:ext>
            </a:extLst>
          </p:cNvPr>
          <p:cNvSpPr txBox="1"/>
          <p:nvPr/>
        </p:nvSpPr>
        <p:spPr>
          <a:xfrm>
            <a:off x="5559971" y="3576927"/>
            <a:ext cx="4750677" cy="193899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400" b="1" dirty="0">
                <a:solidFill>
                  <a:schemeClr val="tx1"/>
                </a:solidFill>
              </a:rPr>
              <a:t>THROUGH THE BEATITUDES, JESUS MOTIVATE HIS DISCIPLES AND EACH OF US TO BECOME WHAT THE </a:t>
            </a:r>
            <a:r>
              <a:rPr lang="en-US" sz="2400" b="1" dirty="0"/>
              <a:t>LORD TRULY DESIRES US TO BECOME </a:t>
            </a:r>
            <a:r>
              <a:rPr lang="en-GB" sz="2400" b="1" dirty="0"/>
              <a:t>- </a:t>
            </a:r>
            <a:r>
              <a:rPr lang="en-US" sz="2400" b="1" dirty="0"/>
              <a:t>THE TRUE CHILDREN OF GOD  </a:t>
            </a:r>
            <a:endParaRPr lang="en-GB" sz="2400" b="1" dirty="0"/>
          </a:p>
        </p:txBody>
      </p:sp>
      <p:pic>
        <p:nvPicPr>
          <p:cNvPr id="17" name="Picture 16">
            <a:extLst>
              <a:ext uri="{FF2B5EF4-FFF2-40B4-BE49-F238E27FC236}">
                <a16:creationId xmlns:a16="http://schemas.microsoft.com/office/drawing/2014/main" id="{C39F47F7-9507-4078-841A-AC5FB96157C2}"/>
              </a:ext>
            </a:extLst>
          </p:cNvPr>
          <p:cNvPicPr>
            <a:picLocks noChangeAspect="1"/>
          </p:cNvPicPr>
          <p:nvPr/>
        </p:nvPicPr>
        <p:blipFill>
          <a:blip r:embed="rId4"/>
          <a:stretch>
            <a:fillRect/>
          </a:stretch>
        </p:blipFill>
        <p:spPr>
          <a:xfrm>
            <a:off x="7755878" y="261358"/>
            <a:ext cx="1900173" cy="1373473"/>
          </a:xfrm>
          <a:prstGeom prst="rect">
            <a:avLst/>
          </a:prstGeom>
          <a:ln>
            <a:noFill/>
          </a:ln>
          <a:effectLst>
            <a:softEdge rad="112500"/>
          </a:effectLst>
        </p:spPr>
      </p:pic>
      <p:pic>
        <p:nvPicPr>
          <p:cNvPr id="19" name="Picture 18">
            <a:extLst>
              <a:ext uri="{FF2B5EF4-FFF2-40B4-BE49-F238E27FC236}">
                <a16:creationId xmlns:a16="http://schemas.microsoft.com/office/drawing/2014/main" id="{279407F2-5187-4330-8DF4-1CFC3D070133}"/>
              </a:ext>
            </a:extLst>
          </p:cNvPr>
          <p:cNvPicPr>
            <a:picLocks noChangeAspect="1"/>
          </p:cNvPicPr>
          <p:nvPr/>
        </p:nvPicPr>
        <p:blipFill>
          <a:blip r:embed="rId5"/>
          <a:stretch>
            <a:fillRect/>
          </a:stretch>
        </p:blipFill>
        <p:spPr>
          <a:xfrm>
            <a:off x="1138894" y="4781210"/>
            <a:ext cx="4547202" cy="19719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316063465"/>
      </p:ext>
    </p:extLst>
  </p:cSld>
  <p:clrMapOvr>
    <a:masterClrMapping/>
  </p:clrMapOvr>
  <mc:AlternateContent xmlns:mc="http://schemas.openxmlformats.org/markup-compatibility/2006" xmlns:p14="http://schemas.microsoft.com/office/powerpoint/2010/main">
    <mc:Choice Requires="p14">
      <p:transition spd="slow" p14:dur="2000" advTm="36958"/>
    </mc:Choice>
    <mc:Fallback xmlns="">
      <p:transition spd="slow" advTm="369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barn(inVertical)">
                                      <p:cBhvr>
                                        <p:cTn id="20" dur="500"/>
                                        <p:tgtEl>
                                          <p:spTgt spid="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barn(inVertical)">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5" grpId="0" build="p"/>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p:nvPr>
        </p:nvSpPr>
        <p:spPr>
          <a:xfrm>
            <a:off x="937393" y="-135577"/>
            <a:ext cx="5285392" cy="754012"/>
          </a:xfrm>
        </p:spPr>
        <p:txBody>
          <a:bodyPr>
            <a:normAutofit/>
          </a:bodyPr>
          <a:lstStyle/>
          <a:p>
            <a:r>
              <a:rPr lang="en-US" sz="3600" b="1" dirty="0">
                <a:solidFill>
                  <a:srgbClr val="FF0000"/>
                </a:solidFill>
              </a:rPr>
              <a:t>IN THE GOSPEL TODAY,</a:t>
            </a:r>
          </a:p>
        </p:txBody>
      </p:sp>
      <p:sp>
        <p:nvSpPr>
          <p:cNvPr id="5" name="TextBox 4">
            <a:extLst>
              <a:ext uri="{FF2B5EF4-FFF2-40B4-BE49-F238E27FC236}">
                <a16:creationId xmlns:a16="http://schemas.microsoft.com/office/drawing/2014/main" id="{130FA393-AAE8-49D2-A9EF-C6057EAD5D76}"/>
              </a:ext>
            </a:extLst>
          </p:cNvPr>
          <p:cNvSpPr txBox="1"/>
          <p:nvPr/>
        </p:nvSpPr>
        <p:spPr>
          <a:xfrm>
            <a:off x="4162097" y="214641"/>
            <a:ext cx="6367297" cy="12003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2400" b="1" dirty="0">
                <a:solidFill>
                  <a:schemeClr val="tx1"/>
                </a:solidFill>
                <a:latin typeface="Comic Sans MS" panose="030F0702030302020204" pitchFamily="66" charset="0"/>
                <a:cs typeface="Times New Roman" panose="02020603050405020304" pitchFamily="18" charset="0"/>
              </a:rPr>
              <a:t>JESUS TELLS </a:t>
            </a:r>
            <a:r>
              <a:rPr lang="en-US" sz="2400" b="1" dirty="0">
                <a:solidFill>
                  <a:schemeClr val="tx1"/>
                </a:solidFill>
                <a:latin typeface="Comic Sans MS" panose="030F0702030302020204" pitchFamily="66" charset="0"/>
                <a:cs typeface="Times New Roman" panose="02020603050405020304" pitchFamily="18" charset="0"/>
              </a:rPr>
              <a:t>ABOUT </a:t>
            </a:r>
          </a:p>
          <a:p>
            <a:pPr algn="ctr"/>
            <a:r>
              <a:rPr lang="en-US" sz="2400" b="1" dirty="0">
                <a:solidFill>
                  <a:schemeClr val="tx1"/>
                </a:solidFill>
                <a:latin typeface="Comic Sans MS" panose="030F0702030302020204" pitchFamily="66" charset="0"/>
                <a:cs typeface="Times New Roman" panose="02020603050405020304" pitchFamily="18" charset="0"/>
              </a:rPr>
              <a:t>THE KINGDOM OF HEAVEN and </a:t>
            </a:r>
          </a:p>
          <a:p>
            <a:pPr algn="ctr"/>
            <a:r>
              <a:rPr lang="en-US" sz="2400" b="1" dirty="0">
                <a:solidFill>
                  <a:schemeClr val="tx1"/>
                </a:solidFill>
                <a:latin typeface="Comic Sans MS" panose="030F0702030302020204" pitchFamily="66" charset="0"/>
                <a:cs typeface="Times New Roman" panose="02020603050405020304" pitchFamily="18" charset="0"/>
              </a:rPr>
              <a:t>THE TIME OF HIS SECOND COMING.</a:t>
            </a:r>
            <a:endParaRPr lang="en-GB" sz="2400" b="1" dirty="0">
              <a:solidFill>
                <a:schemeClr val="tx1"/>
              </a:solidFill>
              <a:latin typeface="Comic Sans MS" panose="030F0702030302020204" pitchFamily="66" charset="0"/>
              <a:cs typeface="Times New Roman" panose="02020603050405020304" pitchFamily="18" charset="0"/>
            </a:endParaRPr>
          </a:p>
        </p:txBody>
      </p:sp>
      <p:pic>
        <p:nvPicPr>
          <p:cNvPr id="8" name="Picture 7">
            <a:extLst>
              <a:ext uri="{FF2B5EF4-FFF2-40B4-BE49-F238E27FC236}">
                <a16:creationId xmlns:a16="http://schemas.microsoft.com/office/drawing/2014/main" id="{FE150A1E-61A9-44FB-967C-12892F558D8A}"/>
              </a:ext>
            </a:extLst>
          </p:cNvPr>
          <p:cNvPicPr>
            <a:picLocks noChangeAspect="1"/>
          </p:cNvPicPr>
          <p:nvPr/>
        </p:nvPicPr>
        <p:blipFill>
          <a:blip r:embed="rId3"/>
          <a:stretch>
            <a:fillRect/>
          </a:stretch>
        </p:blipFill>
        <p:spPr>
          <a:xfrm>
            <a:off x="0" y="1137298"/>
            <a:ext cx="1708043" cy="1769515"/>
          </a:xfrm>
          <a:prstGeom prst="ellipse">
            <a:avLst/>
          </a:prstGeom>
          <a:ln>
            <a:noFill/>
          </a:ln>
          <a:effectLst>
            <a:softEdge rad="112500"/>
          </a:effectLst>
        </p:spPr>
      </p:pic>
      <p:sp>
        <p:nvSpPr>
          <p:cNvPr id="9" name="Speech Bubble: Rectangle 8">
            <a:extLst>
              <a:ext uri="{FF2B5EF4-FFF2-40B4-BE49-F238E27FC236}">
                <a16:creationId xmlns:a16="http://schemas.microsoft.com/office/drawing/2014/main" id="{94E95AFE-EF4E-4D45-B03B-609AD2FA877D}"/>
              </a:ext>
            </a:extLst>
          </p:cNvPr>
          <p:cNvSpPr/>
          <p:nvPr/>
        </p:nvSpPr>
        <p:spPr>
          <a:xfrm>
            <a:off x="2080723" y="1495098"/>
            <a:ext cx="5707443" cy="1390696"/>
          </a:xfrm>
          <a:prstGeom prst="wedgeRectCallout">
            <a:avLst>
              <a:gd name="adj1" fmla="val -62617"/>
              <a:gd name="adj2" fmla="val -37101"/>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0" i="0" dirty="0">
                <a:solidFill>
                  <a:schemeClr val="tx1"/>
                </a:solidFill>
                <a:effectLst/>
                <a:latin typeface="Abadi" panose="020B0604020104020204" pitchFamily="34" charset="0"/>
              </a:rPr>
              <a:t>"The kingdom of heaven will be like ten virgins who took their lamps and went out to meet the bridegroom.</a:t>
            </a:r>
            <a:endParaRPr lang="en-GB" sz="2400" dirty="0">
              <a:solidFill>
                <a:schemeClr val="tx1"/>
              </a:solidFill>
              <a:latin typeface="Abadi" panose="020B0604020104020204" pitchFamily="34" charset="0"/>
            </a:endParaRPr>
          </a:p>
        </p:txBody>
      </p:sp>
      <p:pic>
        <p:nvPicPr>
          <p:cNvPr id="10" name="Picture 9">
            <a:extLst>
              <a:ext uri="{FF2B5EF4-FFF2-40B4-BE49-F238E27FC236}">
                <a16:creationId xmlns:a16="http://schemas.microsoft.com/office/drawing/2014/main" id="{E0AD6C2B-5A2B-41CD-8B70-C9AD11E188AB}"/>
              </a:ext>
            </a:extLst>
          </p:cNvPr>
          <p:cNvPicPr>
            <a:picLocks noChangeAspect="1"/>
          </p:cNvPicPr>
          <p:nvPr/>
        </p:nvPicPr>
        <p:blipFill>
          <a:blip r:embed="rId4"/>
          <a:stretch>
            <a:fillRect/>
          </a:stretch>
        </p:blipFill>
        <p:spPr>
          <a:xfrm>
            <a:off x="3192102" y="3416202"/>
            <a:ext cx="4489066" cy="3207928"/>
          </a:xfrm>
          <a:prstGeom prst="rect">
            <a:avLst/>
          </a:prstGeom>
        </p:spPr>
      </p:pic>
      <p:sp>
        <p:nvSpPr>
          <p:cNvPr id="12" name="Speech Bubble: Rectangle 11">
            <a:extLst>
              <a:ext uri="{FF2B5EF4-FFF2-40B4-BE49-F238E27FC236}">
                <a16:creationId xmlns:a16="http://schemas.microsoft.com/office/drawing/2014/main" id="{CE128AEB-89EB-4458-B49F-171D08101C56}"/>
              </a:ext>
            </a:extLst>
          </p:cNvPr>
          <p:cNvSpPr/>
          <p:nvPr/>
        </p:nvSpPr>
        <p:spPr>
          <a:xfrm>
            <a:off x="343876" y="3762456"/>
            <a:ext cx="2728334" cy="967199"/>
          </a:xfrm>
          <a:prstGeom prst="wedgeRectCallout">
            <a:avLst>
              <a:gd name="adj1" fmla="val 66820"/>
              <a:gd name="adj2" fmla="val -1749"/>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0" i="0" dirty="0">
                <a:solidFill>
                  <a:schemeClr val="tx1"/>
                </a:solidFill>
                <a:effectLst/>
                <a:latin typeface="Abadi" panose="020B0604020104020204" pitchFamily="34" charset="0"/>
              </a:rPr>
              <a:t>FIVE WERE WISE</a:t>
            </a:r>
            <a:endParaRPr lang="en-GB" sz="2400" dirty="0">
              <a:solidFill>
                <a:schemeClr val="tx1"/>
              </a:solidFill>
              <a:latin typeface="Abadi" panose="020B0604020104020204" pitchFamily="34" charset="0"/>
            </a:endParaRPr>
          </a:p>
        </p:txBody>
      </p:sp>
      <p:sp>
        <p:nvSpPr>
          <p:cNvPr id="16" name="Speech Bubble: Rectangle 15">
            <a:extLst>
              <a:ext uri="{FF2B5EF4-FFF2-40B4-BE49-F238E27FC236}">
                <a16:creationId xmlns:a16="http://schemas.microsoft.com/office/drawing/2014/main" id="{BC8D2EF9-1C2C-466D-BEB3-5EF725545EE1}"/>
              </a:ext>
            </a:extLst>
          </p:cNvPr>
          <p:cNvSpPr/>
          <p:nvPr/>
        </p:nvSpPr>
        <p:spPr>
          <a:xfrm>
            <a:off x="7801060" y="5244662"/>
            <a:ext cx="2728334" cy="1033214"/>
          </a:xfrm>
          <a:prstGeom prst="wedgeRectCallout">
            <a:avLst>
              <a:gd name="adj1" fmla="val -73789"/>
              <a:gd name="adj2" fmla="val -61603"/>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0" i="0" dirty="0">
                <a:solidFill>
                  <a:schemeClr val="tx1"/>
                </a:solidFill>
                <a:effectLst/>
                <a:latin typeface="Abadi" panose="020B0604020104020204" pitchFamily="34" charset="0"/>
              </a:rPr>
              <a:t>FIVE WERE </a:t>
            </a:r>
            <a:r>
              <a:rPr lang="en-US" sz="2400" dirty="0">
                <a:solidFill>
                  <a:schemeClr val="tx1"/>
                </a:solidFill>
                <a:latin typeface="Abadi" panose="020B0604020104020204" pitchFamily="34" charset="0"/>
              </a:rPr>
              <a:t>FOOLISH</a:t>
            </a:r>
            <a:endParaRPr lang="en-GB" sz="2400" dirty="0">
              <a:solidFill>
                <a:schemeClr val="tx1"/>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2092029996"/>
      </p:ext>
    </p:extLst>
  </p:cSld>
  <p:clrMapOvr>
    <a:masterClrMapping/>
  </p:clrMapOvr>
  <mc:AlternateContent xmlns:mc="http://schemas.openxmlformats.org/markup-compatibility/2006" xmlns:p14="http://schemas.microsoft.com/office/powerpoint/2010/main">
    <mc:Choice Requires="p14">
      <p:transition spd="slow" p14:dur="2000" advTm="26250"/>
    </mc:Choice>
    <mc:Fallback xmlns="">
      <p:transition spd="slow" advTm="262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animBg="1"/>
      <p:bldP spid="12"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120251C-2E65-4B1C-A5A9-E2AB049D465D}"/>
              </a:ext>
            </a:extLst>
          </p:cNvPr>
          <p:cNvSpPr txBox="1"/>
          <p:nvPr/>
        </p:nvSpPr>
        <p:spPr>
          <a:xfrm>
            <a:off x="3379790" y="515008"/>
            <a:ext cx="2106610" cy="12003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dirty="0">
                <a:solidFill>
                  <a:srgbClr val="363936"/>
                </a:solidFill>
                <a:latin typeface="Abadi" panose="020B0604020104020204" pitchFamily="34" charset="0"/>
              </a:rPr>
              <a:t>B</a:t>
            </a:r>
            <a:r>
              <a:rPr lang="en-US" sz="2400" b="1" i="0" dirty="0">
                <a:solidFill>
                  <a:srgbClr val="363936"/>
                </a:solidFill>
                <a:effectLst/>
                <a:latin typeface="Abadi" panose="020B0604020104020204" pitchFamily="34" charset="0"/>
              </a:rPr>
              <a:t>rought flasks of oil with their lamps</a:t>
            </a:r>
            <a:r>
              <a:rPr lang="en-US" b="1" i="0" dirty="0">
                <a:solidFill>
                  <a:srgbClr val="363936"/>
                </a:solidFill>
                <a:effectLst/>
                <a:latin typeface="Abadi" panose="020B0604020104020204" pitchFamily="34" charset="0"/>
              </a:rPr>
              <a:t>. </a:t>
            </a:r>
            <a:endParaRPr lang="en-GB" b="1" dirty="0">
              <a:latin typeface="Abadi" panose="020B0604020104020204" pitchFamily="34" charset="0"/>
            </a:endParaRPr>
          </a:p>
        </p:txBody>
      </p:sp>
      <p:pic>
        <p:nvPicPr>
          <p:cNvPr id="17" name="Picture 16">
            <a:extLst>
              <a:ext uri="{FF2B5EF4-FFF2-40B4-BE49-F238E27FC236}">
                <a16:creationId xmlns:a16="http://schemas.microsoft.com/office/drawing/2014/main" id="{8B78C024-61A7-4810-8F8E-6475E1DB93E8}"/>
              </a:ext>
            </a:extLst>
          </p:cNvPr>
          <p:cNvPicPr>
            <a:picLocks noChangeAspect="1"/>
          </p:cNvPicPr>
          <p:nvPr/>
        </p:nvPicPr>
        <p:blipFill>
          <a:blip r:embed="rId3"/>
          <a:stretch>
            <a:fillRect/>
          </a:stretch>
        </p:blipFill>
        <p:spPr>
          <a:xfrm>
            <a:off x="1118636" y="148295"/>
            <a:ext cx="2261154" cy="2058878"/>
          </a:xfrm>
          <a:prstGeom prst="rect">
            <a:avLst/>
          </a:prstGeom>
        </p:spPr>
      </p:pic>
      <p:pic>
        <p:nvPicPr>
          <p:cNvPr id="18" name="Picture 17">
            <a:extLst>
              <a:ext uri="{FF2B5EF4-FFF2-40B4-BE49-F238E27FC236}">
                <a16:creationId xmlns:a16="http://schemas.microsoft.com/office/drawing/2014/main" id="{CD60FD16-9DD2-4F95-9B34-2D1526752CCB}"/>
              </a:ext>
            </a:extLst>
          </p:cNvPr>
          <p:cNvPicPr>
            <a:picLocks noChangeAspect="1"/>
          </p:cNvPicPr>
          <p:nvPr/>
        </p:nvPicPr>
        <p:blipFill>
          <a:blip r:embed="rId4"/>
          <a:stretch>
            <a:fillRect/>
          </a:stretch>
        </p:blipFill>
        <p:spPr>
          <a:xfrm>
            <a:off x="5730291" y="215462"/>
            <a:ext cx="2162630" cy="1924542"/>
          </a:xfrm>
          <a:prstGeom prst="rect">
            <a:avLst/>
          </a:prstGeom>
        </p:spPr>
      </p:pic>
      <p:sp>
        <p:nvSpPr>
          <p:cNvPr id="22" name="TextBox 21">
            <a:extLst>
              <a:ext uri="{FF2B5EF4-FFF2-40B4-BE49-F238E27FC236}">
                <a16:creationId xmlns:a16="http://schemas.microsoft.com/office/drawing/2014/main" id="{74B9487A-0FA1-4FCA-BA8D-B4B141C41AFD}"/>
              </a:ext>
            </a:extLst>
          </p:cNvPr>
          <p:cNvSpPr txBox="1"/>
          <p:nvPr/>
        </p:nvSpPr>
        <p:spPr>
          <a:xfrm>
            <a:off x="8021200" y="661651"/>
            <a:ext cx="2106610" cy="12003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i="0" dirty="0">
                <a:solidFill>
                  <a:srgbClr val="363936"/>
                </a:solidFill>
                <a:effectLst/>
                <a:latin typeface="Abadi" panose="020B0604020104020204" pitchFamily="34" charset="0"/>
              </a:rPr>
              <a:t>Brought no oil with their lamps</a:t>
            </a:r>
            <a:r>
              <a:rPr lang="en-US" b="1" i="0" dirty="0">
                <a:solidFill>
                  <a:srgbClr val="363936"/>
                </a:solidFill>
                <a:effectLst/>
                <a:latin typeface="Abadi" panose="020B0604020104020204" pitchFamily="34" charset="0"/>
              </a:rPr>
              <a:t>. </a:t>
            </a:r>
            <a:endParaRPr lang="en-GB" b="1" dirty="0">
              <a:latin typeface="Abadi" panose="020B0604020104020204" pitchFamily="34" charset="0"/>
            </a:endParaRPr>
          </a:p>
        </p:txBody>
      </p:sp>
      <p:sp>
        <p:nvSpPr>
          <p:cNvPr id="24" name="TextBox 23">
            <a:extLst>
              <a:ext uri="{FF2B5EF4-FFF2-40B4-BE49-F238E27FC236}">
                <a16:creationId xmlns:a16="http://schemas.microsoft.com/office/drawing/2014/main" id="{04123664-07E8-4DFA-BE02-2D0EE03D9360}"/>
              </a:ext>
            </a:extLst>
          </p:cNvPr>
          <p:cNvSpPr txBox="1"/>
          <p:nvPr/>
        </p:nvSpPr>
        <p:spPr>
          <a:xfrm>
            <a:off x="1292634" y="2573886"/>
            <a:ext cx="9074969" cy="7694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200" b="1" dirty="0">
                <a:solidFill>
                  <a:srgbClr val="363936"/>
                </a:solidFill>
                <a:latin typeface="Abadi" panose="020B0604020104020204" pitchFamily="34" charset="0"/>
              </a:rPr>
              <a:t>The bridegroom was long delayed, they all became drowsy </a:t>
            </a:r>
          </a:p>
          <a:p>
            <a:r>
              <a:rPr lang="en-US" sz="2200" b="1" dirty="0">
                <a:solidFill>
                  <a:srgbClr val="363936"/>
                </a:solidFill>
                <a:latin typeface="Abadi" panose="020B0604020104020204" pitchFamily="34" charset="0"/>
              </a:rPr>
              <a:t>and fell asleep.</a:t>
            </a:r>
            <a:endParaRPr lang="en-GB" sz="2200" b="1" dirty="0">
              <a:solidFill>
                <a:srgbClr val="363936"/>
              </a:solidFill>
              <a:latin typeface="Abadi" panose="020B0604020104020204" pitchFamily="34" charset="0"/>
            </a:endParaRPr>
          </a:p>
        </p:txBody>
      </p:sp>
      <p:pic>
        <p:nvPicPr>
          <p:cNvPr id="26" name="Picture 25">
            <a:extLst>
              <a:ext uri="{FF2B5EF4-FFF2-40B4-BE49-F238E27FC236}">
                <a16:creationId xmlns:a16="http://schemas.microsoft.com/office/drawing/2014/main" id="{04C553E7-8C6E-40E3-8386-9C5FFEA4E533}"/>
              </a:ext>
            </a:extLst>
          </p:cNvPr>
          <p:cNvPicPr>
            <a:picLocks noChangeAspect="1"/>
          </p:cNvPicPr>
          <p:nvPr/>
        </p:nvPicPr>
        <p:blipFill>
          <a:blip r:embed="rId5"/>
          <a:stretch>
            <a:fillRect/>
          </a:stretch>
        </p:blipFill>
        <p:spPr>
          <a:xfrm>
            <a:off x="1875851" y="3429000"/>
            <a:ext cx="4589900" cy="3122809"/>
          </a:xfrm>
          <a:prstGeom prst="rect">
            <a:avLst/>
          </a:prstGeom>
          <a:ln>
            <a:noFill/>
          </a:ln>
          <a:effectLst>
            <a:softEdge rad="112500"/>
          </a:effectLst>
        </p:spPr>
      </p:pic>
      <p:sp>
        <p:nvSpPr>
          <p:cNvPr id="28" name="Speech Bubble: Rectangle 27">
            <a:extLst>
              <a:ext uri="{FF2B5EF4-FFF2-40B4-BE49-F238E27FC236}">
                <a16:creationId xmlns:a16="http://schemas.microsoft.com/office/drawing/2014/main" id="{4160CA40-63F8-43CF-B65C-4737FF63F10E}"/>
              </a:ext>
            </a:extLst>
          </p:cNvPr>
          <p:cNvSpPr/>
          <p:nvPr/>
        </p:nvSpPr>
        <p:spPr>
          <a:xfrm>
            <a:off x="7028825" y="3317052"/>
            <a:ext cx="2346403" cy="1258614"/>
          </a:xfrm>
          <a:prstGeom prst="wedgeRectCallout">
            <a:avLst>
              <a:gd name="adj1" fmla="val -1266"/>
              <a:gd name="adj2" fmla="val 76748"/>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schemeClr val="tx1"/>
                </a:solidFill>
                <a:latin typeface="Comic Sans MS" panose="030F0702030302020204" pitchFamily="66" charset="0"/>
              </a:rPr>
              <a:t>HAVE YOU FELT SLEEPY AFTER A LONG WAIT?</a:t>
            </a:r>
            <a:endParaRPr lang="en-GB" b="1" dirty="0">
              <a:solidFill>
                <a:schemeClr val="tx1"/>
              </a:solidFill>
              <a:latin typeface="Comic Sans MS" panose="030F0702030302020204" pitchFamily="66" charset="0"/>
            </a:endParaRPr>
          </a:p>
        </p:txBody>
      </p:sp>
      <p:pic>
        <p:nvPicPr>
          <p:cNvPr id="2" name="Picture 1">
            <a:extLst>
              <a:ext uri="{FF2B5EF4-FFF2-40B4-BE49-F238E27FC236}">
                <a16:creationId xmlns:a16="http://schemas.microsoft.com/office/drawing/2014/main" id="{F5B5BB0F-1998-4767-9BAC-6171AB0AE49A}"/>
              </a:ext>
            </a:extLst>
          </p:cNvPr>
          <p:cNvPicPr>
            <a:picLocks noChangeAspect="1"/>
          </p:cNvPicPr>
          <p:nvPr/>
        </p:nvPicPr>
        <p:blipFill rotWithShape="1">
          <a:blip r:embed="rId6"/>
          <a:srcRect l="9127" r="15011" b="10090"/>
          <a:stretch/>
        </p:blipFill>
        <p:spPr>
          <a:xfrm>
            <a:off x="8103476" y="4575666"/>
            <a:ext cx="1502980" cy="208104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399968830"/>
      </p:ext>
    </p:extLst>
  </p:cSld>
  <p:clrMapOvr>
    <a:masterClrMapping/>
  </p:clrMapOvr>
  <mc:AlternateContent xmlns:mc="http://schemas.openxmlformats.org/markup-compatibility/2006" xmlns:p14="http://schemas.microsoft.com/office/powerpoint/2010/main">
    <mc:Choice Requires="p14">
      <p:transition spd="slow" p14:dur="2000" advTm="21353"/>
    </mc:Choice>
    <mc:Fallback xmlns="">
      <p:transition spd="slow" advTm="213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randombar(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4"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A3A69-218A-4C3A-8F43-FFD47A6CC435}"/>
              </a:ext>
            </a:extLst>
          </p:cNvPr>
          <p:cNvSpPr>
            <a:spLocks noGrp="1"/>
          </p:cNvSpPr>
          <p:nvPr>
            <p:ph type="title"/>
          </p:nvPr>
        </p:nvSpPr>
        <p:spPr>
          <a:xfrm>
            <a:off x="1096755" y="-238520"/>
            <a:ext cx="9067800" cy="762000"/>
          </a:xfrm>
        </p:spPr>
        <p:txBody>
          <a:bodyPr>
            <a:normAutofit/>
          </a:bodyPr>
          <a:lstStyle/>
          <a:p>
            <a:r>
              <a:rPr lang="en-US" sz="3600" b="1" i="0" dirty="0">
                <a:solidFill>
                  <a:srgbClr val="363936"/>
                </a:solidFill>
                <a:effectLst/>
                <a:latin typeface="Roboto" panose="02000000000000000000" pitchFamily="2" charset="0"/>
              </a:rPr>
              <a:t>At midnight, there was a cry,</a:t>
            </a:r>
            <a:endParaRPr lang="en-GB" sz="3600" b="1" dirty="0"/>
          </a:p>
        </p:txBody>
      </p:sp>
      <p:pic>
        <p:nvPicPr>
          <p:cNvPr id="4" name="Picture 3">
            <a:extLst>
              <a:ext uri="{FF2B5EF4-FFF2-40B4-BE49-F238E27FC236}">
                <a16:creationId xmlns:a16="http://schemas.microsoft.com/office/drawing/2014/main" id="{1BB56D23-391F-45AF-A831-0D9E9CCCC49E}"/>
              </a:ext>
            </a:extLst>
          </p:cNvPr>
          <p:cNvPicPr>
            <a:picLocks noChangeAspect="1"/>
          </p:cNvPicPr>
          <p:nvPr/>
        </p:nvPicPr>
        <p:blipFill>
          <a:blip r:embed="rId3"/>
          <a:stretch>
            <a:fillRect/>
          </a:stretch>
        </p:blipFill>
        <p:spPr>
          <a:xfrm>
            <a:off x="1240221" y="523480"/>
            <a:ext cx="2590800" cy="1943100"/>
          </a:xfrm>
          <a:prstGeom prst="rect">
            <a:avLst/>
          </a:prstGeom>
          <a:ln>
            <a:noFill/>
          </a:ln>
          <a:effectLst>
            <a:softEdge rad="112500"/>
          </a:effectLst>
        </p:spPr>
      </p:pic>
      <p:sp>
        <p:nvSpPr>
          <p:cNvPr id="5" name="Speech Bubble: Oval 4">
            <a:extLst>
              <a:ext uri="{FF2B5EF4-FFF2-40B4-BE49-F238E27FC236}">
                <a16:creationId xmlns:a16="http://schemas.microsoft.com/office/drawing/2014/main" id="{89FB7ABF-23C2-480F-A587-6E03220C9FA3}"/>
              </a:ext>
            </a:extLst>
          </p:cNvPr>
          <p:cNvSpPr/>
          <p:nvPr/>
        </p:nvSpPr>
        <p:spPr>
          <a:xfrm>
            <a:off x="3878317" y="540003"/>
            <a:ext cx="5076496" cy="1438603"/>
          </a:xfrm>
          <a:prstGeom prst="wedgeEllipseCallout">
            <a:avLst>
              <a:gd name="adj1" fmla="val -68136"/>
              <a:gd name="adj2" fmla="val 22390"/>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400" b="1" i="0" dirty="0">
                <a:solidFill>
                  <a:schemeClr val="tx1"/>
                </a:solidFill>
                <a:effectLst/>
                <a:latin typeface="Abadi" panose="020B0604020104020204" pitchFamily="34" charset="0"/>
              </a:rPr>
              <a:t>‘Behold, the bridegroom! </a:t>
            </a:r>
          </a:p>
          <a:p>
            <a:pPr algn="ctr"/>
            <a:r>
              <a:rPr lang="en-US" sz="2400" b="1" i="0" dirty="0">
                <a:solidFill>
                  <a:schemeClr val="tx1"/>
                </a:solidFill>
                <a:effectLst/>
                <a:latin typeface="Abadi" panose="020B0604020104020204" pitchFamily="34" charset="0"/>
              </a:rPr>
              <a:t>Come out to meet him!’</a:t>
            </a:r>
            <a:endParaRPr lang="en-GB" sz="2400" b="1" dirty="0">
              <a:solidFill>
                <a:schemeClr val="tx1"/>
              </a:solidFill>
              <a:latin typeface="Abadi" panose="020B0604020104020204" pitchFamily="34" charset="0"/>
            </a:endParaRPr>
          </a:p>
        </p:txBody>
      </p:sp>
      <p:sp>
        <p:nvSpPr>
          <p:cNvPr id="9" name="TextBox 8">
            <a:extLst>
              <a:ext uri="{FF2B5EF4-FFF2-40B4-BE49-F238E27FC236}">
                <a16:creationId xmlns:a16="http://schemas.microsoft.com/office/drawing/2014/main" id="{8D4E9694-DE6E-4B0C-ABBA-6F361DF7BD6A}"/>
              </a:ext>
            </a:extLst>
          </p:cNvPr>
          <p:cNvSpPr txBox="1"/>
          <p:nvPr/>
        </p:nvSpPr>
        <p:spPr>
          <a:xfrm>
            <a:off x="3878317" y="2235747"/>
            <a:ext cx="7514897" cy="12003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dirty="0">
                <a:solidFill>
                  <a:srgbClr val="363936"/>
                </a:solidFill>
                <a:latin typeface="Abadi" panose="020B0604020104020204" pitchFamily="34" charset="0"/>
              </a:rPr>
              <a:t>All</a:t>
            </a:r>
            <a:r>
              <a:rPr lang="en-US" sz="2400" b="1" i="0" dirty="0">
                <a:solidFill>
                  <a:srgbClr val="363936"/>
                </a:solidFill>
                <a:effectLst/>
                <a:latin typeface="Abadi" panose="020B0604020104020204" pitchFamily="34" charset="0"/>
              </a:rPr>
              <a:t> the virgins got up and trimmed their lamps.</a:t>
            </a:r>
          </a:p>
          <a:p>
            <a:r>
              <a:rPr lang="en-US" sz="2400" b="1" dirty="0">
                <a:solidFill>
                  <a:srgbClr val="363936"/>
                </a:solidFill>
                <a:latin typeface="Abadi" panose="020B0604020104020204" pitchFamily="34" charset="0"/>
              </a:rPr>
              <a:t>The foolish ones asked the wise ones,</a:t>
            </a:r>
            <a:endParaRPr lang="en-GB" sz="2400" dirty="0"/>
          </a:p>
          <a:p>
            <a:endParaRPr lang="en-GB" sz="2400" b="1" dirty="0">
              <a:latin typeface="Abadi" panose="020B0604020104020204" pitchFamily="34" charset="0"/>
            </a:endParaRPr>
          </a:p>
        </p:txBody>
      </p:sp>
      <p:pic>
        <p:nvPicPr>
          <p:cNvPr id="10" name="Picture 9">
            <a:extLst>
              <a:ext uri="{FF2B5EF4-FFF2-40B4-BE49-F238E27FC236}">
                <a16:creationId xmlns:a16="http://schemas.microsoft.com/office/drawing/2014/main" id="{B5F160BA-0A10-427F-864B-2088C7B19E3F}"/>
              </a:ext>
            </a:extLst>
          </p:cNvPr>
          <p:cNvPicPr>
            <a:picLocks noChangeAspect="1"/>
          </p:cNvPicPr>
          <p:nvPr/>
        </p:nvPicPr>
        <p:blipFill rotWithShape="1">
          <a:blip r:embed="rId4"/>
          <a:srcRect l="4391" t="8716" r="12924" b="13012"/>
          <a:stretch/>
        </p:blipFill>
        <p:spPr>
          <a:xfrm>
            <a:off x="10164555" y="1889562"/>
            <a:ext cx="1181363" cy="94790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Picture 10">
            <a:extLst>
              <a:ext uri="{FF2B5EF4-FFF2-40B4-BE49-F238E27FC236}">
                <a16:creationId xmlns:a16="http://schemas.microsoft.com/office/drawing/2014/main" id="{DDD50383-48CE-41BF-84A1-63D654F43242}"/>
              </a:ext>
            </a:extLst>
          </p:cNvPr>
          <p:cNvPicPr>
            <a:picLocks noChangeAspect="1"/>
          </p:cNvPicPr>
          <p:nvPr/>
        </p:nvPicPr>
        <p:blipFill>
          <a:blip r:embed="rId5"/>
          <a:stretch>
            <a:fillRect/>
          </a:stretch>
        </p:blipFill>
        <p:spPr>
          <a:xfrm>
            <a:off x="3293983" y="3090041"/>
            <a:ext cx="4941693" cy="3663841"/>
          </a:xfrm>
          <a:prstGeom prst="rect">
            <a:avLst/>
          </a:prstGeom>
        </p:spPr>
      </p:pic>
      <p:sp>
        <p:nvSpPr>
          <p:cNvPr id="17" name="Speech Bubble: Rectangle 16">
            <a:extLst>
              <a:ext uri="{FF2B5EF4-FFF2-40B4-BE49-F238E27FC236}">
                <a16:creationId xmlns:a16="http://schemas.microsoft.com/office/drawing/2014/main" id="{29FEA73C-A511-43E2-8781-C1B6D42D3611}"/>
              </a:ext>
            </a:extLst>
          </p:cNvPr>
          <p:cNvSpPr/>
          <p:nvPr/>
        </p:nvSpPr>
        <p:spPr>
          <a:xfrm>
            <a:off x="578070" y="3887113"/>
            <a:ext cx="2459422" cy="1827029"/>
          </a:xfrm>
          <a:prstGeom prst="wedgeRectCallout">
            <a:avLst>
              <a:gd name="adj1" fmla="val 62590"/>
              <a:gd name="adj2" fmla="val -1169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i="0" dirty="0">
                <a:solidFill>
                  <a:srgbClr val="363936"/>
                </a:solidFill>
                <a:effectLst/>
                <a:latin typeface="Abadi" panose="020B0604020104020204" pitchFamily="34" charset="0"/>
              </a:rPr>
              <a:t>Give us some of your oil, for our lamps are going out.’</a:t>
            </a:r>
            <a:endParaRPr lang="en-GB" sz="2400" b="1" dirty="0">
              <a:solidFill>
                <a:schemeClr val="tx1"/>
              </a:solidFill>
              <a:latin typeface="Abadi" panose="020B0604020104020204" pitchFamily="34" charset="0"/>
            </a:endParaRPr>
          </a:p>
        </p:txBody>
      </p:sp>
      <p:sp>
        <p:nvSpPr>
          <p:cNvPr id="19" name="Speech Bubble: Rectangle 18">
            <a:extLst>
              <a:ext uri="{FF2B5EF4-FFF2-40B4-BE49-F238E27FC236}">
                <a16:creationId xmlns:a16="http://schemas.microsoft.com/office/drawing/2014/main" id="{3795B603-6207-4D47-B866-40A985517E37}"/>
              </a:ext>
            </a:extLst>
          </p:cNvPr>
          <p:cNvSpPr/>
          <p:nvPr/>
        </p:nvSpPr>
        <p:spPr>
          <a:xfrm>
            <a:off x="8518633" y="3887113"/>
            <a:ext cx="3410608" cy="2348410"/>
          </a:xfrm>
          <a:prstGeom prst="wedgeRectCallout">
            <a:avLst>
              <a:gd name="adj1" fmla="val -76944"/>
              <a:gd name="adj2" fmla="val -16103"/>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solidFill>
                  <a:srgbClr val="363936"/>
                </a:solidFill>
                <a:latin typeface="Abadi" panose="020B0604020104020204" pitchFamily="34" charset="0"/>
              </a:rPr>
              <a:t>'No, for there may not be enough for us and you.</a:t>
            </a:r>
            <a:br>
              <a:rPr lang="en-US" sz="2400" b="1" dirty="0">
                <a:solidFill>
                  <a:srgbClr val="363936"/>
                </a:solidFill>
                <a:latin typeface="Abadi" panose="020B0604020104020204" pitchFamily="34" charset="0"/>
              </a:rPr>
            </a:br>
            <a:r>
              <a:rPr lang="en-US" sz="2400" b="1" dirty="0">
                <a:solidFill>
                  <a:srgbClr val="363936"/>
                </a:solidFill>
                <a:latin typeface="Abadi" panose="020B0604020104020204" pitchFamily="34" charset="0"/>
              </a:rPr>
              <a:t>Go instead to the merchants and buy some for yourselves.’</a:t>
            </a:r>
            <a:endParaRPr lang="en-GB" sz="2400" b="1" dirty="0">
              <a:solidFill>
                <a:srgbClr val="363936"/>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3455813086"/>
      </p:ext>
    </p:extLst>
  </p:cSld>
  <p:clrMapOvr>
    <a:masterClrMapping/>
  </p:clrMapOvr>
  <mc:AlternateContent xmlns:mc="http://schemas.openxmlformats.org/markup-compatibility/2006" xmlns:p14="http://schemas.microsoft.com/office/powerpoint/2010/main">
    <mc:Choice Requires="p14">
      <p:transition spd="slow" p14:dur="2000" advTm="27089"/>
    </mc:Choice>
    <mc:Fallback xmlns="">
      <p:transition spd="slow" advTm="270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6017-E43E-49E8-9878-342EFE15F92F}"/>
              </a:ext>
            </a:extLst>
          </p:cNvPr>
          <p:cNvSpPr>
            <a:spLocks noGrp="1"/>
          </p:cNvSpPr>
          <p:nvPr>
            <p:ph type="title"/>
          </p:nvPr>
        </p:nvSpPr>
        <p:spPr>
          <a:xfrm>
            <a:off x="747548" y="-225458"/>
            <a:ext cx="9067800" cy="1143000"/>
          </a:xfrm>
        </p:spPr>
        <p:txBody>
          <a:bodyPr>
            <a:noAutofit/>
          </a:bodyPr>
          <a:lstStyle/>
          <a:p>
            <a:pPr algn="ctr"/>
            <a:r>
              <a:rPr lang="en-US" sz="2800" b="1" i="0" dirty="0">
                <a:solidFill>
                  <a:srgbClr val="363936"/>
                </a:solidFill>
                <a:effectLst/>
                <a:latin typeface="Abadi" panose="020B0604020104020204" pitchFamily="34" charset="0"/>
              </a:rPr>
              <a:t>WHILE THE FOOLISH ONES WENT OFF TO BUY </a:t>
            </a:r>
            <a:r>
              <a:rPr lang="en-US" sz="2800" b="1" dirty="0">
                <a:solidFill>
                  <a:srgbClr val="363936"/>
                </a:solidFill>
                <a:latin typeface="Abadi" panose="020B0604020104020204" pitchFamily="34" charset="0"/>
              </a:rPr>
              <a:t>OIL</a:t>
            </a:r>
            <a:r>
              <a:rPr lang="en-US" sz="2800" b="1" i="0" dirty="0">
                <a:solidFill>
                  <a:srgbClr val="363936"/>
                </a:solidFill>
                <a:effectLst/>
                <a:latin typeface="Abadi" panose="020B0604020104020204" pitchFamily="34" charset="0"/>
              </a:rPr>
              <a:t>, </a:t>
            </a:r>
            <a:br>
              <a:rPr lang="en-US" sz="2800" b="1" i="0" dirty="0">
                <a:solidFill>
                  <a:srgbClr val="363936"/>
                </a:solidFill>
                <a:effectLst/>
                <a:latin typeface="Abadi" panose="020B0604020104020204" pitchFamily="34" charset="0"/>
              </a:rPr>
            </a:br>
            <a:r>
              <a:rPr lang="en-US" sz="2800" b="1" i="0" dirty="0">
                <a:solidFill>
                  <a:srgbClr val="363936"/>
                </a:solidFill>
                <a:effectLst/>
                <a:latin typeface="Abadi" panose="020B0604020104020204" pitchFamily="34" charset="0"/>
              </a:rPr>
              <a:t>THE BRIDEGROOM CAME.</a:t>
            </a:r>
            <a:endParaRPr lang="en-GB" sz="2800" b="1" dirty="0">
              <a:latin typeface="Abadi" panose="020B0604020104020204" pitchFamily="34" charset="0"/>
            </a:endParaRPr>
          </a:p>
        </p:txBody>
      </p:sp>
      <p:pic>
        <p:nvPicPr>
          <p:cNvPr id="4" name="Picture 3">
            <a:extLst>
              <a:ext uri="{FF2B5EF4-FFF2-40B4-BE49-F238E27FC236}">
                <a16:creationId xmlns:a16="http://schemas.microsoft.com/office/drawing/2014/main" id="{AA507434-EDEA-4038-8A13-449D55BF7A01}"/>
              </a:ext>
            </a:extLst>
          </p:cNvPr>
          <p:cNvPicPr>
            <a:picLocks noChangeAspect="1"/>
          </p:cNvPicPr>
          <p:nvPr/>
        </p:nvPicPr>
        <p:blipFill>
          <a:blip r:embed="rId3"/>
          <a:stretch>
            <a:fillRect/>
          </a:stretch>
        </p:blipFill>
        <p:spPr>
          <a:xfrm>
            <a:off x="1308537" y="1035487"/>
            <a:ext cx="3452649" cy="2589487"/>
          </a:xfrm>
          <a:prstGeom prst="rect">
            <a:avLst/>
          </a:prstGeom>
        </p:spPr>
      </p:pic>
      <p:sp>
        <p:nvSpPr>
          <p:cNvPr id="6" name="TextBox 5">
            <a:extLst>
              <a:ext uri="{FF2B5EF4-FFF2-40B4-BE49-F238E27FC236}">
                <a16:creationId xmlns:a16="http://schemas.microsoft.com/office/drawing/2014/main" id="{217ED8FF-5394-481E-8811-FBA44FD25EBA}"/>
              </a:ext>
            </a:extLst>
          </p:cNvPr>
          <p:cNvSpPr txBox="1"/>
          <p:nvPr/>
        </p:nvSpPr>
        <p:spPr>
          <a:xfrm>
            <a:off x="4992413" y="1074426"/>
            <a:ext cx="4082571" cy="138499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800" b="1" dirty="0">
                <a:solidFill>
                  <a:srgbClr val="363936"/>
                </a:solidFill>
                <a:latin typeface="Abadi" panose="020B0604020104020204" pitchFamily="34" charset="0"/>
                <a:ea typeface="+mj-ea"/>
                <a:cs typeface="+mj-cs"/>
              </a:rPr>
              <a:t>Those who were ready went into the wedding feast with him.</a:t>
            </a:r>
            <a:endParaRPr lang="en-GB" sz="2800" b="1" dirty="0">
              <a:solidFill>
                <a:srgbClr val="363936"/>
              </a:solidFill>
              <a:latin typeface="Abadi" panose="020B0604020104020204" pitchFamily="34" charset="0"/>
              <a:ea typeface="+mj-ea"/>
              <a:cs typeface="+mj-cs"/>
            </a:endParaRPr>
          </a:p>
        </p:txBody>
      </p:sp>
      <p:sp>
        <p:nvSpPr>
          <p:cNvPr id="7" name="TextBox 6">
            <a:extLst>
              <a:ext uri="{FF2B5EF4-FFF2-40B4-BE49-F238E27FC236}">
                <a16:creationId xmlns:a16="http://schemas.microsoft.com/office/drawing/2014/main" id="{79A5062E-B288-4C1F-B333-9F3D3AB908DF}"/>
              </a:ext>
            </a:extLst>
          </p:cNvPr>
          <p:cNvSpPr txBox="1"/>
          <p:nvPr/>
        </p:nvSpPr>
        <p:spPr>
          <a:xfrm>
            <a:off x="1154239" y="3781858"/>
            <a:ext cx="4235669" cy="138499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800" b="1" dirty="0">
                <a:solidFill>
                  <a:srgbClr val="363936"/>
                </a:solidFill>
                <a:latin typeface="Abadi" panose="020B0604020104020204" pitchFamily="34" charset="0"/>
                <a:ea typeface="+mj-ea"/>
                <a:cs typeface="+mj-cs"/>
              </a:rPr>
              <a:t>Then the door was locked.</a:t>
            </a:r>
          </a:p>
          <a:p>
            <a:r>
              <a:rPr lang="en-US" sz="2800" b="0" i="0" dirty="0">
                <a:solidFill>
                  <a:srgbClr val="363936"/>
                </a:solidFill>
                <a:effectLst/>
                <a:latin typeface="Roboto" panose="02000000000000000000" pitchFamily="2" charset="0"/>
              </a:rPr>
              <a:t> The other virgins came and said,</a:t>
            </a:r>
            <a:endParaRPr lang="en-GB" sz="2800" b="1" dirty="0">
              <a:solidFill>
                <a:srgbClr val="363936"/>
              </a:solidFill>
              <a:latin typeface="Abadi" panose="020B0604020104020204" pitchFamily="34" charset="0"/>
              <a:ea typeface="+mj-ea"/>
              <a:cs typeface="+mj-cs"/>
            </a:endParaRPr>
          </a:p>
        </p:txBody>
      </p:sp>
      <p:pic>
        <p:nvPicPr>
          <p:cNvPr id="8" name="Picture 7">
            <a:extLst>
              <a:ext uri="{FF2B5EF4-FFF2-40B4-BE49-F238E27FC236}">
                <a16:creationId xmlns:a16="http://schemas.microsoft.com/office/drawing/2014/main" id="{B4D7EE37-1B00-445F-999F-C10B27994788}"/>
              </a:ext>
            </a:extLst>
          </p:cNvPr>
          <p:cNvPicPr>
            <a:picLocks noChangeAspect="1"/>
          </p:cNvPicPr>
          <p:nvPr/>
        </p:nvPicPr>
        <p:blipFill>
          <a:blip r:embed="rId4"/>
          <a:stretch>
            <a:fillRect/>
          </a:stretch>
        </p:blipFill>
        <p:spPr>
          <a:xfrm>
            <a:off x="5389908" y="3076142"/>
            <a:ext cx="3247696" cy="2435772"/>
          </a:xfrm>
          <a:prstGeom prst="rect">
            <a:avLst/>
          </a:prstGeom>
        </p:spPr>
      </p:pic>
      <p:sp>
        <p:nvSpPr>
          <p:cNvPr id="9" name="Speech Bubble: Rectangle 8">
            <a:extLst>
              <a:ext uri="{FF2B5EF4-FFF2-40B4-BE49-F238E27FC236}">
                <a16:creationId xmlns:a16="http://schemas.microsoft.com/office/drawing/2014/main" id="{4345A957-F868-4C8B-8F66-6FB13679E9A8}"/>
              </a:ext>
            </a:extLst>
          </p:cNvPr>
          <p:cNvSpPr/>
          <p:nvPr/>
        </p:nvSpPr>
        <p:spPr>
          <a:xfrm>
            <a:off x="8691358" y="2523244"/>
            <a:ext cx="2346403" cy="1258614"/>
          </a:xfrm>
          <a:prstGeom prst="wedgeRectCallout">
            <a:avLst>
              <a:gd name="adj1" fmla="val -90404"/>
              <a:gd name="adj2" fmla="val 49191"/>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i="0" dirty="0">
                <a:solidFill>
                  <a:srgbClr val="363936"/>
                </a:solidFill>
                <a:effectLst/>
                <a:latin typeface="Abadi" panose="020B0604020104020204" pitchFamily="34" charset="0"/>
              </a:rPr>
              <a:t>‘Lord, Lord, open the door for us!’</a:t>
            </a:r>
            <a:endParaRPr lang="en-GB" sz="2400" b="1" dirty="0">
              <a:solidFill>
                <a:schemeClr val="tx1"/>
              </a:solidFill>
              <a:latin typeface="Abadi" panose="020B0604020104020204" pitchFamily="34" charset="0"/>
            </a:endParaRPr>
          </a:p>
        </p:txBody>
      </p:sp>
      <p:sp>
        <p:nvSpPr>
          <p:cNvPr id="11" name="Speech Bubble: Rectangle 10">
            <a:extLst>
              <a:ext uri="{FF2B5EF4-FFF2-40B4-BE49-F238E27FC236}">
                <a16:creationId xmlns:a16="http://schemas.microsoft.com/office/drawing/2014/main" id="{546E9974-B8AA-4588-B8AB-08F788B8563B}"/>
              </a:ext>
            </a:extLst>
          </p:cNvPr>
          <p:cNvSpPr/>
          <p:nvPr/>
        </p:nvSpPr>
        <p:spPr>
          <a:xfrm>
            <a:off x="9074985" y="4120055"/>
            <a:ext cx="2791194" cy="1527389"/>
          </a:xfrm>
          <a:prstGeom prst="wedgeRectCallout">
            <a:avLst>
              <a:gd name="adj1" fmla="val -80225"/>
              <a:gd name="adj2" fmla="val -57909"/>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i="0" dirty="0">
                <a:solidFill>
                  <a:srgbClr val="363936"/>
                </a:solidFill>
                <a:effectLst/>
                <a:latin typeface="Abadi" panose="020B0604020104020204" pitchFamily="34" charset="0"/>
              </a:rPr>
              <a:t>But he said in reply,</a:t>
            </a:r>
            <a:br>
              <a:rPr lang="en-US" sz="2400" b="1" dirty="0">
                <a:latin typeface="Abadi" panose="020B0604020104020204" pitchFamily="34" charset="0"/>
              </a:rPr>
            </a:br>
            <a:r>
              <a:rPr lang="en-US" sz="2400" b="1" i="0" dirty="0">
                <a:solidFill>
                  <a:srgbClr val="0070C0"/>
                </a:solidFill>
                <a:effectLst/>
                <a:latin typeface="Abadi" panose="020B0604020104020204" pitchFamily="34" charset="0"/>
              </a:rPr>
              <a:t>‘AMEN, I SAY TO YOU, I DO NOT KNOW YOU</a:t>
            </a:r>
            <a:r>
              <a:rPr lang="en-US" sz="2400" b="1" i="0" dirty="0">
                <a:solidFill>
                  <a:srgbClr val="363936"/>
                </a:solidFill>
                <a:effectLst/>
                <a:latin typeface="Abadi" panose="020B0604020104020204" pitchFamily="34" charset="0"/>
              </a:rPr>
              <a:t>.’</a:t>
            </a:r>
            <a:endParaRPr lang="en-GB" sz="2400" b="1" dirty="0">
              <a:solidFill>
                <a:schemeClr val="tx1"/>
              </a:solidFill>
              <a:latin typeface="Abadi" panose="020B0604020104020204" pitchFamily="34" charset="0"/>
            </a:endParaRPr>
          </a:p>
        </p:txBody>
      </p:sp>
      <p:sp>
        <p:nvSpPr>
          <p:cNvPr id="15" name="TextBox 14">
            <a:extLst>
              <a:ext uri="{FF2B5EF4-FFF2-40B4-BE49-F238E27FC236}">
                <a16:creationId xmlns:a16="http://schemas.microsoft.com/office/drawing/2014/main" id="{7EBC4ECD-5E59-411D-9FEE-7B2A040C2A29}"/>
              </a:ext>
            </a:extLst>
          </p:cNvPr>
          <p:cNvSpPr txBox="1"/>
          <p:nvPr/>
        </p:nvSpPr>
        <p:spPr>
          <a:xfrm>
            <a:off x="1422253" y="5740576"/>
            <a:ext cx="8268284"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800" b="1" dirty="0">
                <a:solidFill>
                  <a:srgbClr val="FF0000"/>
                </a:solidFill>
                <a:latin typeface="Abadi" panose="020B0604020104020204" pitchFamily="34" charset="0"/>
              </a:rPr>
              <a:t>“</a:t>
            </a:r>
            <a:r>
              <a:rPr lang="en-US" sz="2800" b="1" i="0" dirty="0">
                <a:solidFill>
                  <a:srgbClr val="FF0000"/>
                </a:solidFill>
                <a:effectLst/>
                <a:latin typeface="Abadi" panose="020B0604020104020204" pitchFamily="34" charset="0"/>
              </a:rPr>
              <a:t>THEREFORE, STAY AWAKE,</a:t>
            </a:r>
            <a:br>
              <a:rPr lang="en-US" sz="2800" b="1" dirty="0">
                <a:solidFill>
                  <a:srgbClr val="FF0000"/>
                </a:solidFill>
                <a:latin typeface="Abadi" panose="020B0604020104020204" pitchFamily="34" charset="0"/>
              </a:rPr>
            </a:br>
            <a:r>
              <a:rPr lang="en-US" sz="2800" b="1" i="0" dirty="0">
                <a:solidFill>
                  <a:srgbClr val="FF0000"/>
                </a:solidFill>
                <a:effectLst/>
                <a:latin typeface="Abadi" panose="020B0604020104020204" pitchFamily="34" charset="0"/>
              </a:rPr>
              <a:t>FOR YOU KNOW NEITHER THE DAY NOR THE HOUR."</a:t>
            </a:r>
            <a:endParaRPr lang="en-GB" sz="2800" b="1" dirty="0">
              <a:solidFill>
                <a:srgbClr val="FF0000"/>
              </a:solidFill>
              <a:latin typeface="Abadi" panose="020B0604020104020204" pitchFamily="34" charset="0"/>
              <a:ea typeface="+mj-ea"/>
              <a:cs typeface="+mj-cs"/>
            </a:endParaRPr>
          </a:p>
        </p:txBody>
      </p:sp>
    </p:spTree>
    <p:custDataLst>
      <p:tags r:id="rId1"/>
    </p:custDataLst>
    <p:extLst>
      <p:ext uri="{BB962C8B-B14F-4D97-AF65-F5344CB8AC3E}">
        <p14:creationId xmlns:p14="http://schemas.microsoft.com/office/powerpoint/2010/main" val="2023414309"/>
      </p:ext>
    </p:extLst>
  </p:cSld>
  <p:clrMapOvr>
    <a:masterClrMapping/>
  </p:clrMapOvr>
  <mc:AlternateContent xmlns:mc="http://schemas.openxmlformats.org/markup-compatibility/2006" xmlns:p14="http://schemas.microsoft.com/office/powerpoint/2010/main">
    <mc:Choice Requires="p14">
      <p:transition spd="slow" p14:dur="2000" advTm="34984"/>
    </mc:Choice>
    <mc:Fallback xmlns="">
      <p:transition spd="slow" advTm="349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animBg="1"/>
      <p:bldP spid="11"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D4A0C2-DD4E-4711-8358-F767B36A40E2}"/>
              </a:ext>
            </a:extLst>
          </p:cNvPr>
          <p:cNvSpPr txBox="1"/>
          <p:nvPr/>
        </p:nvSpPr>
        <p:spPr>
          <a:xfrm>
            <a:off x="1115410" y="806419"/>
            <a:ext cx="9253046"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000" b="1" i="0" dirty="0">
                <a:solidFill>
                  <a:srgbClr val="0070C0"/>
                </a:solidFill>
                <a:effectLst/>
                <a:latin typeface="Abadi" panose="020B0604020104020204" pitchFamily="34" charset="0"/>
              </a:rPr>
              <a:t>ALL THE TEN VIRGINS PREPARED AND WAS WAITING FOR </a:t>
            </a:r>
          </a:p>
          <a:p>
            <a:pPr algn="ctr"/>
            <a:r>
              <a:rPr lang="en-US" sz="2000" b="1" i="0" dirty="0">
                <a:solidFill>
                  <a:srgbClr val="0070C0"/>
                </a:solidFill>
                <a:effectLst/>
                <a:latin typeface="Abadi" panose="020B0604020104020204" pitchFamily="34" charset="0"/>
              </a:rPr>
              <a:t>THE COMING OF </a:t>
            </a:r>
            <a:r>
              <a:rPr lang="en-US" sz="2000" b="1" i="0">
                <a:solidFill>
                  <a:srgbClr val="0070C0"/>
                </a:solidFill>
                <a:effectLst/>
                <a:latin typeface="Abadi" panose="020B0604020104020204" pitchFamily="34" charset="0"/>
              </a:rPr>
              <a:t>THE BRIDEGROOM.</a:t>
            </a:r>
            <a:endParaRPr lang="en-GB" sz="2000" b="1" dirty="0">
              <a:solidFill>
                <a:srgbClr val="0070C0"/>
              </a:solidFill>
              <a:latin typeface="Abadi" panose="020B0604020104020204" pitchFamily="34" charset="0"/>
            </a:endParaRPr>
          </a:p>
        </p:txBody>
      </p:sp>
      <p:sp>
        <p:nvSpPr>
          <p:cNvPr id="7" name="TextBox 6">
            <a:extLst>
              <a:ext uri="{FF2B5EF4-FFF2-40B4-BE49-F238E27FC236}">
                <a16:creationId xmlns:a16="http://schemas.microsoft.com/office/drawing/2014/main" id="{487B16A3-FA4C-4B43-A50F-AE627804E13C}"/>
              </a:ext>
            </a:extLst>
          </p:cNvPr>
          <p:cNvSpPr txBox="1"/>
          <p:nvPr/>
        </p:nvSpPr>
        <p:spPr>
          <a:xfrm>
            <a:off x="819806" y="1593089"/>
            <a:ext cx="9469821"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800" b="1" i="0" dirty="0">
                <a:solidFill>
                  <a:srgbClr val="90259B"/>
                </a:solidFill>
                <a:effectLst/>
                <a:latin typeface="Abadi" panose="020B0604020104020204" pitchFamily="34" charset="0"/>
              </a:rPr>
              <a:t>WHAT WAS THE DIFFERENCE IN THEIR PREPARATIONS?</a:t>
            </a:r>
            <a:endParaRPr lang="en-GB" sz="2800" b="1" dirty="0">
              <a:solidFill>
                <a:srgbClr val="90259B"/>
              </a:solidFill>
              <a:latin typeface="Abadi" panose="020B0604020104020204" pitchFamily="34" charset="0"/>
            </a:endParaRPr>
          </a:p>
        </p:txBody>
      </p:sp>
      <p:pic>
        <p:nvPicPr>
          <p:cNvPr id="8" name="Picture 7">
            <a:extLst>
              <a:ext uri="{FF2B5EF4-FFF2-40B4-BE49-F238E27FC236}">
                <a16:creationId xmlns:a16="http://schemas.microsoft.com/office/drawing/2014/main" id="{E8B685C1-E4CB-45C9-9934-B18B43DBE63B}"/>
              </a:ext>
            </a:extLst>
          </p:cNvPr>
          <p:cNvPicPr>
            <a:picLocks noChangeAspect="1"/>
          </p:cNvPicPr>
          <p:nvPr/>
        </p:nvPicPr>
        <p:blipFill>
          <a:blip r:embed="rId3"/>
          <a:stretch>
            <a:fillRect/>
          </a:stretch>
        </p:blipFill>
        <p:spPr>
          <a:xfrm>
            <a:off x="1502979" y="2302895"/>
            <a:ext cx="3258207" cy="2443655"/>
          </a:xfrm>
          <a:prstGeom prst="rect">
            <a:avLst/>
          </a:prstGeom>
        </p:spPr>
      </p:pic>
      <p:sp>
        <p:nvSpPr>
          <p:cNvPr id="10" name="TextBox 9">
            <a:extLst>
              <a:ext uri="{FF2B5EF4-FFF2-40B4-BE49-F238E27FC236}">
                <a16:creationId xmlns:a16="http://schemas.microsoft.com/office/drawing/2014/main" id="{A23E36B1-6910-4704-AF8A-44A3FDAEFBEF}"/>
              </a:ext>
            </a:extLst>
          </p:cNvPr>
          <p:cNvSpPr txBox="1"/>
          <p:nvPr/>
        </p:nvSpPr>
        <p:spPr>
          <a:xfrm>
            <a:off x="4761186" y="2273878"/>
            <a:ext cx="5607270" cy="138499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800" b="1" i="0" dirty="0">
                <a:solidFill>
                  <a:srgbClr val="FF0000"/>
                </a:solidFill>
                <a:effectLst/>
                <a:latin typeface="Abadi" panose="020B0604020104020204" pitchFamily="34" charset="0"/>
              </a:rPr>
              <a:t>THE FOOLISH ONES HAD </a:t>
            </a:r>
          </a:p>
          <a:p>
            <a:pPr algn="ctr"/>
            <a:r>
              <a:rPr lang="en-US" sz="2800" b="1" i="0" dirty="0">
                <a:solidFill>
                  <a:srgbClr val="FF0000"/>
                </a:solidFill>
                <a:effectLst/>
                <a:latin typeface="Abadi" panose="020B0604020104020204" pitchFamily="34" charset="0"/>
              </a:rPr>
              <a:t>NO EXTRA OIL </a:t>
            </a:r>
          </a:p>
          <a:p>
            <a:pPr algn="ctr"/>
            <a:r>
              <a:rPr lang="en-US" sz="2800" b="1" i="0" dirty="0">
                <a:solidFill>
                  <a:srgbClr val="FF0000"/>
                </a:solidFill>
                <a:effectLst/>
                <a:latin typeface="Abadi" panose="020B0604020104020204" pitchFamily="34" charset="0"/>
              </a:rPr>
              <a:t>TO LIGHT UP THE LAMP.</a:t>
            </a:r>
            <a:endParaRPr lang="en-GB" sz="2800" b="1" dirty="0">
              <a:solidFill>
                <a:srgbClr val="FF0000"/>
              </a:solidFill>
              <a:latin typeface="Abadi" panose="020B0604020104020204" pitchFamily="34" charset="0"/>
            </a:endParaRPr>
          </a:p>
        </p:txBody>
      </p:sp>
      <p:sp>
        <p:nvSpPr>
          <p:cNvPr id="12" name="TextBox 11">
            <a:extLst>
              <a:ext uri="{FF2B5EF4-FFF2-40B4-BE49-F238E27FC236}">
                <a16:creationId xmlns:a16="http://schemas.microsoft.com/office/drawing/2014/main" id="{C76AB58B-EF16-458D-9B25-32F4E4187D6B}"/>
              </a:ext>
            </a:extLst>
          </p:cNvPr>
          <p:cNvSpPr txBox="1"/>
          <p:nvPr/>
        </p:nvSpPr>
        <p:spPr>
          <a:xfrm>
            <a:off x="1008992" y="5080301"/>
            <a:ext cx="5864773" cy="156966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400" b="1" i="0" dirty="0">
                <a:solidFill>
                  <a:srgbClr val="90259B"/>
                </a:solidFill>
                <a:effectLst/>
                <a:latin typeface="Abadi" panose="020B0604020104020204" pitchFamily="34" charset="0"/>
              </a:rPr>
              <a:t>THE LACK OF OIL PUT OFF THEIR LAMPS. IT LED THE FOOLISH ONES TO MISS THE BRIDEGROOM AND TO LOOSE THEIR ENTRY TO THE BANQUET.</a:t>
            </a:r>
            <a:endParaRPr lang="en-GB" sz="2400" b="1" dirty="0">
              <a:solidFill>
                <a:srgbClr val="90259B"/>
              </a:solidFill>
              <a:latin typeface="Abadi" panose="020B0604020104020204" pitchFamily="34" charset="0"/>
            </a:endParaRPr>
          </a:p>
        </p:txBody>
      </p:sp>
      <p:pic>
        <p:nvPicPr>
          <p:cNvPr id="3" name="Picture 2">
            <a:extLst>
              <a:ext uri="{FF2B5EF4-FFF2-40B4-BE49-F238E27FC236}">
                <a16:creationId xmlns:a16="http://schemas.microsoft.com/office/drawing/2014/main" id="{6D939F8C-227F-451C-8E1B-6866631B1AC8}"/>
              </a:ext>
            </a:extLst>
          </p:cNvPr>
          <p:cNvPicPr>
            <a:picLocks noChangeAspect="1"/>
          </p:cNvPicPr>
          <p:nvPr/>
        </p:nvPicPr>
        <p:blipFill>
          <a:blip r:embed="rId4"/>
          <a:stretch>
            <a:fillRect/>
          </a:stretch>
        </p:blipFill>
        <p:spPr>
          <a:xfrm>
            <a:off x="7205267" y="3658874"/>
            <a:ext cx="4242388" cy="3073108"/>
          </a:xfrm>
          <a:prstGeom prst="rect">
            <a:avLst/>
          </a:prstGeom>
        </p:spPr>
      </p:pic>
      <p:sp>
        <p:nvSpPr>
          <p:cNvPr id="9" name="Title 1">
            <a:extLst>
              <a:ext uri="{FF2B5EF4-FFF2-40B4-BE49-F238E27FC236}">
                <a16:creationId xmlns:a16="http://schemas.microsoft.com/office/drawing/2014/main" id="{19D04558-C3ED-4614-9C9D-209FD8A0407E}"/>
              </a:ext>
            </a:extLst>
          </p:cNvPr>
          <p:cNvSpPr txBox="1">
            <a:spLocks/>
          </p:cNvSpPr>
          <p:nvPr/>
        </p:nvSpPr>
        <p:spPr>
          <a:xfrm>
            <a:off x="1246789" y="308296"/>
            <a:ext cx="8768081" cy="493986"/>
          </a:xfrm>
          <a:prstGeom prst="rect">
            <a:avLst/>
          </a:prstGeom>
        </p:spPr>
        <p:txBody>
          <a:bodyPr vert="horz" lIns="0" rIns="0" bIns="0" anchor="b">
            <a:noAutofit/>
          </a:bodyPr>
          <a:lstStyle>
            <a:lvl1pPr algn="l" rtl="0" eaLnBrk="1" latinLnBrk="0" hangingPunct="1">
              <a:spcBef>
                <a:spcPct val="0"/>
              </a:spcBef>
              <a:buNone/>
              <a:defRPr kumimoji="0" sz="4400" b="0" kern="1200">
                <a:ln>
                  <a:noFill/>
                </a:ln>
                <a:solidFill>
                  <a:schemeClr val="tx2"/>
                </a:solidFill>
                <a:effectLst/>
                <a:latin typeface="+mj-lt"/>
                <a:ea typeface="+mj-ea"/>
                <a:cs typeface="+mj-cs"/>
              </a:defRPr>
            </a:lvl1pPr>
          </a:lstStyle>
          <a:p>
            <a:pPr algn="ctr"/>
            <a:r>
              <a:rPr lang="en-US" sz="3200" b="1" dirty="0"/>
              <a:t>WHAT IS JESUS ASKING US THROUGH THE GOSPEL?</a:t>
            </a:r>
            <a:endParaRPr lang="en-GB" sz="3200" b="1" dirty="0"/>
          </a:p>
        </p:txBody>
      </p:sp>
    </p:spTree>
    <p:custDataLst>
      <p:tags r:id="rId1"/>
    </p:custDataLst>
    <p:extLst>
      <p:ext uri="{BB962C8B-B14F-4D97-AF65-F5344CB8AC3E}">
        <p14:creationId xmlns:p14="http://schemas.microsoft.com/office/powerpoint/2010/main" val="1771182857"/>
      </p:ext>
    </p:extLst>
  </p:cSld>
  <p:clrMapOvr>
    <a:masterClrMapping/>
  </p:clrMapOvr>
  <mc:AlternateContent xmlns:mc="http://schemas.openxmlformats.org/markup-compatibility/2006" xmlns:p14="http://schemas.microsoft.com/office/powerpoint/2010/main">
    <mc:Choice Requires="p14">
      <p:transition spd="slow" p14:dur="2000" advTm="46889"/>
    </mc:Choice>
    <mc:Fallback xmlns="">
      <p:transition spd="slow" advTm="468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arn(inVertical)">
                                      <p:cBhvr>
                                        <p:cTn id="27" dur="500"/>
                                        <p:tgtEl>
                                          <p:spTgt spid="10">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barn(inVertical)">
                                      <p:cBhvr>
                                        <p:cTn id="30" dur="500"/>
                                        <p:tgtEl>
                                          <p:spTgt spid="10">
                                            <p:txEl>
                                              <p:pRg st="1" end="1"/>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barn(inVertical)">
                                      <p:cBhvr>
                                        <p:cTn id="33" dur="500"/>
                                        <p:tgtEl>
                                          <p:spTgt spid="1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randombar(horizont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D6EDBA-D86E-441D-859F-0849D0C95035}"/>
              </a:ext>
            </a:extLst>
          </p:cNvPr>
          <p:cNvPicPr>
            <a:picLocks noChangeAspect="1"/>
          </p:cNvPicPr>
          <p:nvPr/>
        </p:nvPicPr>
        <p:blipFill>
          <a:blip r:embed="rId3"/>
          <a:stretch>
            <a:fillRect/>
          </a:stretch>
        </p:blipFill>
        <p:spPr>
          <a:xfrm>
            <a:off x="1065155" y="2201938"/>
            <a:ext cx="1469133" cy="3647503"/>
          </a:xfrm>
          <a:prstGeom prst="rect">
            <a:avLst/>
          </a:prstGeom>
          <a:ln>
            <a:noFill/>
          </a:ln>
          <a:effectLst>
            <a:softEdge rad="112500"/>
          </a:effectLst>
        </p:spPr>
      </p:pic>
      <p:sp>
        <p:nvSpPr>
          <p:cNvPr id="6" name="TextBox 5">
            <a:extLst>
              <a:ext uri="{FF2B5EF4-FFF2-40B4-BE49-F238E27FC236}">
                <a16:creationId xmlns:a16="http://schemas.microsoft.com/office/drawing/2014/main" id="{87D2826A-99FD-4E66-BA94-E78A468DAF45}"/>
              </a:ext>
            </a:extLst>
          </p:cNvPr>
          <p:cNvSpPr txBox="1"/>
          <p:nvPr/>
        </p:nvSpPr>
        <p:spPr>
          <a:xfrm>
            <a:off x="1130670" y="3797773"/>
            <a:ext cx="1250731" cy="73866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nchorCtr="1">
            <a:spAutoFit/>
          </a:bodyPr>
          <a:lstStyle/>
          <a:p>
            <a:pPr algn="ctr"/>
            <a:r>
              <a:rPr lang="en-US" sz="1400" b="1" dirty="0">
                <a:solidFill>
                  <a:schemeClr val="accent1">
                    <a:lumMod val="50000"/>
                  </a:schemeClr>
                </a:solidFill>
                <a:latin typeface="Comic Sans MS" panose="030F0702030302020204" pitchFamily="66" charset="0"/>
              </a:rPr>
              <a:t>RECEIVE THE LIGHT OF CHRIST</a:t>
            </a:r>
            <a:endParaRPr lang="en-GB" sz="1400" b="1" dirty="0">
              <a:solidFill>
                <a:schemeClr val="accent1">
                  <a:lumMod val="50000"/>
                </a:schemeClr>
              </a:solidFill>
              <a:latin typeface="Comic Sans MS" panose="030F0702030302020204" pitchFamily="66" charset="0"/>
            </a:endParaRPr>
          </a:p>
        </p:txBody>
      </p:sp>
      <p:sp>
        <p:nvSpPr>
          <p:cNvPr id="8" name="TextBox 7">
            <a:extLst>
              <a:ext uri="{FF2B5EF4-FFF2-40B4-BE49-F238E27FC236}">
                <a16:creationId xmlns:a16="http://schemas.microsoft.com/office/drawing/2014/main" id="{047D712D-0942-4150-8F06-B513581C1360}"/>
              </a:ext>
            </a:extLst>
          </p:cNvPr>
          <p:cNvSpPr txBox="1"/>
          <p:nvPr/>
        </p:nvSpPr>
        <p:spPr>
          <a:xfrm>
            <a:off x="1065155" y="5129192"/>
            <a:ext cx="1454041" cy="43088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nchorCtr="1">
            <a:spAutoFit/>
          </a:bodyPr>
          <a:lstStyle/>
          <a:p>
            <a:pPr algn="ctr"/>
            <a:r>
              <a:rPr lang="en-US" sz="1100" b="1" dirty="0">
                <a:solidFill>
                  <a:srgbClr val="C00000"/>
                </a:solidFill>
                <a:latin typeface="Comic Sans MS" panose="030F0702030302020204" pitchFamily="66" charset="0"/>
              </a:rPr>
              <a:t>THE BAPTISIMAL CANDLE</a:t>
            </a:r>
            <a:endParaRPr lang="en-GB" sz="1100" b="1" dirty="0">
              <a:solidFill>
                <a:srgbClr val="C00000"/>
              </a:solidFill>
              <a:latin typeface="Comic Sans MS" panose="030F0702030302020204" pitchFamily="66" charset="0"/>
            </a:endParaRPr>
          </a:p>
        </p:txBody>
      </p:sp>
      <p:sp>
        <p:nvSpPr>
          <p:cNvPr id="10" name="TextBox 9">
            <a:extLst>
              <a:ext uri="{FF2B5EF4-FFF2-40B4-BE49-F238E27FC236}">
                <a16:creationId xmlns:a16="http://schemas.microsoft.com/office/drawing/2014/main" id="{22822CC4-2C60-49E3-8A6C-08DAFCDC2A91}"/>
              </a:ext>
            </a:extLst>
          </p:cNvPr>
          <p:cNvSpPr txBox="1"/>
          <p:nvPr/>
        </p:nvSpPr>
        <p:spPr>
          <a:xfrm>
            <a:off x="2381401" y="1492535"/>
            <a:ext cx="8061288" cy="224676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2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Through our Baptism we received </a:t>
            </a:r>
          </a:p>
          <a:p>
            <a:pPr algn="ctr"/>
            <a:r>
              <a:rPr lang="en-GB" sz="2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the light of Christ, </a:t>
            </a:r>
          </a:p>
          <a:p>
            <a:pPr algn="ctr"/>
            <a:r>
              <a:rPr lang="en-GB" sz="2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the </a:t>
            </a:r>
            <a:r>
              <a:rPr lang="en-GB" sz="2800" b="1" dirty="0">
                <a:solidFill>
                  <a:srgbClr val="C00000"/>
                </a:solidFill>
                <a:latin typeface="Comic Sans MS" panose="030F0702030302020204" pitchFamily="66" charset="0"/>
                <a:ea typeface="Calibri" panose="020F0502020204030204" pitchFamily="34" charset="0"/>
                <a:cs typeface="Times New Roman" panose="02020603050405020304" pitchFamily="18" charset="0"/>
              </a:rPr>
              <a:t>LIGHTED</a:t>
            </a:r>
            <a:r>
              <a:rPr lang="en-GB" sz="2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a:t>
            </a:r>
            <a:r>
              <a:rPr lang="en-GB" sz="2800" b="1" dirty="0">
                <a:solidFill>
                  <a:srgbClr val="C00000"/>
                </a:solidFill>
                <a:effectLst/>
                <a:latin typeface="Comic Sans MS" panose="030F0702030302020204" pitchFamily="66" charset="0"/>
                <a:ea typeface="Calibri" panose="020F0502020204030204" pitchFamily="34" charset="0"/>
                <a:cs typeface="Times New Roman" panose="02020603050405020304" pitchFamily="18" charset="0"/>
              </a:rPr>
              <a:t>LAMP OF NEW LIFE </a:t>
            </a:r>
            <a:r>
              <a:rPr lang="en-GB" sz="2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in Christ </a:t>
            </a:r>
          </a:p>
          <a:p>
            <a:pPr algn="ctr"/>
            <a:r>
              <a:rPr lang="en-GB" sz="2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and </a:t>
            </a:r>
            <a:r>
              <a:rPr lang="en-GB" sz="2800" b="1" dirty="0">
                <a:solidFill>
                  <a:schemeClr val="accent1">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THE OIL OF HOLY SPIRIT </a:t>
            </a:r>
            <a:endParaRPr lang="en-GB" sz="2800" b="1" dirty="0">
              <a:solidFill>
                <a:schemeClr val="accent1">
                  <a:lumMod val="50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ctr"/>
            <a:r>
              <a:rPr lang="en-GB" sz="2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to keep it burning.</a:t>
            </a:r>
            <a:endParaRPr lang="en-GB" sz="2800" dirty="0"/>
          </a:p>
        </p:txBody>
      </p:sp>
      <p:sp>
        <p:nvSpPr>
          <p:cNvPr id="12" name="TextBox 11">
            <a:extLst>
              <a:ext uri="{FF2B5EF4-FFF2-40B4-BE49-F238E27FC236}">
                <a16:creationId xmlns:a16="http://schemas.microsoft.com/office/drawing/2014/main" id="{D8A31BA5-FEEA-46D7-AF54-F4F7D93D2515}"/>
              </a:ext>
            </a:extLst>
          </p:cNvPr>
          <p:cNvSpPr txBox="1"/>
          <p:nvPr/>
        </p:nvSpPr>
        <p:spPr>
          <a:xfrm>
            <a:off x="2368914" y="4025689"/>
            <a:ext cx="7929415" cy="156966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3200" b="1" dirty="0">
                <a:solidFill>
                  <a:srgbClr val="BB15B7"/>
                </a:solidFill>
                <a:effectLst/>
                <a:latin typeface="Abadi" panose="020B0604020104020204" pitchFamily="34" charset="0"/>
                <a:ea typeface="Calibri" panose="020F0502020204030204" pitchFamily="34" charset="0"/>
                <a:cs typeface="Times New Roman" panose="02020603050405020304" pitchFamily="18" charset="0"/>
              </a:rPr>
              <a:t>HAVE OUR OIL DIRED OUT? OR </a:t>
            </a:r>
          </a:p>
          <a:p>
            <a:pPr algn="ctr"/>
            <a:r>
              <a:rPr lang="en-GB" sz="3200" b="1" dirty="0">
                <a:solidFill>
                  <a:srgbClr val="BB15B7"/>
                </a:solidFill>
                <a:effectLst/>
                <a:latin typeface="Abadi" panose="020B0604020104020204" pitchFamily="34" charset="0"/>
                <a:ea typeface="Calibri" panose="020F0502020204030204" pitchFamily="34" charset="0"/>
                <a:cs typeface="Times New Roman" panose="02020603050405020304" pitchFamily="18" charset="0"/>
              </a:rPr>
              <a:t>IS IT FILLING UP TO KEEP THE LIGHT BURNING?</a:t>
            </a:r>
            <a:endParaRPr lang="en-GB" sz="3200" dirty="0">
              <a:solidFill>
                <a:srgbClr val="BB15B7"/>
              </a:solidFill>
              <a:latin typeface="Abadi" panose="020B0604020104020204" pitchFamily="34" charset="0"/>
            </a:endParaRPr>
          </a:p>
        </p:txBody>
      </p:sp>
      <p:sp>
        <p:nvSpPr>
          <p:cNvPr id="15" name="Title 1">
            <a:extLst>
              <a:ext uri="{FF2B5EF4-FFF2-40B4-BE49-F238E27FC236}">
                <a16:creationId xmlns:a16="http://schemas.microsoft.com/office/drawing/2014/main" id="{483AF5D8-D0D9-4511-8402-A0A4DB26E371}"/>
              </a:ext>
            </a:extLst>
          </p:cNvPr>
          <p:cNvSpPr>
            <a:spLocks noGrp="1"/>
          </p:cNvSpPr>
          <p:nvPr>
            <p:ph type="title"/>
          </p:nvPr>
        </p:nvSpPr>
        <p:spPr>
          <a:xfrm>
            <a:off x="1230529" y="322640"/>
            <a:ext cx="9067800" cy="693788"/>
          </a:xfrm>
        </p:spPr>
        <p:txBody>
          <a:bodyPr>
            <a:normAutofit fontScale="90000"/>
          </a:bodyPr>
          <a:lstStyle/>
          <a:p>
            <a:pPr algn="ctr"/>
            <a:r>
              <a:rPr lang="en-US" b="1" dirty="0"/>
              <a:t>STAY AWAKE ,PREPARE AND BE READY!</a:t>
            </a:r>
            <a:endParaRPr lang="en-GB" b="1" dirty="0"/>
          </a:p>
        </p:txBody>
      </p:sp>
      <p:pic>
        <p:nvPicPr>
          <p:cNvPr id="7" name="Picture 6">
            <a:extLst>
              <a:ext uri="{FF2B5EF4-FFF2-40B4-BE49-F238E27FC236}">
                <a16:creationId xmlns:a16="http://schemas.microsoft.com/office/drawing/2014/main" id="{1446A6F1-9D6B-468F-9AAF-59DB041A39EA}"/>
              </a:ext>
            </a:extLst>
          </p:cNvPr>
          <p:cNvPicPr>
            <a:picLocks noChangeAspect="1"/>
          </p:cNvPicPr>
          <p:nvPr/>
        </p:nvPicPr>
        <p:blipFill>
          <a:blip r:embed="rId4"/>
          <a:stretch>
            <a:fillRect/>
          </a:stretch>
        </p:blipFill>
        <p:spPr>
          <a:xfrm>
            <a:off x="8282152" y="5286081"/>
            <a:ext cx="1120666" cy="1501692"/>
          </a:xfrm>
          <a:prstGeom prst="ellipse">
            <a:avLst/>
          </a:prstGeom>
          <a:ln>
            <a:noFill/>
          </a:ln>
          <a:effectLst>
            <a:softEdge rad="112500"/>
          </a:effectLst>
        </p:spPr>
      </p:pic>
      <p:sp>
        <p:nvSpPr>
          <p:cNvPr id="11" name="TextBox 10">
            <a:extLst>
              <a:ext uri="{FF2B5EF4-FFF2-40B4-BE49-F238E27FC236}">
                <a16:creationId xmlns:a16="http://schemas.microsoft.com/office/drawing/2014/main" id="{88077CD6-E9E6-4263-9A90-18F5EFB8EE15}"/>
              </a:ext>
            </a:extLst>
          </p:cNvPr>
          <p:cNvSpPr txBox="1"/>
          <p:nvPr/>
        </p:nvSpPr>
        <p:spPr>
          <a:xfrm>
            <a:off x="1374724" y="5827450"/>
            <a:ext cx="6907428"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r"/>
            <a:r>
              <a:rPr lang="en-US" sz="2000" b="1" dirty="0">
                <a:latin typeface="Abadi" panose="020B0604020104020204" pitchFamily="34" charset="0"/>
                <a:cs typeface="Times New Roman" panose="02020603050405020304" pitchFamily="18" charset="0"/>
              </a:rPr>
              <a:t>LET US KEEP AWAKE AND BE SOBER; </a:t>
            </a:r>
            <a:r>
              <a:rPr lang="en-GB" sz="2000" b="1" dirty="0">
                <a:latin typeface="Abadi" panose="020B0604020104020204" pitchFamily="34" charset="0"/>
                <a:cs typeface="Times New Roman" panose="02020603050405020304" pitchFamily="18" charset="0"/>
              </a:rPr>
              <a:t> </a:t>
            </a:r>
          </a:p>
          <a:p>
            <a:pPr algn="r"/>
            <a:r>
              <a:rPr lang="en-GB" sz="2000" b="1" dirty="0">
                <a:latin typeface="Abadi" panose="020B0604020104020204" pitchFamily="34" charset="0"/>
                <a:cs typeface="Times New Roman" panose="02020603050405020304" pitchFamily="18" charset="0"/>
              </a:rPr>
              <a:t>TO KEEP UP OUR OIL. </a:t>
            </a:r>
            <a:endParaRPr lang="en-GB" sz="2000" dirty="0"/>
          </a:p>
        </p:txBody>
      </p:sp>
    </p:spTree>
    <p:custDataLst>
      <p:tags r:id="rId1"/>
    </p:custDataLst>
    <p:extLst>
      <p:ext uri="{BB962C8B-B14F-4D97-AF65-F5344CB8AC3E}">
        <p14:creationId xmlns:p14="http://schemas.microsoft.com/office/powerpoint/2010/main" val="2645378021"/>
      </p:ext>
    </p:extLst>
  </p:cSld>
  <p:clrMapOvr>
    <a:masterClrMapping/>
  </p:clrMapOvr>
  <mc:AlternateContent xmlns:mc="http://schemas.openxmlformats.org/markup-compatibility/2006" xmlns:p14="http://schemas.microsoft.com/office/powerpoint/2010/main">
    <mc:Choice Requires="p14">
      <p:transition spd="slow" p14:dur="2000" advTm="30708"/>
    </mc:Choice>
    <mc:Fallback xmlns="">
      <p:transition spd="slow" advTm="307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7C39B2-E5AB-471C-9A63-A0E75A5B4938}"/>
              </a:ext>
            </a:extLst>
          </p:cNvPr>
          <p:cNvSpPr txBox="1"/>
          <p:nvPr/>
        </p:nvSpPr>
        <p:spPr>
          <a:xfrm>
            <a:off x="1970359" y="1061543"/>
            <a:ext cx="6967292" cy="149688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lnSpc>
                <a:spcPct val="107000"/>
              </a:lnSpc>
              <a:spcAft>
                <a:spcPts val="800"/>
              </a:spcAft>
            </a:pPr>
            <a:r>
              <a:rPr lang="en-GB" sz="20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The Wise virgins are the ones who lived in spirit according to the word of god. </a:t>
            </a:r>
          </a:p>
          <a:p>
            <a:pPr algn="ctr">
              <a:lnSpc>
                <a:spcPct val="107000"/>
              </a:lnSpc>
              <a:spcAft>
                <a:spcPts val="800"/>
              </a:spcAft>
            </a:pPr>
            <a:r>
              <a:rPr lang="en-GB" sz="20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But the foolish ones are those who listens to the word of God but does not act on them.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61A2BE1-071C-4AC2-8979-E50EAA36446F}"/>
              </a:ext>
            </a:extLst>
          </p:cNvPr>
          <p:cNvSpPr txBox="1"/>
          <p:nvPr/>
        </p:nvSpPr>
        <p:spPr>
          <a:xfrm>
            <a:off x="3465294" y="5134737"/>
            <a:ext cx="6064468" cy="13234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2000"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As we prepare for coming of Jesus and before we all fall asleep, </a:t>
            </a:r>
            <a:r>
              <a:rPr lang="en-GB" sz="20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now</a:t>
            </a:r>
            <a:r>
              <a:rPr lang="en-GB" sz="2000"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 is the time to fill in oil. </a:t>
            </a:r>
          </a:p>
          <a:p>
            <a:pPr algn="ctr"/>
            <a:r>
              <a:rPr lang="en-GB" sz="2000"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Let us live in holy spirit </a:t>
            </a:r>
          </a:p>
          <a:p>
            <a:pPr algn="ctr"/>
            <a:r>
              <a:rPr lang="en-GB" sz="2000" b="1"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living according to the word of God.</a:t>
            </a:r>
            <a:endParaRPr lang="en-GB" sz="2000" dirty="0">
              <a:solidFill>
                <a:srgbClr val="0070C0"/>
              </a:solidFill>
            </a:endParaRPr>
          </a:p>
        </p:txBody>
      </p:sp>
      <p:sp>
        <p:nvSpPr>
          <p:cNvPr id="8" name="Title 1">
            <a:extLst>
              <a:ext uri="{FF2B5EF4-FFF2-40B4-BE49-F238E27FC236}">
                <a16:creationId xmlns:a16="http://schemas.microsoft.com/office/drawing/2014/main" id="{37A97918-454D-4B41-81FC-FC8F55423B75}"/>
              </a:ext>
            </a:extLst>
          </p:cNvPr>
          <p:cNvSpPr>
            <a:spLocks noGrp="1"/>
          </p:cNvSpPr>
          <p:nvPr>
            <p:ph type="title"/>
          </p:nvPr>
        </p:nvSpPr>
        <p:spPr>
          <a:xfrm>
            <a:off x="141025" y="147809"/>
            <a:ext cx="10625959" cy="693788"/>
          </a:xfrm>
        </p:spPr>
        <p:txBody>
          <a:bodyPr>
            <a:noAutofit/>
          </a:bodyPr>
          <a:lstStyle/>
          <a:p>
            <a:pPr algn="ctr"/>
            <a:r>
              <a:rPr lang="en-US" sz="3200" b="1" dirty="0">
                <a:solidFill>
                  <a:srgbClr val="FF0000"/>
                </a:solidFill>
              </a:rPr>
              <a:t>REFILL THE OIL BY LIVING IN HOLY SPIRIT.</a:t>
            </a:r>
            <a:endParaRPr lang="en-GB" sz="3200" b="1" dirty="0">
              <a:solidFill>
                <a:srgbClr val="FF0000"/>
              </a:solidFill>
            </a:endParaRPr>
          </a:p>
        </p:txBody>
      </p:sp>
      <p:pic>
        <p:nvPicPr>
          <p:cNvPr id="4" name="Picture 3">
            <a:extLst>
              <a:ext uri="{FF2B5EF4-FFF2-40B4-BE49-F238E27FC236}">
                <a16:creationId xmlns:a16="http://schemas.microsoft.com/office/drawing/2014/main" id="{9F170432-597B-4AA6-8FE6-777E5D164E25}"/>
              </a:ext>
            </a:extLst>
          </p:cNvPr>
          <p:cNvPicPr>
            <a:picLocks noChangeAspect="1"/>
          </p:cNvPicPr>
          <p:nvPr/>
        </p:nvPicPr>
        <p:blipFill>
          <a:blip r:embed="rId3"/>
          <a:stretch>
            <a:fillRect/>
          </a:stretch>
        </p:blipFill>
        <p:spPr>
          <a:xfrm>
            <a:off x="966952" y="924716"/>
            <a:ext cx="956440" cy="1561471"/>
          </a:xfrm>
          <a:prstGeom prst="rect">
            <a:avLst/>
          </a:prstGeom>
          <a:ln>
            <a:noFill/>
          </a:ln>
          <a:effectLst>
            <a:softEdge rad="112500"/>
          </a:effectLst>
        </p:spPr>
      </p:pic>
      <p:pic>
        <p:nvPicPr>
          <p:cNvPr id="6" name="Picture 5">
            <a:extLst>
              <a:ext uri="{FF2B5EF4-FFF2-40B4-BE49-F238E27FC236}">
                <a16:creationId xmlns:a16="http://schemas.microsoft.com/office/drawing/2014/main" id="{F25CFB84-7F80-4534-A733-3DCD6D338354}"/>
              </a:ext>
            </a:extLst>
          </p:cNvPr>
          <p:cNvPicPr>
            <a:picLocks noChangeAspect="1"/>
          </p:cNvPicPr>
          <p:nvPr/>
        </p:nvPicPr>
        <p:blipFill>
          <a:blip r:embed="rId4"/>
          <a:stretch>
            <a:fillRect/>
          </a:stretch>
        </p:blipFill>
        <p:spPr>
          <a:xfrm>
            <a:off x="9093585" y="841597"/>
            <a:ext cx="851334" cy="1727707"/>
          </a:xfrm>
          <a:prstGeom prst="ellipse">
            <a:avLst/>
          </a:prstGeom>
          <a:ln>
            <a:noFill/>
          </a:ln>
          <a:effectLst>
            <a:softEdge rad="112500"/>
          </a:effectLst>
        </p:spPr>
      </p:pic>
      <p:pic>
        <p:nvPicPr>
          <p:cNvPr id="9" name="Picture 8">
            <a:extLst>
              <a:ext uri="{FF2B5EF4-FFF2-40B4-BE49-F238E27FC236}">
                <a16:creationId xmlns:a16="http://schemas.microsoft.com/office/drawing/2014/main" id="{1287C7B1-3565-4557-9A7E-33E6C410101A}"/>
              </a:ext>
            </a:extLst>
          </p:cNvPr>
          <p:cNvPicPr>
            <a:picLocks noChangeAspect="1"/>
          </p:cNvPicPr>
          <p:nvPr/>
        </p:nvPicPr>
        <p:blipFill>
          <a:blip r:embed="rId5"/>
          <a:stretch>
            <a:fillRect/>
          </a:stretch>
        </p:blipFill>
        <p:spPr>
          <a:xfrm>
            <a:off x="3613226" y="2626735"/>
            <a:ext cx="3523298" cy="2019540"/>
          </a:xfrm>
          <a:prstGeom prst="rect">
            <a:avLst/>
          </a:prstGeom>
        </p:spPr>
      </p:pic>
      <p:pic>
        <p:nvPicPr>
          <p:cNvPr id="11" name="Picture 10">
            <a:extLst>
              <a:ext uri="{FF2B5EF4-FFF2-40B4-BE49-F238E27FC236}">
                <a16:creationId xmlns:a16="http://schemas.microsoft.com/office/drawing/2014/main" id="{46E1BDBC-72EF-4404-A9C0-B113B087A717}"/>
              </a:ext>
            </a:extLst>
          </p:cNvPr>
          <p:cNvPicPr>
            <a:picLocks noChangeAspect="1"/>
          </p:cNvPicPr>
          <p:nvPr/>
        </p:nvPicPr>
        <p:blipFill>
          <a:blip r:embed="rId6"/>
          <a:stretch>
            <a:fillRect/>
          </a:stretch>
        </p:blipFill>
        <p:spPr>
          <a:xfrm>
            <a:off x="966952" y="4708818"/>
            <a:ext cx="2330483" cy="2149182"/>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9771334"/>
      </p:ext>
    </p:extLst>
  </p:cSld>
  <p:clrMapOvr>
    <a:masterClrMapping/>
  </p:clrMapOvr>
  <mc:AlternateContent xmlns:mc="http://schemas.openxmlformats.org/markup-compatibility/2006" xmlns:p14="http://schemas.microsoft.com/office/powerpoint/2010/main">
    <mc:Choice Requires="p14">
      <p:transition spd="slow" p14:dur="2000" advTm="35242"/>
    </mc:Choice>
    <mc:Fallback xmlns="">
      <p:transition spd="slow" advTm="352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barn(inVertical)">
                                      <p:cBhvr>
                                        <p:cTn id="33" dur="500"/>
                                        <p:tgtEl>
                                          <p:spTgt spid="7">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barn(inVertical)">
                                      <p:cBhvr>
                                        <p:cTn id="41" dur="500"/>
                                        <p:tgtEl>
                                          <p:spTgt spid="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Effect transition="in" filter="barn(inVertical)">
                                      <p:cBhvr>
                                        <p:cTn id="4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4|2.4|4.9|10.2|6.3"/>
</p:tagLst>
</file>

<file path=ppt/tags/tag10.xml><?xml version="1.0" encoding="utf-8"?>
<p:tagLst xmlns:a="http://schemas.openxmlformats.org/drawingml/2006/main" xmlns:r="http://schemas.openxmlformats.org/officeDocument/2006/relationships" xmlns:p="http://schemas.openxmlformats.org/presentationml/2006/main">
  <p:tag name="TIMING" val="|0.6|1.8|3.5|1.4|7.1|12.5"/>
</p:tagLst>
</file>

<file path=ppt/tags/tag11.xml><?xml version="1.0" encoding="utf-8"?>
<p:tagLst xmlns:a="http://schemas.openxmlformats.org/drawingml/2006/main" xmlns:r="http://schemas.openxmlformats.org/officeDocument/2006/relationships" xmlns:p="http://schemas.openxmlformats.org/presentationml/2006/main">
  <p:tag name="TIMING" val="|0.6|2"/>
</p:tagLst>
</file>

<file path=ppt/tags/tag12.xml><?xml version="1.0" encoding="utf-8"?>
<p:tagLst xmlns:a="http://schemas.openxmlformats.org/drawingml/2006/main" xmlns:r="http://schemas.openxmlformats.org/officeDocument/2006/relationships" xmlns:p="http://schemas.openxmlformats.org/presentationml/2006/main">
  <p:tag name="TIMING" val="|0.5|1.6|1.9"/>
</p:tagLst>
</file>

<file path=ppt/tags/tag13.xml><?xml version="1.0" encoding="utf-8"?>
<p:tagLst xmlns:a="http://schemas.openxmlformats.org/drawingml/2006/main" xmlns:r="http://schemas.openxmlformats.org/officeDocument/2006/relationships" xmlns:p="http://schemas.openxmlformats.org/presentationml/2006/main">
  <p:tag name="TIMING" val="|1.3|2.3|6.2"/>
</p:tagLst>
</file>

<file path=ppt/tags/tag2.xml><?xml version="1.0" encoding="utf-8"?>
<p:tagLst xmlns:a="http://schemas.openxmlformats.org/drawingml/2006/main" xmlns:r="http://schemas.openxmlformats.org/officeDocument/2006/relationships" xmlns:p="http://schemas.openxmlformats.org/presentationml/2006/main">
  <p:tag name="TIMING" val="|0.5|2.2|5.6|7.5|1.9|2.3"/>
</p:tagLst>
</file>

<file path=ppt/tags/tag3.xml><?xml version="1.0" encoding="utf-8"?>
<p:tagLst xmlns:a="http://schemas.openxmlformats.org/drawingml/2006/main" xmlns:r="http://schemas.openxmlformats.org/officeDocument/2006/relationships" xmlns:p="http://schemas.openxmlformats.org/presentationml/2006/main">
  <p:tag name="TIMING" val="|0.5|1.4|3.3|1.2|2.2|4.4|2.1"/>
</p:tagLst>
</file>

<file path=ppt/tags/tag4.xml><?xml version="1.0" encoding="utf-8"?>
<p:tagLst xmlns:a="http://schemas.openxmlformats.org/drawingml/2006/main" xmlns:r="http://schemas.openxmlformats.org/officeDocument/2006/relationships" xmlns:p="http://schemas.openxmlformats.org/presentationml/2006/main">
  <p:tag name="TIMING" val="|0.6|2.9|3.4|4.1|0.9|6.5"/>
</p:tagLst>
</file>

<file path=ppt/tags/tag5.xml><?xml version="1.0" encoding="utf-8"?>
<p:tagLst xmlns:a="http://schemas.openxmlformats.org/drawingml/2006/main" xmlns:r="http://schemas.openxmlformats.org/officeDocument/2006/relationships" xmlns:p="http://schemas.openxmlformats.org/presentationml/2006/main">
  <p:tag name="TIMING" val="|0.7|4.9|3.1|3.4|1.2|2.1|4.7|5.9"/>
</p:tagLst>
</file>

<file path=ppt/tags/tag6.xml><?xml version="1.0" encoding="utf-8"?>
<p:tagLst xmlns:a="http://schemas.openxmlformats.org/drawingml/2006/main" xmlns:r="http://schemas.openxmlformats.org/officeDocument/2006/relationships" xmlns:p="http://schemas.openxmlformats.org/presentationml/2006/main">
  <p:tag name="TIMING" val="|0.6|3.9|6.5|3.1|2.1|4.2|9.5"/>
</p:tagLst>
</file>

<file path=ppt/tags/tag7.xml><?xml version="1.0" encoding="utf-8"?>
<p:tagLst xmlns:a="http://schemas.openxmlformats.org/drawingml/2006/main" xmlns:r="http://schemas.openxmlformats.org/officeDocument/2006/relationships" xmlns:p="http://schemas.openxmlformats.org/presentationml/2006/main">
  <p:tag name="TIMING" val="|0.4|2.7|10.2|11.9"/>
</p:tagLst>
</file>

<file path=ppt/tags/tag8.xml><?xml version="1.0" encoding="utf-8"?>
<p:tagLst xmlns:a="http://schemas.openxmlformats.org/drawingml/2006/main" xmlns:r="http://schemas.openxmlformats.org/officeDocument/2006/relationships" xmlns:p="http://schemas.openxmlformats.org/presentationml/2006/main">
  <p:tag name="TIMING" val="|0.5|4.7|7|5.3|3.1|8.1|2.3"/>
</p:tagLst>
</file>

<file path=ppt/tags/tag9.xml><?xml version="1.0" encoding="utf-8"?>
<p:tagLst xmlns:a="http://schemas.openxmlformats.org/drawingml/2006/main" xmlns:r="http://schemas.openxmlformats.org/officeDocument/2006/relationships" xmlns:p="http://schemas.openxmlformats.org/presentationml/2006/main">
  <p:tag name="TIMING" val="|0.6|4.2|5.2|6.6|4.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rrylishiou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ln>
          <a:noFill/>
        </a:ln>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errylishious design slides.potx" id="{0E18C7A8-D4E8-4416-AB11-BB65E6CF705D}" vid="{B5C54EE5-67AB-483E-8F1E-404BA024656D}"/>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822</Words>
  <Application>Microsoft Office PowerPoint</Application>
  <PresentationFormat>Widescreen</PresentationFormat>
  <Paragraphs>92</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Abadi</vt:lpstr>
      <vt:lpstr>Arial</vt:lpstr>
      <vt:lpstr>Calibri</vt:lpstr>
      <vt:lpstr>Castellar</vt:lpstr>
      <vt:lpstr>Comic Sans MS</vt:lpstr>
      <vt:lpstr>Roboto</vt:lpstr>
      <vt:lpstr>Wingdings 2</vt:lpstr>
      <vt:lpstr>Berrylishious design template</vt:lpstr>
      <vt:lpstr>STAY AWAKE AND BE READY!</vt:lpstr>
      <vt:lpstr>PowerPoint Presentation</vt:lpstr>
      <vt:lpstr>IN THE GOSPEL TODAY,</vt:lpstr>
      <vt:lpstr>PowerPoint Presentation</vt:lpstr>
      <vt:lpstr>At midnight, there was a cry,</vt:lpstr>
      <vt:lpstr>WHILE THE FOOLISH ONES WENT OFF TO BUY OIL,  THE BRIDEGROOM CAME.</vt:lpstr>
      <vt:lpstr>PowerPoint Presentation</vt:lpstr>
      <vt:lpstr>STAY AWAKE ,PREPARE AND BE READY!</vt:lpstr>
      <vt:lpstr>REFILL THE OIL BY LIVING IN HOLY SPIRIT.</vt:lpstr>
      <vt:lpstr>PowerPoint Presentation</vt:lpstr>
      <vt:lpstr>PowerPoint Presentation</vt:lpstr>
      <vt:lpstr>VERSE OF THE WEEK</vt:lpstr>
      <vt:lpstr>Let us pray,</vt:lpstr>
      <vt:lpstr>THANK YOU AND GOD BLESS YOU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 AWAKE AND BE READY!</dc:title>
  <dc:creator>Sajin Cheruvathoor</dc:creator>
  <cp:lastModifiedBy>Sajin Cheruvathoor</cp:lastModifiedBy>
  <cp:revision>83</cp:revision>
  <dcterms:created xsi:type="dcterms:W3CDTF">2020-11-07T12:18:18Z</dcterms:created>
  <dcterms:modified xsi:type="dcterms:W3CDTF">2020-11-08T10:41:36Z</dcterms:modified>
</cp:coreProperties>
</file>