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6" r:id="rId2"/>
    <p:sldId id="257" r:id="rId3"/>
    <p:sldId id="259" r:id="rId4"/>
    <p:sldId id="258" r:id="rId5"/>
    <p:sldId id="260" r:id="rId6"/>
    <p:sldId id="261" r:id="rId7"/>
    <p:sldId id="262" r:id="rId8"/>
    <p:sldId id="270" r:id="rId9"/>
    <p:sldId id="263"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3/13/2021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39388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3/13/2021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82789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3/13/2021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3446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3/13/2021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36699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3/13/2021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68469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3/13/2021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84495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3/13/2021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68023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3/13/2021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050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3/13/2021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1356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3/13/2021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58856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3/13/2021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209232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3/13/2021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1084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3/13/2021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16039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3/13/2021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642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3/13/2021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825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3/13/2021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61185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3/13/2021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34379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3/13/2021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41545285"/>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02" r:id="rId12"/>
    <p:sldLayoutId id="2147483697" r:id="rId13"/>
    <p:sldLayoutId id="2147483698" r:id="rId14"/>
    <p:sldLayoutId id="2147483699" r:id="rId15"/>
    <p:sldLayoutId id="2147483700" r:id="rId16"/>
    <p:sldLayoutId id="2147483701" r:id="rId17"/>
  </p:sldLayoutIdLst>
  <p:hf sldNum="0" hdr="0" ftr="0" dt="0"/>
  <p:txStyles>
    <p:titleStyle>
      <a:lvl1pPr algn="ctr" defTabSz="457200" rtl="0" eaLnBrk="1" latinLnBrk="0" hangingPunct="1">
        <a:lnSpc>
          <a:spcPct val="100000"/>
        </a:lnSpc>
        <a:spcBef>
          <a:spcPct val="0"/>
        </a:spcBef>
        <a:buNone/>
        <a:defRPr sz="40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lnSpc>
          <a:spcPct val="110000"/>
        </a:lnSpc>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hyperlink" Target="https://www.youtube.com/channel/UCndM2GK0dnpWg5ECUscdDcA" TargetMode="External"/><Relationship Id="rId4" Type="http://schemas.openxmlformats.org/officeDocument/2006/relationships/hyperlink" Target="http://littleevangelist.com/childrens_liturgy.ph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AC1EF6-25E4-4AB0-B8E2-C930F04C8439}"/>
              </a:ext>
            </a:extLst>
          </p:cNvPr>
          <p:cNvPicPr>
            <a:picLocks noChangeAspect="1"/>
          </p:cNvPicPr>
          <p:nvPr/>
        </p:nvPicPr>
        <p:blipFill rotWithShape="1">
          <a:blip r:embed="rId3"/>
          <a:srcRect b="15730"/>
          <a:stretch/>
        </p:blipFill>
        <p:spPr>
          <a:xfrm>
            <a:off x="20" y="10"/>
            <a:ext cx="12191980" cy="6857990"/>
          </a:xfrm>
          <a:prstGeom prst="rect">
            <a:avLst/>
          </a:prstGeom>
        </p:spPr>
      </p:pic>
      <p:sp useBgFill="1">
        <p:nvSpPr>
          <p:cNvPr id="10"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71651" y="1762886"/>
            <a:ext cx="7656919" cy="3332229"/>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F5C0F00-8B80-427B-9F06-6C8ECF9D4A03}"/>
              </a:ext>
            </a:extLst>
          </p:cNvPr>
          <p:cNvSpPr>
            <a:spLocks noGrp="1"/>
          </p:cNvSpPr>
          <p:nvPr>
            <p:ph type="ctrTitle"/>
          </p:nvPr>
        </p:nvSpPr>
        <p:spPr>
          <a:xfrm>
            <a:off x="2480733" y="2074339"/>
            <a:ext cx="7219954" cy="1828801"/>
          </a:xfrm>
        </p:spPr>
        <p:txBody>
          <a:bodyPr>
            <a:normAutofit/>
          </a:bodyPr>
          <a:lstStyle/>
          <a:p>
            <a:r>
              <a:rPr lang="en-US" sz="4400" b="1">
                <a:effectLst>
                  <a:outerShdw blurRad="38100" dist="38100" dir="2700000" algn="tl">
                    <a:srgbClr val="000000">
                      <a:alpha val="43137"/>
                    </a:srgbClr>
                  </a:outerShdw>
                </a:effectLst>
              </a:rPr>
              <a:t>‘Whoever Believes in Jesus have Eternal Life’</a:t>
            </a:r>
            <a:endParaRPr lang="en-GB" sz="4400" b="1">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5B367456-7B2C-48C3-8F96-C5807826C4EE}"/>
              </a:ext>
            </a:extLst>
          </p:cNvPr>
          <p:cNvSpPr>
            <a:spLocks noGrp="1"/>
          </p:cNvSpPr>
          <p:nvPr>
            <p:ph type="subTitle" idx="1"/>
          </p:nvPr>
        </p:nvSpPr>
        <p:spPr>
          <a:xfrm>
            <a:off x="2480733" y="3903138"/>
            <a:ext cx="7219954" cy="1049867"/>
          </a:xfrm>
        </p:spPr>
        <p:txBody>
          <a:bodyPr>
            <a:normAutofit/>
          </a:bodyPr>
          <a:lstStyle/>
          <a:p>
            <a:r>
              <a:rPr lang="en-US" sz="3200" b="1" dirty="0">
                <a:solidFill>
                  <a:schemeClr val="accent5">
                    <a:lumMod val="60000"/>
                    <a:lumOff val="40000"/>
                  </a:schemeClr>
                </a:solidFill>
                <a:latin typeface="Abadi" panose="020B0604020104020204" pitchFamily="34" charset="0"/>
              </a:rPr>
              <a:t>Gospel: John 3:14-21</a:t>
            </a:r>
            <a:endParaRPr lang="en-GB" sz="3200" b="1" dirty="0">
              <a:solidFill>
                <a:schemeClr val="accent5">
                  <a:lumMod val="60000"/>
                  <a:lumOff val="40000"/>
                </a:schemeClr>
              </a:solidFill>
              <a:latin typeface="Abadi" panose="020B0604020104020204" pitchFamily="34" charset="0"/>
            </a:endParaRPr>
          </a:p>
        </p:txBody>
      </p:sp>
      <p:sp>
        <p:nvSpPr>
          <p:cNvPr id="5" name="TextBox 4">
            <a:extLst>
              <a:ext uri="{FF2B5EF4-FFF2-40B4-BE49-F238E27FC236}">
                <a16:creationId xmlns:a16="http://schemas.microsoft.com/office/drawing/2014/main" id="{154E26E2-68A6-42E8-AF21-918A12DC32A9}"/>
              </a:ext>
            </a:extLst>
          </p:cNvPr>
          <p:cNvSpPr txBox="1"/>
          <p:nvPr/>
        </p:nvSpPr>
        <p:spPr>
          <a:xfrm>
            <a:off x="2574672" y="5327660"/>
            <a:ext cx="7126015" cy="584775"/>
          </a:xfrm>
          <a:prstGeom prst="rect">
            <a:avLst/>
          </a:prstGeom>
          <a:noFill/>
        </p:spPr>
        <p:txBody>
          <a:bodyPr wrap="square">
            <a:spAutoFit/>
          </a:bodyPr>
          <a:lstStyle/>
          <a:p>
            <a:pPr algn="ctr">
              <a:spcAft>
                <a:spcPts val="600"/>
              </a:spcAft>
            </a:pPr>
            <a:r>
              <a:rPr lang="en-US" sz="3200" b="1" dirty="0">
                <a:solidFill>
                  <a:srgbClr val="000000"/>
                </a:solidFill>
                <a:latin typeface="Abadi" panose="020B0604020104020204" pitchFamily="34" charset="0"/>
              </a:rPr>
              <a:t>Children’s Liturgy March 14</a:t>
            </a:r>
            <a:r>
              <a:rPr lang="en-US" sz="3200" b="1" baseline="30000" dirty="0">
                <a:solidFill>
                  <a:srgbClr val="000000"/>
                </a:solidFill>
                <a:latin typeface="Abadi" panose="020B0604020104020204" pitchFamily="34" charset="0"/>
              </a:rPr>
              <a:t>th</a:t>
            </a:r>
            <a:r>
              <a:rPr lang="en-US" sz="3200" b="1" dirty="0">
                <a:solidFill>
                  <a:srgbClr val="000000"/>
                </a:solidFill>
                <a:latin typeface="Abadi" panose="020B0604020104020204" pitchFamily="34" charset="0"/>
              </a:rPr>
              <a:t> ,2021</a:t>
            </a:r>
            <a:endParaRPr lang="en-GB" sz="3200" b="1">
              <a:latin typeface="Abadi" panose="020B0604020104020204" pitchFamily="34" charset="0"/>
            </a:endParaRPr>
          </a:p>
        </p:txBody>
      </p:sp>
    </p:spTree>
    <p:extLst>
      <p:ext uri="{BB962C8B-B14F-4D97-AF65-F5344CB8AC3E}">
        <p14:creationId xmlns:p14="http://schemas.microsoft.com/office/powerpoint/2010/main" val="810987809"/>
      </p:ext>
    </p:extLst>
  </p:cSld>
  <p:clrMapOvr>
    <a:masterClrMapping/>
  </p:clrMapOvr>
  <mc:AlternateContent xmlns:mc="http://schemas.openxmlformats.org/markup-compatibility/2006" xmlns:p14="http://schemas.microsoft.com/office/powerpoint/2010/main">
    <mc:Choice Requires="p14">
      <p:transition spd="slow" p14:dur="2000" advTm="11757"/>
    </mc:Choice>
    <mc:Fallback xmlns="">
      <p:transition spd="slow" advTm="11757"/>
    </mc:Fallback>
  </mc:AlternateContent>
  <p:extLst>
    <p:ext uri="{E180D4A7-C9FB-4DFB-919C-405C955672EB}">
      <p14:showEvtLst xmlns:p14="http://schemas.microsoft.com/office/powerpoint/2010/main">
        <p14:playEvt time="14" objId="6"/>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100000">
              <a:schemeClr val="accent6">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F22B99-B2D4-4FDD-937E-6BA976DEAD1E}"/>
              </a:ext>
            </a:extLst>
          </p:cNvPr>
          <p:cNvSpPr txBox="1"/>
          <p:nvPr/>
        </p:nvSpPr>
        <p:spPr>
          <a:xfrm>
            <a:off x="3163613" y="117978"/>
            <a:ext cx="7956331" cy="954107"/>
          </a:xfrm>
          <a:prstGeom prst="rect">
            <a:avLst/>
          </a:prstGeom>
          <a:noFill/>
        </p:spPr>
        <p:txBody>
          <a:bodyPr wrap="square">
            <a:spAutoFit/>
          </a:bodyPr>
          <a:lstStyle/>
          <a:p>
            <a:pPr algn="ctr"/>
            <a:r>
              <a:rPr lang="en-GB" sz="2800" b="1" dirty="0">
                <a:solidFill>
                  <a:srgbClr val="002060"/>
                </a:solidFill>
                <a:effectLst/>
                <a:latin typeface="Calibri" panose="020F0502020204030204" pitchFamily="34" charset="0"/>
                <a:ea typeface="Calibri" panose="020F0502020204030204" pitchFamily="34" charset="0"/>
              </a:rPr>
              <a:t>Jesus came down </a:t>
            </a:r>
            <a:r>
              <a:rPr lang="en-GB" sz="2800" b="1" dirty="0">
                <a:solidFill>
                  <a:srgbClr val="002060"/>
                </a:solidFill>
                <a:latin typeface="Calibri" panose="020F0502020204030204" pitchFamily="34" charset="0"/>
                <a:ea typeface="Calibri" panose="020F0502020204030204" pitchFamily="34" charset="0"/>
              </a:rPr>
              <a:t>giving</a:t>
            </a:r>
            <a:r>
              <a:rPr lang="en-GB" sz="2800" b="1" dirty="0">
                <a:solidFill>
                  <a:srgbClr val="002060"/>
                </a:solidFill>
                <a:effectLst/>
                <a:latin typeface="Calibri" panose="020F0502020204030204" pitchFamily="34" charset="0"/>
                <a:ea typeface="Calibri" panose="020F0502020204030204" pitchFamily="34" charset="0"/>
              </a:rPr>
              <a:t> light to the world </a:t>
            </a:r>
          </a:p>
          <a:p>
            <a:pPr algn="ctr"/>
            <a:r>
              <a:rPr lang="en-GB" sz="2800" b="1" dirty="0">
                <a:solidFill>
                  <a:srgbClr val="002060"/>
                </a:solidFill>
                <a:effectLst/>
                <a:latin typeface="Calibri" panose="020F0502020204030204" pitchFamily="34" charset="0"/>
                <a:ea typeface="Calibri" panose="020F0502020204030204" pitchFamily="34" charset="0"/>
              </a:rPr>
              <a:t>darkened by evil through sin.</a:t>
            </a:r>
            <a:endParaRPr lang="en-GB" sz="2800" dirty="0">
              <a:solidFill>
                <a:srgbClr val="002060"/>
              </a:solidFill>
            </a:endParaRPr>
          </a:p>
        </p:txBody>
      </p:sp>
      <p:pic>
        <p:nvPicPr>
          <p:cNvPr id="5" name="Picture 4">
            <a:extLst>
              <a:ext uri="{FF2B5EF4-FFF2-40B4-BE49-F238E27FC236}">
                <a16:creationId xmlns:a16="http://schemas.microsoft.com/office/drawing/2014/main" id="{2FAE9B40-840C-4B07-B4CD-AC76FEC22EFC}"/>
              </a:ext>
            </a:extLst>
          </p:cNvPr>
          <p:cNvPicPr>
            <a:picLocks noChangeAspect="1"/>
          </p:cNvPicPr>
          <p:nvPr/>
        </p:nvPicPr>
        <p:blipFill>
          <a:blip r:embed="rId3"/>
          <a:stretch>
            <a:fillRect/>
          </a:stretch>
        </p:blipFill>
        <p:spPr>
          <a:xfrm>
            <a:off x="557213" y="736696"/>
            <a:ext cx="4102489" cy="2958440"/>
          </a:xfrm>
          <a:prstGeom prst="rect">
            <a:avLst/>
          </a:prstGeom>
        </p:spPr>
      </p:pic>
      <p:sp>
        <p:nvSpPr>
          <p:cNvPr id="7" name="TextBox 6">
            <a:extLst>
              <a:ext uri="{FF2B5EF4-FFF2-40B4-BE49-F238E27FC236}">
                <a16:creationId xmlns:a16="http://schemas.microsoft.com/office/drawing/2014/main" id="{4BCAE7B3-864F-4FB9-8488-3853D149BC59}"/>
              </a:ext>
            </a:extLst>
          </p:cNvPr>
          <p:cNvSpPr txBox="1"/>
          <p:nvPr/>
        </p:nvSpPr>
        <p:spPr>
          <a:xfrm>
            <a:off x="5255008" y="1520781"/>
            <a:ext cx="6768826" cy="1384995"/>
          </a:xfrm>
          <a:prstGeom prst="rect">
            <a:avLst/>
          </a:prstGeom>
          <a:noFill/>
        </p:spPr>
        <p:txBody>
          <a:bodyPr wrap="square">
            <a:spAutoFit/>
          </a:bodyPr>
          <a:lstStyle/>
          <a:p>
            <a:pPr algn="ctr"/>
            <a:r>
              <a:rPr lang="en-GB" sz="2800" b="1" dirty="0">
                <a:solidFill>
                  <a:schemeClr val="accent2">
                    <a:lumMod val="75000"/>
                  </a:schemeClr>
                </a:solidFill>
                <a:effectLst/>
                <a:latin typeface="Calibri" panose="020F0502020204030204" pitchFamily="34" charset="0"/>
                <a:ea typeface="Calibri" panose="020F0502020204030204" pitchFamily="34" charset="0"/>
              </a:rPr>
              <a:t>By his life death resurrection and ascension, </a:t>
            </a:r>
          </a:p>
          <a:p>
            <a:pPr algn="ctr"/>
            <a:r>
              <a:rPr lang="en-GB" sz="2800" b="1" dirty="0">
                <a:solidFill>
                  <a:schemeClr val="accent2">
                    <a:lumMod val="75000"/>
                  </a:schemeClr>
                </a:solidFill>
                <a:effectLst/>
                <a:latin typeface="Calibri" panose="020F0502020204030204" pitchFamily="34" charset="0"/>
                <a:ea typeface="Calibri" panose="020F0502020204030204" pitchFamily="34" charset="0"/>
              </a:rPr>
              <a:t>Jesus gave the eternal light, </a:t>
            </a:r>
          </a:p>
          <a:p>
            <a:pPr algn="ctr"/>
            <a:r>
              <a:rPr lang="en-GB" sz="2800" b="1" dirty="0">
                <a:solidFill>
                  <a:schemeClr val="accent2">
                    <a:lumMod val="75000"/>
                  </a:schemeClr>
                </a:solidFill>
                <a:effectLst/>
                <a:latin typeface="Calibri" panose="020F0502020204030204" pitchFamily="34" charset="0"/>
                <a:ea typeface="Calibri" panose="020F0502020204030204" pitchFamily="34" charset="0"/>
              </a:rPr>
              <a:t>revealing the way of eternal life for all.</a:t>
            </a:r>
            <a:endParaRPr lang="en-GB" sz="2800" dirty="0">
              <a:solidFill>
                <a:schemeClr val="accent2">
                  <a:lumMod val="75000"/>
                </a:schemeClr>
              </a:solidFill>
            </a:endParaRPr>
          </a:p>
        </p:txBody>
      </p:sp>
      <p:sp>
        <p:nvSpPr>
          <p:cNvPr id="9" name="TextBox 8">
            <a:extLst>
              <a:ext uri="{FF2B5EF4-FFF2-40B4-BE49-F238E27FC236}">
                <a16:creationId xmlns:a16="http://schemas.microsoft.com/office/drawing/2014/main" id="{A5E0E699-2D53-4051-A930-595911672452}"/>
              </a:ext>
            </a:extLst>
          </p:cNvPr>
          <p:cNvSpPr txBox="1"/>
          <p:nvPr/>
        </p:nvSpPr>
        <p:spPr>
          <a:xfrm>
            <a:off x="210206" y="3898355"/>
            <a:ext cx="11981794" cy="830997"/>
          </a:xfrm>
          <a:prstGeom prst="rect">
            <a:avLst/>
          </a:prstGeom>
          <a:noFill/>
        </p:spPr>
        <p:txBody>
          <a:bodyPr wrap="square">
            <a:spAutoFit/>
          </a:bodyPr>
          <a:lstStyle/>
          <a:p>
            <a:r>
              <a:rPr lang="en-GB" sz="2400" b="1" dirty="0">
                <a:solidFill>
                  <a:srgbClr val="000000"/>
                </a:solidFill>
                <a:effectLst/>
                <a:latin typeface="Calibri" panose="020F0502020204030204" pitchFamily="34" charset="0"/>
                <a:ea typeface="Calibri" panose="020F0502020204030204" pitchFamily="34" charset="0"/>
              </a:rPr>
              <a:t>Through our baptism, we too received this light of Christ </a:t>
            </a:r>
          </a:p>
          <a:p>
            <a:r>
              <a:rPr lang="en-GB" sz="2400" b="1" dirty="0">
                <a:solidFill>
                  <a:srgbClr val="000000"/>
                </a:solidFill>
                <a:effectLst/>
                <a:latin typeface="Calibri" panose="020F0502020204030204" pitchFamily="34" charset="0"/>
                <a:ea typeface="Calibri" panose="020F0502020204030204" pitchFamily="34" charset="0"/>
              </a:rPr>
              <a:t>and are made the children of light.</a:t>
            </a:r>
            <a:endParaRPr lang="en-GB" sz="2400" dirty="0"/>
          </a:p>
        </p:txBody>
      </p:sp>
      <p:sp>
        <p:nvSpPr>
          <p:cNvPr id="13" name="TextBox 12">
            <a:extLst>
              <a:ext uri="{FF2B5EF4-FFF2-40B4-BE49-F238E27FC236}">
                <a16:creationId xmlns:a16="http://schemas.microsoft.com/office/drawing/2014/main" id="{93C8B5F3-B995-4871-8558-A0628CC9977E}"/>
              </a:ext>
            </a:extLst>
          </p:cNvPr>
          <p:cNvSpPr txBox="1"/>
          <p:nvPr/>
        </p:nvSpPr>
        <p:spPr>
          <a:xfrm>
            <a:off x="2608458" y="5451525"/>
            <a:ext cx="6096000" cy="461665"/>
          </a:xfrm>
          <a:prstGeom prst="rect">
            <a:avLst/>
          </a:prstGeom>
          <a:noFill/>
        </p:spPr>
        <p:txBody>
          <a:bodyPr wrap="square">
            <a:spAutoFit/>
          </a:bodyPr>
          <a:lstStyle/>
          <a:p>
            <a:r>
              <a:rPr lang="en-GB" sz="2400" b="1" dirty="0">
                <a:solidFill>
                  <a:srgbClr val="C00000"/>
                </a:solidFill>
                <a:effectLst/>
                <a:latin typeface="Calibri" panose="020F0502020204030204" pitchFamily="34" charset="0"/>
                <a:ea typeface="Calibri" panose="020F0502020204030204" pitchFamily="34" charset="0"/>
              </a:rPr>
              <a:t>Jesus asks us to live as children of light.</a:t>
            </a:r>
            <a:endParaRPr lang="en-GB" sz="2400" dirty="0">
              <a:solidFill>
                <a:srgbClr val="C00000"/>
              </a:solidFill>
            </a:endParaRPr>
          </a:p>
        </p:txBody>
      </p:sp>
      <p:pic>
        <p:nvPicPr>
          <p:cNvPr id="15" name="Picture 14">
            <a:extLst>
              <a:ext uri="{FF2B5EF4-FFF2-40B4-BE49-F238E27FC236}">
                <a16:creationId xmlns:a16="http://schemas.microsoft.com/office/drawing/2014/main" id="{6EC01D8A-5EC2-4E2B-813D-04B869DB4695}"/>
              </a:ext>
            </a:extLst>
          </p:cNvPr>
          <p:cNvPicPr>
            <a:picLocks noChangeAspect="1"/>
          </p:cNvPicPr>
          <p:nvPr/>
        </p:nvPicPr>
        <p:blipFill>
          <a:blip r:embed="rId4"/>
          <a:stretch>
            <a:fillRect/>
          </a:stretch>
        </p:blipFill>
        <p:spPr>
          <a:xfrm>
            <a:off x="8171379" y="3806122"/>
            <a:ext cx="2752725" cy="2876550"/>
          </a:xfrm>
          <a:prstGeom prst="rect">
            <a:avLst/>
          </a:prstGeom>
        </p:spPr>
      </p:pic>
      <p:pic>
        <p:nvPicPr>
          <p:cNvPr id="17" name="Picture 16">
            <a:extLst>
              <a:ext uri="{FF2B5EF4-FFF2-40B4-BE49-F238E27FC236}">
                <a16:creationId xmlns:a16="http://schemas.microsoft.com/office/drawing/2014/main" id="{4DB84118-4C98-4469-A210-0DEEE13E4C31}"/>
              </a:ext>
            </a:extLst>
          </p:cNvPr>
          <p:cNvPicPr>
            <a:picLocks noChangeAspect="1"/>
          </p:cNvPicPr>
          <p:nvPr/>
        </p:nvPicPr>
        <p:blipFill>
          <a:blip r:embed="rId5"/>
          <a:stretch>
            <a:fillRect/>
          </a:stretch>
        </p:blipFill>
        <p:spPr>
          <a:xfrm>
            <a:off x="389133" y="4851361"/>
            <a:ext cx="2219325" cy="1752600"/>
          </a:xfrm>
          <a:prstGeom prst="rect">
            <a:avLst/>
          </a:prstGeom>
        </p:spPr>
      </p:pic>
    </p:spTree>
    <p:custDataLst>
      <p:tags r:id="rId1"/>
    </p:custDataLst>
    <p:extLst>
      <p:ext uri="{BB962C8B-B14F-4D97-AF65-F5344CB8AC3E}">
        <p14:creationId xmlns:p14="http://schemas.microsoft.com/office/powerpoint/2010/main" val="2111578291"/>
      </p:ext>
    </p:extLst>
  </p:cSld>
  <p:clrMapOvr>
    <a:masterClrMapping/>
  </p:clrMapOvr>
  <mc:AlternateContent xmlns:mc="http://schemas.openxmlformats.org/markup-compatibility/2006" xmlns:p14="http://schemas.microsoft.com/office/powerpoint/2010/main">
    <mc:Choice Requires="p14">
      <p:transition spd="slow" p14:dur="2000" advTm="51466"/>
    </mc:Choice>
    <mc:Fallback xmlns="">
      <p:transition spd="slow" advTm="514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6" presetClass="entr" presetSubtype="21" fill="hold" nodeType="with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barn(inVertical)">
                                      <p:cBhvr>
                                        <p:cTn id="33"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100000">
              <a:schemeClr val="accent6">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AAF35A-1561-4259-AB1C-9729D41EFF87}"/>
              </a:ext>
            </a:extLst>
          </p:cNvPr>
          <p:cNvSpPr txBox="1"/>
          <p:nvPr/>
        </p:nvSpPr>
        <p:spPr>
          <a:xfrm>
            <a:off x="3048000" y="164007"/>
            <a:ext cx="6096000" cy="584775"/>
          </a:xfrm>
          <a:prstGeom prst="rect">
            <a:avLst/>
          </a:prstGeom>
          <a:noFill/>
        </p:spPr>
        <p:txBody>
          <a:bodyPr wrap="square">
            <a:spAutoFit/>
          </a:bodyPr>
          <a:lstStyle/>
          <a:p>
            <a:pPr algn="ctr"/>
            <a:r>
              <a:rPr lang="en-GB" sz="3200" b="1" dirty="0">
                <a:solidFill>
                  <a:srgbClr val="000000"/>
                </a:solidFill>
                <a:latin typeface="Calibri" panose="020F0502020204030204" pitchFamily="34" charset="0"/>
                <a:ea typeface="Calibri" panose="020F0502020204030204" pitchFamily="34" charset="0"/>
              </a:rPr>
              <a:t>But some </a:t>
            </a:r>
            <a:r>
              <a:rPr lang="en-GB" sz="3200" b="1" dirty="0">
                <a:solidFill>
                  <a:srgbClr val="000000"/>
                </a:solidFill>
                <a:effectLst/>
                <a:latin typeface="Calibri" panose="020F0502020204030204" pitchFamily="34" charset="0"/>
                <a:ea typeface="Calibri" panose="020F0502020204030204" pitchFamily="34" charset="0"/>
              </a:rPr>
              <a:t>do not like light.</a:t>
            </a:r>
            <a:endParaRPr lang="en-GB" sz="3200" dirty="0"/>
          </a:p>
        </p:txBody>
      </p:sp>
      <p:sp>
        <p:nvSpPr>
          <p:cNvPr id="5" name="TextBox 4">
            <a:extLst>
              <a:ext uri="{FF2B5EF4-FFF2-40B4-BE49-F238E27FC236}">
                <a16:creationId xmlns:a16="http://schemas.microsoft.com/office/drawing/2014/main" id="{4F760153-BF5C-4B7E-820C-FBD269949FBC}"/>
              </a:ext>
            </a:extLst>
          </p:cNvPr>
          <p:cNvSpPr txBox="1"/>
          <p:nvPr/>
        </p:nvSpPr>
        <p:spPr>
          <a:xfrm>
            <a:off x="3754820" y="3401683"/>
            <a:ext cx="6096000" cy="461665"/>
          </a:xfrm>
          <a:prstGeom prst="rect">
            <a:avLst/>
          </a:prstGeom>
          <a:noFill/>
        </p:spPr>
        <p:txBody>
          <a:bodyPr wrap="square">
            <a:spAutoFit/>
          </a:bodyPr>
          <a:lstStyle/>
          <a:p>
            <a:r>
              <a:rPr lang="en-GB" sz="2400" b="1" dirty="0">
                <a:solidFill>
                  <a:srgbClr val="000000"/>
                </a:solidFill>
                <a:effectLst/>
                <a:latin typeface="Calibri" panose="020F0502020204030204" pitchFamily="34" charset="0"/>
                <a:ea typeface="Calibri" panose="020F0502020204030204" pitchFamily="34" charset="0"/>
              </a:rPr>
              <a:t>So, They do not believe in Jesus.</a:t>
            </a:r>
            <a:endParaRPr lang="en-GB" sz="2400" dirty="0"/>
          </a:p>
        </p:txBody>
      </p:sp>
      <p:sp>
        <p:nvSpPr>
          <p:cNvPr id="7" name="TextBox 6">
            <a:extLst>
              <a:ext uri="{FF2B5EF4-FFF2-40B4-BE49-F238E27FC236}">
                <a16:creationId xmlns:a16="http://schemas.microsoft.com/office/drawing/2014/main" id="{6D37856E-6CF5-4F4C-8453-1F5C72312245}"/>
              </a:ext>
            </a:extLst>
          </p:cNvPr>
          <p:cNvSpPr txBox="1"/>
          <p:nvPr/>
        </p:nvSpPr>
        <p:spPr>
          <a:xfrm>
            <a:off x="3657599" y="2760563"/>
            <a:ext cx="6096000" cy="830997"/>
          </a:xfrm>
          <a:prstGeom prst="rect">
            <a:avLst/>
          </a:prstGeom>
          <a:noFill/>
        </p:spPr>
        <p:txBody>
          <a:bodyPr wrap="square">
            <a:spAutoFit/>
          </a:bodyPr>
          <a:lstStyle/>
          <a:p>
            <a:r>
              <a:rPr lang="en-GB" sz="2400" b="1" dirty="0">
                <a:solidFill>
                  <a:srgbClr val="000000"/>
                </a:solidFill>
                <a:latin typeface="Calibri" panose="020F0502020204030204" pitchFamily="34" charset="0"/>
                <a:ea typeface="Calibri" panose="020F0502020204030204" pitchFamily="34" charset="0"/>
              </a:rPr>
              <a:t>T</a:t>
            </a:r>
            <a:r>
              <a:rPr lang="en-GB" sz="2400" b="1" dirty="0">
                <a:solidFill>
                  <a:srgbClr val="000000"/>
                </a:solidFill>
                <a:effectLst/>
                <a:latin typeface="Calibri" panose="020F0502020204030204" pitchFamily="34" charset="0"/>
                <a:ea typeface="Calibri" panose="020F0502020204030204" pitchFamily="34" charset="0"/>
              </a:rPr>
              <a:t>hey wish to live in their own ways.</a:t>
            </a:r>
            <a:br>
              <a:rPr lang="en-GB" sz="2400" b="1" dirty="0">
                <a:solidFill>
                  <a:srgbClr val="000000"/>
                </a:solidFill>
                <a:effectLst/>
                <a:latin typeface="Calibri" panose="020F0502020204030204" pitchFamily="34" charset="0"/>
                <a:ea typeface="Calibri" panose="020F0502020204030204" pitchFamily="34" charset="0"/>
              </a:rPr>
            </a:br>
            <a:endParaRPr lang="en-GB" sz="2400" dirty="0"/>
          </a:p>
        </p:txBody>
      </p:sp>
      <p:sp>
        <p:nvSpPr>
          <p:cNvPr id="9" name="TextBox 8">
            <a:extLst>
              <a:ext uri="{FF2B5EF4-FFF2-40B4-BE49-F238E27FC236}">
                <a16:creationId xmlns:a16="http://schemas.microsoft.com/office/drawing/2014/main" id="{037075D9-4FEE-4A8A-8009-803F83CFB183}"/>
              </a:ext>
            </a:extLst>
          </p:cNvPr>
          <p:cNvSpPr txBox="1"/>
          <p:nvPr/>
        </p:nvSpPr>
        <p:spPr>
          <a:xfrm>
            <a:off x="2973607" y="768625"/>
            <a:ext cx="6096000" cy="461665"/>
          </a:xfrm>
          <a:prstGeom prst="rect">
            <a:avLst/>
          </a:prstGeom>
          <a:noFill/>
        </p:spPr>
        <p:txBody>
          <a:bodyPr wrap="square">
            <a:spAutoFit/>
          </a:bodyPr>
          <a:lstStyle/>
          <a:p>
            <a:r>
              <a:rPr lang="en-GB" sz="2400" b="1" dirty="0">
                <a:solidFill>
                  <a:srgbClr val="000000"/>
                </a:solidFill>
                <a:effectLst/>
                <a:latin typeface="Calibri" panose="020F0502020204030204" pitchFamily="34" charset="0"/>
                <a:ea typeface="Calibri" panose="020F0502020204030204" pitchFamily="34" charset="0"/>
              </a:rPr>
              <a:t>They love darkness because they do wrong. </a:t>
            </a:r>
            <a:endParaRPr lang="en-GB" sz="2400" dirty="0"/>
          </a:p>
        </p:txBody>
      </p:sp>
      <p:sp>
        <p:nvSpPr>
          <p:cNvPr id="11" name="TextBox 10">
            <a:extLst>
              <a:ext uri="{FF2B5EF4-FFF2-40B4-BE49-F238E27FC236}">
                <a16:creationId xmlns:a16="http://schemas.microsoft.com/office/drawing/2014/main" id="{09B5DCA3-78D7-435E-97D3-BDCFFE43B5B2}"/>
              </a:ext>
            </a:extLst>
          </p:cNvPr>
          <p:cNvSpPr txBox="1"/>
          <p:nvPr/>
        </p:nvSpPr>
        <p:spPr>
          <a:xfrm>
            <a:off x="3466772" y="1863600"/>
            <a:ext cx="6096000" cy="830997"/>
          </a:xfrm>
          <a:prstGeom prst="rect">
            <a:avLst/>
          </a:prstGeom>
          <a:noFill/>
        </p:spPr>
        <p:txBody>
          <a:bodyPr wrap="square">
            <a:spAutoFit/>
          </a:bodyPr>
          <a:lstStyle/>
          <a:p>
            <a:r>
              <a:rPr lang="en-GB" sz="2400" b="1" dirty="0">
                <a:solidFill>
                  <a:srgbClr val="000000"/>
                </a:solidFill>
                <a:latin typeface="Calibri" panose="020F0502020204030204" pitchFamily="34" charset="0"/>
                <a:ea typeface="Calibri" panose="020F0502020204030204" pitchFamily="34" charset="0"/>
              </a:rPr>
              <a:t>T</a:t>
            </a:r>
            <a:r>
              <a:rPr lang="en-GB" sz="2400" b="1" dirty="0">
                <a:solidFill>
                  <a:srgbClr val="000000"/>
                </a:solidFill>
                <a:effectLst/>
                <a:latin typeface="Calibri" panose="020F0502020204030204" pitchFamily="34" charset="0"/>
                <a:ea typeface="Calibri" panose="020F0502020204030204" pitchFamily="34" charset="0"/>
              </a:rPr>
              <a:t>hey do not like to be found out wrong, they don't like to be corrected</a:t>
            </a:r>
            <a:endParaRPr lang="en-GB" sz="2400" dirty="0"/>
          </a:p>
        </p:txBody>
      </p:sp>
      <p:sp>
        <p:nvSpPr>
          <p:cNvPr id="13" name="TextBox 12">
            <a:extLst>
              <a:ext uri="{FF2B5EF4-FFF2-40B4-BE49-F238E27FC236}">
                <a16:creationId xmlns:a16="http://schemas.microsoft.com/office/drawing/2014/main" id="{B89E4C61-CB8D-478C-A59F-4738EA07644E}"/>
              </a:ext>
            </a:extLst>
          </p:cNvPr>
          <p:cNvSpPr txBox="1"/>
          <p:nvPr/>
        </p:nvSpPr>
        <p:spPr>
          <a:xfrm>
            <a:off x="1902373" y="4135137"/>
            <a:ext cx="9606453" cy="584775"/>
          </a:xfrm>
          <a:prstGeom prst="rect">
            <a:avLst/>
          </a:prstGeom>
          <a:noFill/>
        </p:spPr>
        <p:txBody>
          <a:bodyPr wrap="square">
            <a:spAutoFit/>
          </a:bodyPr>
          <a:lstStyle/>
          <a:p>
            <a:r>
              <a:rPr lang="en-GB" sz="3200" b="1" dirty="0">
                <a:solidFill>
                  <a:schemeClr val="accent2">
                    <a:lumMod val="75000"/>
                  </a:schemeClr>
                </a:solidFill>
                <a:effectLst/>
                <a:latin typeface="Calibri" panose="020F0502020204030204" pitchFamily="34" charset="0"/>
                <a:ea typeface="Calibri" panose="020F0502020204030204" pitchFamily="34" charset="0"/>
              </a:rPr>
              <a:t>What do we feel sometimes if we do some wrong? </a:t>
            </a:r>
            <a:endParaRPr lang="en-GB" sz="3200" b="1" dirty="0">
              <a:solidFill>
                <a:schemeClr val="accent2">
                  <a:lumMod val="75000"/>
                </a:schemeClr>
              </a:solidFill>
            </a:endParaRPr>
          </a:p>
        </p:txBody>
      </p:sp>
      <p:sp>
        <p:nvSpPr>
          <p:cNvPr id="15" name="TextBox 14">
            <a:extLst>
              <a:ext uri="{FF2B5EF4-FFF2-40B4-BE49-F238E27FC236}">
                <a16:creationId xmlns:a16="http://schemas.microsoft.com/office/drawing/2014/main" id="{2294D9AF-B0AB-4A94-B43C-A1EAC24D70E2}"/>
              </a:ext>
            </a:extLst>
          </p:cNvPr>
          <p:cNvSpPr txBox="1"/>
          <p:nvPr/>
        </p:nvSpPr>
        <p:spPr>
          <a:xfrm>
            <a:off x="7749409" y="4991701"/>
            <a:ext cx="6096000" cy="461665"/>
          </a:xfrm>
          <a:prstGeom prst="rect">
            <a:avLst/>
          </a:prstGeom>
          <a:noFill/>
        </p:spPr>
        <p:txBody>
          <a:bodyPr wrap="square">
            <a:spAutoFit/>
          </a:bodyPr>
          <a:lstStyle/>
          <a:p>
            <a:r>
              <a:rPr lang="en-GB" sz="2400" b="1" dirty="0">
                <a:solidFill>
                  <a:srgbClr val="0070C0"/>
                </a:solidFill>
                <a:latin typeface="Calibri" panose="020F0502020204030204" pitchFamily="34" charset="0"/>
              </a:rPr>
              <a:t>Do we like to be corrected?</a:t>
            </a:r>
            <a:endParaRPr lang="en-GB" sz="2400" dirty="0">
              <a:solidFill>
                <a:srgbClr val="0070C0"/>
              </a:solidFill>
            </a:endParaRPr>
          </a:p>
        </p:txBody>
      </p:sp>
      <p:sp>
        <p:nvSpPr>
          <p:cNvPr id="17" name="TextBox 16">
            <a:extLst>
              <a:ext uri="{FF2B5EF4-FFF2-40B4-BE49-F238E27FC236}">
                <a16:creationId xmlns:a16="http://schemas.microsoft.com/office/drawing/2014/main" id="{A524DE5F-B415-484E-8FB0-ABFF494C4E6D}"/>
              </a:ext>
            </a:extLst>
          </p:cNvPr>
          <p:cNvSpPr txBox="1"/>
          <p:nvPr/>
        </p:nvSpPr>
        <p:spPr>
          <a:xfrm>
            <a:off x="167837" y="5545468"/>
            <a:ext cx="6222124" cy="1077218"/>
          </a:xfrm>
          <a:prstGeom prst="rect">
            <a:avLst/>
          </a:prstGeom>
          <a:noFill/>
        </p:spPr>
        <p:txBody>
          <a:bodyPr wrap="square">
            <a:spAutoFit/>
          </a:bodyPr>
          <a:lstStyle/>
          <a:p>
            <a:r>
              <a:rPr lang="en-GB" sz="2000" b="1" dirty="0">
                <a:solidFill>
                  <a:srgbClr val="000000"/>
                </a:solidFill>
                <a:effectLst/>
                <a:latin typeface="Calibri" panose="020F0502020204030204" pitchFamily="34" charset="0"/>
                <a:ea typeface="Calibri" panose="020F0502020204030204" pitchFamily="34" charset="0"/>
              </a:rPr>
              <a:t>Being made the Children of Light, </a:t>
            </a:r>
          </a:p>
          <a:p>
            <a:r>
              <a:rPr lang="en-GB" sz="2000" b="1" dirty="0">
                <a:solidFill>
                  <a:srgbClr val="000000"/>
                </a:solidFill>
                <a:effectLst/>
                <a:latin typeface="Calibri" panose="020F0502020204030204" pitchFamily="34" charset="0"/>
                <a:ea typeface="Calibri" panose="020F0502020204030204" pitchFamily="34" charset="0"/>
              </a:rPr>
              <a:t>Jesus asks us to come to light</a:t>
            </a:r>
            <a:r>
              <a:rPr lang="en-GB" sz="1800" b="1" dirty="0">
                <a:solidFill>
                  <a:srgbClr val="000000"/>
                </a:solidFill>
                <a:effectLst/>
                <a:latin typeface="Calibri" panose="020F0502020204030204" pitchFamily="34" charset="0"/>
                <a:ea typeface="Calibri" panose="020F0502020204030204" pitchFamily="34" charset="0"/>
              </a:rPr>
              <a:t>.</a:t>
            </a:r>
          </a:p>
          <a:p>
            <a:r>
              <a:rPr lang="en-GB" sz="2400" b="1" dirty="0">
                <a:solidFill>
                  <a:schemeClr val="accent2">
                    <a:lumMod val="75000"/>
                  </a:schemeClr>
                </a:solidFill>
                <a:latin typeface="Calibri" panose="020F0502020204030204" pitchFamily="34" charset="0"/>
              </a:rPr>
              <a:t>To do what he has shown us by his life.</a:t>
            </a:r>
            <a:endParaRPr lang="en-GB" sz="2400" dirty="0">
              <a:solidFill>
                <a:schemeClr val="accent2">
                  <a:lumMod val="75000"/>
                </a:schemeClr>
              </a:solidFill>
            </a:endParaRPr>
          </a:p>
        </p:txBody>
      </p:sp>
      <p:sp>
        <p:nvSpPr>
          <p:cNvPr id="19" name="TextBox 18">
            <a:extLst>
              <a:ext uri="{FF2B5EF4-FFF2-40B4-BE49-F238E27FC236}">
                <a16:creationId xmlns:a16="http://schemas.microsoft.com/office/drawing/2014/main" id="{0925CA57-FB1A-4FAF-8E74-D52847EFC8FD}"/>
              </a:ext>
            </a:extLst>
          </p:cNvPr>
          <p:cNvSpPr txBox="1"/>
          <p:nvPr/>
        </p:nvSpPr>
        <p:spPr>
          <a:xfrm>
            <a:off x="7838088" y="6162411"/>
            <a:ext cx="6096000" cy="461665"/>
          </a:xfrm>
          <a:prstGeom prst="rect">
            <a:avLst/>
          </a:prstGeom>
          <a:noFill/>
        </p:spPr>
        <p:txBody>
          <a:bodyPr wrap="square">
            <a:spAutoFit/>
          </a:bodyPr>
          <a:lstStyle/>
          <a:p>
            <a:r>
              <a:rPr lang="en-GB" sz="2400" b="1" dirty="0">
                <a:solidFill>
                  <a:srgbClr val="000000"/>
                </a:solidFill>
                <a:latin typeface="Calibri" panose="020F0502020204030204" pitchFamily="34" charset="0"/>
              </a:rPr>
              <a:t>To forgive… to love…to care..</a:t>
            </a:r>
            <a:endParaRPr lang="en-GB" sz="2400" dirty="0"/>
          </a:p>
        </p:txBody>
      </p:sp>
      <p:pic>
        <p:nvPicPr>
          <p:cNvPr id="21" name="Picture 20">
            <a:extLst>
              <a:ext uri="{FF2B5EF4-FFF2-40B4-BE49-F238E27FC236}">
                <a16:creationId xmlns:a16="http://schemas.microsoft.com/office/drawing/2014/main" id="{3BC9B85A-EEE5-475E-BE05-AE5E2846C5AF}"/>
              </a:ext>
            </a:extLst>
          </p:cNvPr>
          <p:cNvPicPr>
            <a:picLocks noChangeAspect="1"/>
          </p:cNvPicPr>
          <p:nvPr/>
        </p:nvPicPr>
        <p:blipFill>
          <a:blip r:embed="rId3"/>
          <a:stretch>
            <a:fillRect/>
          </a:stretch>
        </p:blipFill>
        <p:spPr>
          <a:xfrm>
            <a:off x="8576441" y="42287"/>
            <a:ext cx="2017986" cy="2077180"/>
          </a:xfrm>
          <a:prstGeom prst="ellipse">
            <a:avLst/>
          </a:prstGeom>
          <a:ln>
            <a:noFill/>
          </a:ln>
          <a:effectLst>
            <a:softEdge rad="112500"/>
          </a:effectLst>
        </p:spPr>
      </p:pic>
      <p:pic>
        <p:nvPicPr>
          <p:cNvPr id="23" name="Picture 22">
            <a:extLst>
              <a:ext uri="{FF2B5EF4-FFF2-40B4-BE49-F238E27FC236}">
                <a16:creationId xmlns:a16="http://schemas.microsoft.com/office/drawing/2014/main" id="{7669635E-DA80-4B2A-918A-09794238BDA5}"/>
              </a:ext>
            </a:extLst>
          </p:cNvPr>
          <p:cNvPicPr>
            <a:picLocks noChangeAspect="1"/>
          </p:cNvPicPr>
          <p:nvPr/>
        </p:nvPicPr>
        <p:blipFill>
          <a:blip r:embed="rId4"/>
          <a:stretch>
            <a:fillRect/>
          </a:stretch>
        </p:blipFill>
        <p:spPr>
          <a:xfrm>
            <a:off x="325164" y="1252635"/>
            <a:ext cx="2838450" cy="2781300"/>
          </a:xfrm>
          <a:prstGeom prst="rect">
            <a:avLst/>
          </a:prstGeom>
        </p:spPr>
      </p:pic>
      <p:pic>
        <p:nvPicPr>
          <p:cNvPr id="25" name="Picture 24">
            <a:extLst>
              <a:ext uri="{FF2B5EF4-FFF2-40B4-BE49-F238E27FC236}">
                <a16:creationId xmlns:a16="http://schemas.microsoft.com/office/drawing/2014/main" id="{97720872-CCE4-4725-B2E2-591E3E950FEC}"/>
              </a:ext>
            </a:extLst>
          </p:cNvPr>
          <p:cNvPicPr>
            <a:picLocks noChangeAspect="1"/>
          </p:cNvPicPr>
          <p:nvPr/>
        </p:nvPicPr>
        <p:blipFill>
          <a:blip r:embed="rId5"/>
          <a:stretch>
            <a:fillRect/>
          </a:stretch>
        </p:blipFill>
        <p:spPr>
          <a:xfrm>
            <a:off x="9214288" y="2365139"/>
            <a:ext cx="2171700" cy="1876425"/>
          </a:xfrm>
          <a:prstGeom prst="rect">
            <a:avLst/>
          </a:prstGeom>
          <a:ln>
            <a:noFill/>
          </a:ln>
          <a:effectLst>
            <a:softEdge rad="112500"/>
          </a:effectLst>
        </p:spPr>
      </p:pic>
      <p:pic>
        <p:nvPicPr>
          <p:cNvPr id="27" name="Picture 26">
            <a:extLst>
              <a:ext uri="{FF2B5EF4-FFF2-40B4-BE49-F238E27FC236}">
                <a16:creationId xmlns:a16="http://schemas.microsoft.com/office/drawing/2014/main" id="{B9B6AEC9-B4B9-4670-8F8B-48507B1B9FD4}"/>
              </a:ext>
            </a:extLst>
          </p:cNvPr>
          <p:cNvPicPr>
            <a:picLocks noChangeAspect="1"/>
          </p:cNvPicPr>
          <p:nvPr/>
        </p:nvPicPr>
        <p:blipFill>
          <a:blip r:embed="rId6"/>
          <a:stretch>
            <a:fillRect/>
          </a:stretch>
        </p:blipFill>
        <p:spPr>
          <a:xfrm>
            <a:off x="5177329" y="4776608"/>
            <a:ext cx="1837342" cy="1713302"/>
          </a:xfrm>
          <a:prstGeom prst="rect">
            <a:avLst/>
          </a:prstGeom>
          <a:ln>
            <a:noFill/>
          </a:ln>
          <a:effectLst>
            <a:softEdge rad="112500"/>
          </a:effectLst>
        </p:spPr>
      </p:pic>
      <p:sp>
        <p:nvSpPr>
          <p:cNvPr id="29" name="TextBox 28">
            <a:extLst>
              <a:ext uri="{FF2B5EF4-FFF2-40B4-BE49-F238E27FC236}">
                <a16:creationId xmlns:a16="http://schemas.microsoft.com/office/drawing/2014/main" id="{5E25CB5C-C494-486B-9F70-10AC13556DB1}"/>
              </a:ext>
            </a:extLst>
          </p:cNvPr>
          <p:cNvSpPr txBox="1"/>
          <p:nvPr/>
        </p:nvSpPr>
        <p:spPr>
          <a:xfrm>
            <a:off x="147145" y="4859491"/>
            <a:ext cx="7215350" cy="461665"/>
          </a:xfrm>
          <a:prstGeom prst="rect">
            <a:avLst/>
          </a:prstGeom>
          <a:noFill/>
        </p:spPr>
        <p:txBody>
          <a:bodyPr wrap="square">
            <a:spAutoFit/>
          </a:bodyPr>
          <a:lstStyle/>
          <a:p>
            <a:r>
              <a:rPr lang="en-GB" sz="2400" b="1" dirty="0">
                <a:solidFill>
                  <a:srgbClr val="C00000"/>
                </a:solidFill>
                <a:latin typeface="Calibri" panose="020F0502020204030204" pitchFamily="34" charset="0"/>
                <a:ea typeface="Calibri" panose="020F0502020204030204" pitchFamily="34" charset="0"/>
              </a:rPr>
              <a:t>Do we</a:t>
            </a:r>
            <a:r>
              <a:rPr lang="en-GB" sz="2400" b="1" dirty="0">
                <a:solidFill>
                  <a:srgbClr val="C00000"/>
                </a:solidFill>
                <a:effectLst/>
                <a:latin typeface="Calibri" panose="020F0502020204030204" pitchFamily="34" charset="0"/>
                <a:ea typeface="Calibri" panose="020F0502020204030204" pitchFamily="34" charset="0"/>
              </a:rPr>
              <a:t> sometimes tend to hide ?</a:t>
            </a:r>
          </a:p>
        </p:txBody>
      </p:sp>
      <p:sp>
        <p:nvSpPr>
          <p:cNvPr id="32" name="TextBox 31">
            <a:extLst>
              <a:ext uri="{FF2B5EF4-FFF2-40B4-BE49-F238E27FC236}">
                <a16:creationId xmlns:a16="http://schemas.microsoft.com/office/drawing/2014/main" id="{43EC05F0-41A3-404D-81A8-713913652CB4}"/>
              </a:ext>
            </a:extLst>
          </p:cNvPr>
          <p:cNvSpPr txBox="1"/>
          <p:nvPr/>
        </p:nvSpPr>
        <p:spPr>
          <a:xfrm>
            <a:off x="7425557" y="5617711"/>
            <a:ext cx="6921062" cy="461665"/>
          </a:xfrm>
          <a:prstGeom prst="rect">
            <a:avLst/>
          </a:prstGeom>
          <a:noFill/>
        </p:spPr>
        <p:txBody>
          <a:bodyPr wrap="square">
            <a:spAutoFit/>
          </a:bodyPr>
          <a:lstStyle/>
          <a:p>
            <a:r>
              <a:rPr lang="en-GB" sz="2400" b="1" dirty="0">
                <a:solidFill>
                  <a:schemeClr val="accent6">
                    <a:lumMod val="75000"/>
                  </a:schemeClr>
                </a:solidFill>
                <a:effectLst/>
                <a:latin typeface="Calibri" panose="020F0502020204030204" pitchFamily="34" charset="0"/>
                <a:ea typeface="Calibri" panose="020F0502020204030204" pitchFamily="34" charset="0"/>
              </a:rPr>
              <a:t>to tell sorry and accept our wrong.</a:t>
            </a:r>
          </a:p>
        </p:txBody>
      </p:sp>
    </p:spTree>
    <p:custDataLst>
      <p:tags r:id="rId1"/>
    </p:custDataLst>
    <p:extLst>
      <p:ext uri="{BB962C8B-B14F-4D97-AF65-F5344CB8AC3E}">
        <p14:creationId xmlns:p14="http://schemas.microsoft.com/office/powerpoint/2010/main" val="2070320794"/>
      </p:ext>
    </p:extLst>
  </p:cSld>
  <p:clrMapOvr>
    <a:masterClrMapping/>
  </p:clrMapOvr>
  <mc:AlternateContent xmlns:mc="http://schemas.openxmlformats.org/markup-compatibility/2006" xmlns:p14="http://schemas.microsoft.com/office/powerpoint/2010/main">
    <mc:Choice Requires="p14">
      <p:transition spd="slow" p14:dur="2000" advTm="91278"/>
    </mc:Choice>
    <mc:Fallback xmlns="">
      <p:transition spd="slow" advTm="912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7">
                                            <p:txEl>
                                              <p:pRg st="0" end="0"/>
                                            </p:txEl>
                                          </p:spTgt>
                                        </p:tgtEl>
                                        <p:attrNameLst>
                                          <p:attrName>style.visibility</p:attrName>
                                        </p:attrNameLst>
                                      </p:cBhvr>
                                      <p:to>
                                        <p:strVal val="visible"/>
                                      </p:to>
                                    </p:set>
                                    <p:animEffect transition="in" filter="barn(inVertical)">
                                      <p:cBhvr>
                                        <p:cTn id="56" dur="500"/>
                                        <p:tgtEl>
                                          <p:spTgt spid="17">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7">
                                            <p:txEl>
                                              <p:pRg st="1" end="1"/>
                                            </p:txEl>
                                          </p:spTgt>
                                        </p:tgtEl>
                                        <p:attrNameLst>
                                          <p:attrName>style.visibility</p:attrName>
                                        </p:attrNameLst>
                                      </p:cBhvr>
                                      <p:to>
                                        <p:strVal val="visible"/>
                                      </p:to>
                                    </p:set>
                                    <p:animEffect transition="in" filter="barn(inVertical)">
                                      <p:cBhvr>
                                        <p:cTn id="61" dur="500"/>
                                        <p:tgtEl>
                                          <p:spTgt spid="17">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7">
                                            <p:txEl>
                                              <p:pRg st="2" end="2"/>
                                            </p:txEl>
                                          </p:spTgt>
                                        </p:tgtEl>
                                        <p:attrNameLst>
                                          <p:attrName>style.visibility</p:attrName>
                                        </p:attrNameLst>
                                      </p:cBhvr>
                                      <p:to>
                                        <p:strVal val="visible"/>
                                      </p:to>
                                    </p:set>
                                    <p:animEffect transition="in" filter="barn(inVertical)">
                                      <p:cBhvr>
                                        <p:cTn id="66" dur="500"/>
                                        <p:tgtEl>
                                          <p:spTgt spid="17">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barn(inVertical)">
                                      <p:cBhvr>
                                        <p:cTn id="76" dur="5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barn(inVertical)">
                                      <p:cBhvr>
                                        <p:cTn id="8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13" grpId="0"/>
      <p:bldP spid="15" grpId="0"/>
      <p:bldP spid="17" grpId="0" build="p"/>
      <p:bldP spid="19"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100000">
              <a:schemeClr val="accent6">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56738E-094C-4DAC-8E0B-B387F9DE2DC9}"/>
              </a:ext>
            </a:extLst>
          </p:cNvPr>
          <p:cNvPicPr>
            <a:picLocks noChangeAspect="1"/>
          </p:cNvPicPr>
          <p:nvPr/>
        </p:nvPicPr>
        <p:blipFill>
          <a:blip r:embed="rId3"/>
          <a:stretch>
            <a:fillRect/>
          </a:stretch>
        </p:blipFill>
        <p:spPr>
          <a:xfrm>
            <a:off x="6832355" y="3319901"/>
            <a:ext cx="4066242" cy="2660628"/>
          </a:xfrm>
          <a:prstGeom prst="rect">
            <a:avLst/>
          </a:prstGeom>
        </p:spPr>
      </p:pic>
      <p:sp>
        <p:nvSpPr>
          <p:cNvPr id="8" name="TextBox 7">
            <a:extLst>
              <a:ext uri="{FF2B5EF4-FFF2-40B4-BE49-F238E27FC236}">
                <a16:creationId xmlns:a16="http://schemas.microsoft.com/office/drawing/2014/main" id="{B102DDE9-DCD2-4050-8CC2-38CB1BA9A5C7}"/>
              </a:ext>
            </a:extLst>
          </p:cNvPr>
          <p:cNvSpPr txBox="1"/>
          <p:nvPr/>
        </p:nvSpPr>
        <p:spPr>
          <a:xfrm>
            <a:off x="273585" y="4476271"/>
            <a:ext cx="6096000" cy="954107"/>
          </a:xfrm>
          <a:prstGeom prst="rect">
            <a:avLst/>
          </a:prstGeom>
          <a:noFill/>
        </p:spPr>
        <p:txBody>
          <a:bodyPr wrap="square">
            <a:spAutoFit/>
          </a:bodyPr>
          <a:lstStyle/>
          <a:p>
            <a:pPr algn="ctr"/>
            <a:r>
              <a:rPr lang="en-GB" sz="2800" b="1" dirty="0">
                <a:solidFill>
                  <a:schemeClr val="accent4">
                    <a:lumMod val="75000"/>
                  </a:schemeClr>
                </a:solidFill>
                <a:effectLst/>
                <a:latin typeface="Calibri" panose="020F0502020204030204" pitchFamily="34" charset="0"/>
                <a:ea typeface="Calibri" panose="020F0502020204030204" pitchFamily="34" charset="0"/>
              </a:rPr>
              <a:t>Word of God helps us to follow the Jesus way </a:t>
            </a:r>
            <a:r>
              <a:rPr lang="en-GB" sz="2800" b="1" dirty="0">
                <a:solidFill>
                  <a:schemeClr val="accent4">
                    <a:lumMod val="75000"/>
                  </a:schemeClr>
                </a:solidFill>
                <a:latin typeface="Calibri" panose="020F0502020204030204" pitchFamily="34" charset="0"/>
              </a:rPr>
              <a:t>to eternal life.</a:t>
            </a:r>
            <a:endParaRPr lang="en-GB" sz="2800" dirty="0">
              <a:solidFill>
                <a:schemeClr val="accent4">
                  <a:lumMod val="75000"/>
                </a:schemeClr>
              </a:solidFill>
            </a:endParaRPr>
          </a:p>
        </p:txBody>
      </p:sp>
      <p:sp>
        <p:nvSpPr>
          <p:cNvPr id="10" name="TextBox 9">
            <a:extLst>
              <a:ext uri="{FF2B5EF4-FFF2-40B4-BE49-F238E27FC236}">
                <a16:creationId xmlns:a16="http://schemas.microsoft.com/office/drawing/2014/main" id="{87540038-7C26-457C-BF35-70AF31190B4A}"/>
              </a:ext>
            </a:extLst>
          </p:cNvPr>
          <p:cNvSpPr txBox="1"/>
          <p:nvPr/>
        </p:nvSpPr>
        <p:spPr>
          <a:xfrm>
            <a:off x="5906815" y="1418790"/>
            <a:ext cx="6526924" cy="830997"/>
          </a:xfrm>
          <a:prstGeom prst="rect">
            <a:avLst/>
          </a:prstGeom>
          <a:noFill/>
        </p:spPr>
        <p:txBody>
          <a:bodyPr wrap="square">
            <a:spAutoFit/>
          </a:bodyPr>
          <a:lstStyle/>
          <a:p>
            <a:r>
              <a:rPr lang="en-GB" sz="2400" b="1" dirty="0">
                <a:solidFill>
                  <a:srgbClr val="002060"/>
                </a:solidFill>
                <a:latin typeface="Calibri" panose="020F0502020204030204" pitchFamily="34" charset="0"/>
                <a:ea typeface="Calibri" panose="020F0502020204030204" pitchFamily="34" charset="0"/>
              </a:rPr>
              <a:t>L</a:t>
            </a:r>
            <a:r>
              <a:rPr lang="en-GB" sz="2400" b="1" dirty="0">
                <a:solidFill>
                  <a:srgbClr val="002060"/>
                </a:solidFill>
                <a:effectLst/>
                <a:latin typeface="Calibri" panose="020F0502020204030204" pitchFamily="34" charset="0"/>
                <a:ea typeface="Calibri" panose="020F0502020204030204" pitchFamily="34" charset="0"/>
              </a:rPr>
              <a:t>et us allow Jesus’ light to shine in us and </a:t>
            </a:r>
          </a:p>
          <a:p>
            <a:r>
              <a:rPr lang="en-GB" sz="2400" b="1" dirty="0">
                <a:solidFill>
                  <a:srgbClr val="002060"/>
                </a:solidFill>
                <a:effectLst/>
                <a:latin typeface="Calibri" panose="020F0502020204030204" pitchFamily="34" charset="0"/>
                <a:ea typeface="Calibri" panose="020F0502020204030204" pitchFamily="34" charset="0"/>
              </a:rPr>
              <a:t>allow him to reveal the areas we need to change.</a:t>
            </a:r>
          </a:p>
        </p:txBody>
      </p:sp>
      <p:sp>
        <p:nvSpPr>
          <p:cNvPr id="12" name="TextBox 11">
            <a:extLst>
              <a:ext uri="{FF2B5EF4-FFF2-40B4-BE49-F238E27FC236}">
                <a16:creationId xmlns:a16="http://schemas.microsoft.com/office/drawing/2014/main" id="{48B5EF27-B683-4EC6-8560-360CFB02D1A8}"/>
              </a:ext>
            </a:extLst>
          </p:cNvPr>
          <p:cNvSpPr txBox="1"/>
          <p:nvPr/>
        </p:nvSpPr>
        <p:spPr>
          <a:xfrm>
            <a:off x="0" y="5625970"/>
            <a:ext cx="6264164" cy="461665"/>
          </a:xfrm>
          <a:prstGeom prst="rect">
            <a:avLst/>
          </a:prstGeom>
          <a:noFill/>
        </p:spPr>
        <p:txBody>
          <a:bodyPr wrap="square">
            <a:spAutoFit/>
          </a:bodyPr>
          <a:lstStyle/>
          <a:p>
            <a:pPr algn="ctr"/>
            <a:r>
              <a:rPr lang="en-GB" sz="2400" b="1" dirty="0">
                <a:solidFill>
                  <a:srgbClr val="00B0F0"/>
                </a:solidFill>
                <a:latin typeface="Calibri" panose="020F0502020204030204" pitchFamily="34" charset="0"/>
              </a:rPr>
              <a:t>Let us be his light to give light to others.</a:t>
            </a:r>
          </a:p>
        </p:txBody>
      </p:sp>
      <p:sp>
        <p:nvSpPr>
          <p:cNvPr id="14" name="TextBox 13">
            <a:extLst>
              <a:ext uri="{FF2B5EF4-FFF2-40B4-BE49-F238E27FC236}">
                <a16:creationId xmlns:a16="http://schemas.microsoft.com/office/drawing/2014/main" id="{F4FE293E-25E6-497F-917B-F422E77D251F}"/>
              </a:ext>
            </a:extLst>
          </p:cNvPr>
          <p:cNvSpPr txBox="1"/>
          <p:nvPr/>
        </p:nvSpPr>
        <p:spPr>
          <a:xfrm>
            <a:off x="0" y="6190894"/>
            <a:ext cx="12381186" cy="373500"/>
          </a:xfrm>
          <a:prstGeom prst="rect">
            <a:avLst/>
          </a:prstGeom>
          <a:noFill/>
        </p:spPr>
        <p:txBody>
          <a:bodyPr wrap="square">
            <a:spAutoFit/>
          </a:bodyPr>
          <a:lstStyle/>
          <a:p>
            <a:pPr>
              <a:lnSpc>
                <a:spcPct val="106000"/>
              </a:lnSpc>
              <a:spcAft>
                <a:spcPts val="800"/>
              </a:spcAft>
            </a:pP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Jesus is the Light of the world, those who follow Jesus will never walk in darkness but will have the light of life. (John 8:12)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5841DDC4-0366-4A0C-B36A-1FB5F8E7352A}"/>
              </a:ext>
            </a:extLst>
          </p:cNvPr>
          <p:cNvPicPr>
            <a:picLocks noChangeAspect="1"/>
          </p:cNvPicPr>
          <p:nvPr/>
        </p:nvPicPr>
        <p:blipFill>
          <a:blip r:embed="rId4"/>
          <a:stretch>
            <a:fillRect/>
          </a:stretch>
        </p:blipFill>
        <p:spPr>
          <a:xfrm>
            <a:off x="106366" y="1213918"/>
            <a:ext cx="5800449" cy="3152984"/>
          </a:xfrm>
          <a:prstGeom prst="rect">
            <a:avLst/>
          </a:prstGeom>
        </p:spPr>
      </p:pic>
      <p:sp>
        <p:nvSpPr>
          <p:cNvPr id="18" name="TextBox 17">
            <a:extLst>
              <a:ext uri="{FF2B5EF4-FFF2-40B4-BE49-F238E27FC236}">
                <a16:creationId xmlns:a16="http://schemas.microsoft.com/office/drawing/2014/main" id="{D23502B6-6E35-494E-A50C-B36C778DE4E5}"/>
              </a:ext>
            </a:extLst>
          </p:cNvPr>
          <p:cNvSpPr txBox="1"/>
          <p:nvPr/>
        </p:nvSpPr>
        <p:spPr>
          <a:xfrm>
            <a:off x="3736427" y="547822"/>
            <a:ext cx="6337738" cy="369332"/>
          </a:xfrm>
          <a:prstGeom prst="rect">
            <a:avLst/>
          </a:prstGeom>
          <a:noFill/>
        </p:spPr>
        <p:txBody>
          <a:bodyPr wrap="square">
            <a:spAutoFit/>
          </a:bodyPr>
          <a:lstStyle/>
          <a:p>
            <a:r>
              <a:rPr lang="en-GB" b="1" dirty="0">
                <a:solidFill>
                  <a:srgbClr val="000000"/>
                </a:solidFill>
                <a:latin typeface="Calibri" panose="020F0502020204030204" pitchFamily="34" charset="0"/>
              </a:rPr>
              <a:t>ALWAYS BE CLOSE TO JESUS AND LIVE IN HIS LIGHT</a:t>
            </a:r>
            <a:endParaRPr lang="en-GB" dirty="0"/>
          </a:p>
        </p:txBody>
      </p:sp>
      <p:sp>
        <p:nvSpPr>
          <p:cNvPr id="20" name="TextBox 19">
            <a:extLst>
              <a:ext uri="{FF2B5EF4-FFF2-40B4-BE49-F238E27FC236}">
                <a16:creationId xmlns:a16="http://schemas.microsoft.com/office/drawing/2014/main" id="{7851C763-33FE-472E-AB62-17BBC4661A73}"/>
              </a:ext>
            </a:extLst>
          </p:cNvPr>
          <p:cNvSpPr txBox="1"/>
          <p:nvPr/>
        </p:nvSpPr>
        <p:spPr>
          <a:xfrm>
            <a:off x="2567151" y="46186"/>
            <a:ext cx="7057697" cy="461665"/>
          </a:xfrm>
          <a:prstGeom prst="rect">
            <a:avLst/>
          </a:prstGeom>
          <a:noFill/>
        </p:spPr>
        <p:txBody>
          <a:bodyPr wrap="square">
            <a:spAutoFit/>
          </a:bodyPr>
          <a:lstStyle/>
          <a:p>
            <a:pPr algn="ctr"/>
            <a:r>
              <a:rPr lang="en-US" sz="2400" b="1" dirty="0">
                <a:solidFill>
                  <a:srgbClr val="C00000"/>
                </a:solidFill>
                <a:latin typeface="Calibri" panose="020F0502020204030204" pitchFamily="34" charset="0"/>
              </a:rPr>
              <a:t>B</a:t>
            </a:r>
            <a:r>
              <a:rPr lang="en-GB" sz="2400" b="1" dirty="0">
                <a:solidFill>
                  <a:srgbClr val="C00000"/>
                </a:solidFill>
                <a:latin typeface="Calibri" panose="020F0502020204030204" pitchFamily="34" charset="0"/>
              </a:rPr>
              <a:t>ELIEVE IN JESUS, FOLLOW JESUS, GAIN ETERNAL LIFE</a:t>
            </a:r>
            <a:endParaRPr lang="en-GB" sz="2400" dirty="0">
              <a:solidFill>
                <a:srgbClr val="C00000"/>
              </a:solidFill>
            </a:endParaRPr>
          </a:p>
        </p:txBody>
      </p:sp>
      <p:sp>
        <p:nvSpPr>
          <p:cNvPr id="22" name="TextBox 21">
            <a:extLst>
              <a:ext uri="{FF2B5EF4-FFF2-40B4-BE49-F238E27FC236}">
                <a16:creationId xmlns:a16="http://schemas.microsoft.com/office/drawing/2014/main" id="{8F621F8A-22A6-4D5C-8F87-A6BC39BEB467}"/>
              </a:ext>
            </a:extLst>
          </p:cNvPr>
          <p:cNvSpPr txBox="1"/>
          <p:nvPr/>
        </p:nvSpPr>
        <p:spPr>
          <a:xfrm>
            <a:off x="5580994" y="2543554"/>
            <a:ext cx="6243144" cy="461665"/>
          </a:xfrm>
          <a:prstGeom prst="rect">
            <a:avLst/>
          </a:prstGeom>
          <a:noFill/>
        </p:spPr>
        <p:txBody>
          <a:bodyPr wrap="square">
            <a:spAutoFit/>
          </a:bodyPr>
          <a:lstStyle/>
          <a:p>
            <a:pPr algn="ctr"/>
            <a:r>
              <a:rPr lang="en-GB" sz="2400" b="1" dirty="0">
                <a:solidFill>
                  <a:srgbClr val="000000"/>
                </a:solidFill>
                <a:latin typeface="Calibri" panose="020F0502020204030204" pitchFamily="34" charset="0"/>
              </a:rPr>
              <a:t>Let the light of Christ expel darkness in us .</a:t>
            </a:r>
            <a:endParaRPr lang="en-GB" sz="2400" dirty="0"/>
          </a:p>
        </p:txBody>
      </p:sp>
    </p:spTree>
    <p:custDataLst>
      <p:tags r:id="rId1"/>
    </p:custDataLst>
    <p:extLst>
      <p:ext uri="{BB962C8B-B14F-4D97-AF65-F5344CB8AC3E}">
        <p14:creationId xmlns:p14="http://schemas.microsoft.com/office/powerpoint/2010/main" val="2227931728"/>
      </p:ext>
    </p:extLst>
  </p:cSld>
  <p:clrMapOvr>
    <a:masterClrMapping/>
  </p:clrMapOvr>
  <mc:AlternateContent xmlns:mc="http://schemas.openxmlformats.org/markup-compatibility/2006" xmlns:p14="http://schemas.microsoft.com/office/powerpoint/2010/main">
    <mc:Choice Requires="p14">
      <p:transition spd="slow" p14:dur="2000" advTm="65492"/>
    </mc:Choice>
    <mc:Fallback xmlns="">
      <p:transition spd="slow" advTm="654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8" grpId="0"/>
      <p:bldP spid="20"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100000">
              <a:schemeClr val="accent6">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569888A-66F6-4301-B250-6E58E7077766}"/>
              </a:ext>
            </a:extLst>
          </p:cNvPr>
          <p:cNvSpPr txBox="1"/>
          <p:nvPr/>
        </p:nvSpPr>
        <p:spPr>
          <a:xfrm>
            <a:off x="2039006" y="535292"/>
            <a:ext cx="6096000" cy="523220"/>
          </a:xfrm>
          <a:prstGeom prst="rect">
            <a:avLst/>
          </a:prstGeom>
          <a:noFill/>
        </p:spPr>
        <p:txBody>
          <a:bodyPr wrap="square">
            <a:spAutoFit/>
          </a:bodyPr>
          <a:lstStyle/>
          <a:p>
            <a:r>
              <a:rPr lang="en-GB" sz="2800" b="1" dirty="0">
                <a:solidFill>
                  <a:srgbClr val="000000"/>
                </a:solidFill>
                <a:latin typeface="Calibri" panose="020F0502020204030204" pitchFamily="34" charset="0"/>
              </a:rPr>
              <a:t>Let us Pray,</a:t>
            </a:r>
            <a:endParaRPr lang="en-GB" sz="2800" dirty="0"/>
          </a:p>
        </p:txBody>
      </p:sp>
      <p:sp>
        <p:nvSpPr>
          <p:cNvPr id="14" name="TextBox 13">
            <a:extLst>
              <a:ext uri="{FF2B5EF4-FFF2-40B4-BE49-F238E27FC236}">
                <a16:creationId xmlns:a16="http://schemas.microsoft.com/office/drawing/2014/main" id="{5D8F414D-16E8-4BD5-8841-93EA998AB059}"/>
              </a:ext>
            </a:extLst>
          </p:cNvPr>
          <p:cNvSpPr txBox="1"/>
          <p:nvPr/>
        </p:nvSpPr>
        <p:spPr>
          <a:xfrm>
            <a:off x="1156137" y="1701887"/>
            <a:ext cx="9501353" cy="3825663"/>
          </a:xfrm>
          <a:prstGeom prst="rect">
            <a:avLst/>
          </a:prstGeom>
          <a:noFill/>
        </p:spPr>
        <p:txBody>
          <a:bodyPr wrap="square">
            <a:spAutoFit/>
          </a:bodyPr>
          <a:lstStyle/>
          <a:p>
            <a:pPr algn="ctr">
              <a:lnSpc>
                <a:spcPct val="106000"/>
              </a:lnSpc>
              <a:spcAft>
                <a:spcPts val="800"/>
              </a:spcAft>
            </a:pPr>
            <a:r>
              <a:rPr lang="en-GB" sz="32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Dear Loving Jesus, we believe in your passion for us; out of the unconditional love of God. Help us to stay close to you always and be in your light. Let your light shine in us and expel all our darkness. Give us grace to walk in your light and to be the light for the world. </a:t>
            </a:r>
          </a:p>
          <a:p>
            <a:pPr algn="ctr">
              <a:lnSpc>
                <a:spcPct val="106000"/>
              </a:lnSpc>
              <a:spcAft>
                <a:spcPts val="800"/>
              </a:spcAft>
            </a:pPr>
            <a:r>
              <a:rPr lang="en-GB" sz="32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In Jesus name we pray, amen.</a:t>
            </a:r>
            <a:endPar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1CB18358-BF32-4449-A57C-C4B53130F16D}"/>
              </a:ext>
            </a:extLst>
          </p:cNvPr>
          <p:cNvPicPr>
            <a:picLocks noChangeAspect="1"/>
          </p:cNvPicPr>
          <p:nvPr/>
        </p:nvPicPr>
        <p:blipFill>
          <a:blip r:embed="rId3"/>
          <a:stretch>
            <a:fillRect/>
          </a:stretch>
        </p:blipFill>
        <p:spPr>
          <a:xfrm>
            <a:off x="390662" y="122159"/>
            <a:ext cx="1530950" cy="1368211"/>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74269792"/>
      </p:ext>
    </p:extLst>
  </p:cSld>
  <p:clrMapOvr>
    <a:masterClrMapping/>
  </p:clrMapOvr>
  <mc:AlternateContent xmlns:mc="http://schemas.openxmlformats.org/markup-compatibility/2006" xmlns:p14="http://schemas.microsoft.com/office/powerpoint/2010/main">
    <mc:Choice Requires="p14">
      <p:transition spd="slow" p14:dur="2000" advTm="54141"/>
    </mc:Choice>
    <mc:Fallback xmlns="">
      <p:transition spd="slow" advTm="541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5" dur="5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barn(inVertical)">
                                      <p:cBhvr>
                                        <p:cTn id="2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100000">
              <a:schemeClr val="accent6">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2297C0-2875-4F12-A962-258AF2E73A9A}"/>
              </a:ext>
            </a:extLst>
          </p:cNvPr>
          <p:cNvSpPr txBox="1"/>
          <p:nvPr/>
        </p:nvSpPr>
        <p:spPr>
          <a:xfrm>
            <a:off x="3047999" y="191464"/>
            <a:ext cx="6096000" cy="646331"/>
          </a:xfrm>
          <a:prstGeom prst="rect">
            <a:avLst/>
          </a:prstGeom>
          <a:noFill/>
        </p:spPr>
        <p:txBody>
          <a:bodyPr wrap="square">
            <a:spAutoFit/>
          </a:bodyPr>
          <a:lstStyle/>
          <a:p>
            <a:pPr algn="ctr"/>
            <a:r>
              <a:rPr lang="en-US" sz="3600" b="1" dirty="0">
                <a:solidFill>
                  <a:schemeClr val="bg1"/>
                </a:solidFill>
                <a:latin typeface="Abadi" panose="020B0604020104020204" pitchFamily="34" charset="0"/>
              </a:rPr>
              <a:t>VERSE FOR THE DAY</a:t>
            </a:r>
            <a:endParaRPr lang="en-GB" sz="3600" b="1" dirty="0">
              <a:solidFill>
                <a:schemeClr val="bg1"/>
              </a:solidFill>
              <a:latin typeface="Abadi" panose="020B0604020104020204" pitchFamily="34" charset="0"/>
            </a:endParaRPr>
          </a:p>
        </p:txBody>
      </p:sp>
      <p:pic>
        <p:nvPicPr>
          <p:cNvPr id="7" name="Picture 6">
            <a:extLst>
              <a:ext uri="{FF2B5EF4-FFF2-40B4-BE49-F238E27FC236}">
                <a16:creationId xmlns:a16="http://schemas.microsoft.com/office/drawing/2014/main" id="{18905B85-0C02-48E3-B1B8-83892FAB1445}"/>
              </a:ext>
            </a:extLst>
          </p:cNvPr>
          <p:cNvPicPr>
            <a:picLocks noChangeAspect="1"/>
          </p:cNvPicPr>
          <p:nvPr/>
        </p:nvPicPr>
        <p:blipFill>
          <a:blip r:embed="rId3"/>
          <a:stretch>
            <a:fillRect/>
          </a:stretch>
        </p:blipFill>
        <p:spPr>
          <a:xfrm>
            <a:off x="2455758" y="837795"/>
            <a:ext cx="7280481" cy="589837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788438699"/>
      </p:ext>
    </p:extLst>
  </p:cSld>
  <p:clrMapOvr>
    <a:masterClrMapping/>
  </p:clrMapOvr>
  <mc:AlternateContent xmlns:mc="http://schemas.openxmlformats.org/markup-compatibility/2006" xmlns:p14="http://schemas.microsoft.com/office/powerpoint/2010/main">
    <mc:Choice Requires="p14">
      <p:transition spd="slow" p14:dur="2000" advTm="19536"/>
    </mc:Choice>
    <mc:Fallback xmlns="">
      <p:transition spd="slow" advTm="195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100000">
              <a:schemeClr val="accent6">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ADA6E8-06F0-422D-A48E-ACB1AFCAABF4}"/>
              </a:ext>
            </a:extLst>
          </p:cNvPr>
          <p:cNvPicPr>
            <a:picLocks noChangeAspect="1"/>
          </p:cNvPicPr>
          <p:nvPr/>
        </p:nvPicPr>
        <p:blipFill>
          <a:blip r:embed="rId3"/>
          <a:stretch>
            <a:fillRect/>
          </a:stretch>
        </p:blipFill>
        <p:spPr>
          <a:xfrm>
            <a:off x="1199985" y="442911"/>
            <a:ext cx="2981325" cy="2314575"/>
          </a:xfrm>
          <a:prstGeom prst="rect">
            <a:avLst/>
          </a:prstGeom>
        </p:spPr>
      </p:pic>
      <p:sp>
        <p:nvSpPr>
          <p:cNvPr id="8" name="Title 1">
            <a:extLst>
              <a:ext uri="{FF2B5EF4-FFF2-40B4-BE49-F238E27FC236}">
                <a16:creationId xmlns:a16="http://schemas.microsoft.com/office/drawing/2014/main" id="{100FA4DF-7567-472D-82B5-FFEF90BF5B3C}"/>
              </a:ext>
            </a:extLst>
          </p:cNvPr>
          <p:cNvSpPr>
            <a:spLocks noGrp="1"/>
          </p:cNvSpPr>
          <p:nvPr>
            <p:ph type="title"/>
          </p:nvPr>
        </p:nvSpPr>
        <p:spPr>
          <a:xfrm>
            <a:off x="5331669" y="1179029"/>
            <a:ext cx="5915518" cy="842337"/>
          </a:xfrm>
        </p:spPr>
        <p:txBody>
          <a:bodyPr vert="horz" lIns="91440" tIns="45720" rIns="91440" bIns="45720" rtlCol="0" anchor="b">
            <a:noAutofit/>
          </a:bodyPr>
          <a:lstStyle/>
          <a:p>
            <a:pPr algn="ctr"/>
            <a:r>
              <a:rPr lang="en-US" sz="5400" b="1" kern="1200" dirty="0">
                <a:solidFill>
                  <a:schemeClr val="accent6">
                    <a:lumMod val="50000"/>
                  </a:schemeClr>
                </a:solidFill>
                <a:latin typeface="+mj-lt"/>
                <a:ea typeface="+mj-ea"/>
                <a:cs typeface="+mj-cs"/>
              </a:rPr>
              <a:t>God Bless you</a:t>
            </a:r>
          </a:p>
        </p:txBody>
      </p:sp>
      <p:sp>
        <p:nvSpPr>
          <p:cNvPr id="9" name="TextBox 8">
            <a:extLst>
              <a:ext uri="{FF2B5EF4-FFF2-40B4-BE49-F238E27FC236}">
                <a16:creationId xmlns:a16="http://schemas.microsoft.com/office/drawing/2014/main" id="{25C9E40E-2F6E-45A2-AC60-C20DC43C515C}"/>
              </a:ext>
            </a:extLst>
          </p:cNvPr>
          <p:cNvSpPr txBox="1"/>
          <p:nvPr/>
        </p:nvSpPr>
        <p:spPr>
          <a:xfrm>
            <a:off x="1332152" y="3136612"/>
            <a:ext cx="9527695" cy="584775"/>
          </a:xfrm>
          <a:prstGeom prst="rect">
            <a:avLst/>
          </a:prstGeom>
          <a:noFill/>
        </p:spPr>
        <p:txBody>
          <a:bodyPr wrap="square">
            <a:spAutoFit/>
          </a:bodyPr>
          <a:lstStyle/>
          <a:p>
            <a:pPr algn="ctr"/>
            <a:r>
              <a:rPr lang="en-US" sz="3200" b="1" dirty="0">
                <a:solidFill>
                  <a:schemeClr val="accent1">
                    <a:lumMod val="75000"/>
                  </a:schemeClr>
                </a:solidFill>
                <a:latin typeface="Abadi" panose="020B0604020104020204" pitchFamily="34" charset="0"/>
              </a:rPr>
              <a:t>KEEP LITTLE EVANGELIST IN YOUR SPECIAL PRAYERS</a:t>
            </a:r>
            <a:endParaRPr lang="en-GB" sz="3200" b="1" dirty="0">
              <a:solidFill>
                <a:schemeClr val="accent1">
                  <a:lumMod val="75000"/>
                </a:schemeClr>
              </a:solidFill>
              <a:latin typeface="Abadi" panose="020B0604020104020204" pitchFamily="34" charset="0"/>
            </a:endParaRPr>
          </a:p>
        </p:txBody>
      </p:sp>
      <p:sp>
        <p:nvSpPr>
          <p:cNvPr id="10" name="TextBox 9">
            <a:extLst>
              <a:ext uri="{FF2B5EF4-FFF2-40B4-BE49-F238E27FC236}">
                <a16:creationId xmlns:a16="http://schemas.microsoft.com/office/drawing/2014/main" id="{AF6A0462-9356-4820-BE87-14EA320CAD59}"/>
              </a:ext>
            </a:extLst>
          </p:cNvPr>
          <p:cNvSpPr txBox="1"/>
          <p:nvPr/>
        </p:nvSpPr>
        <p:spPr>
          <a:xfrm>
            <a:off x="5030319" y="4480732"/>
            <a:ext cx="6216868" cy="200054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0" indent="0">
              <a:lnSpc>
                <a:spcPct val="100000"/>
              </a:lnSpc>
              <a:buFont typeface="Arial" panose="020B0604020202020204" pitchFamily="34" charset="0"/>
              <a:buNone/>
            </a:pPr>
            <a:r>
              <a:rPr lang="en-US" b="1" dirty="0">
                <a:solidFill>
                  <a:srgbClr val="002060"/>
                </a:solidFill>
                <a:latin typeface="Abadi" panose="020B0604020104020204" pitchFamily="34" charset="0"/>
              </a:rPr>
              <a:t>FOR MORE IDEAS PLEASE VISIT:</a:t>
            </a:r>
          </a:p>
          <a:p>
            <a:pPr marL="0" indent="0">
              <a:lnSpc>
                <a:spcPct val="100000"/>
              </a:lnSpc>
              <a:buFont typeface="Arial" panose="020B0604020202020204" pitchFamily="34" charset="0"/>
              <a:buNone/>
            </a:pPr>
            <a:endParaRPr lang="en-US" b="1" dirty="0">
              <a:solidFill>
                <a:srgbClr val="002060"/>
              </a:solidFill>
              <a:latin typeface="Abadi" panose="020B0604020104020204" pitchFamily="34" charset="0"/>
            </a:endParaRPr>
          </a:p>
          <a:p>
            <a:pPr>
              <a:lnSpc>
                <a:spcPct val="100000"/>
              </a:lnSpc>
            </a:pPr>
            <a:r>
              <a:rPr lang="en-US" b="1" dirty="0">
                <a:solidFill>
                  <a:srgbClr val="C00000"/>
                </a:solidFill>
                <a:latin typeface="Abadi" panose="020B0604020104020204" pitchFamily="34" charset="0"/>
              </a:rPr>
              <a:t>WEBSITE:</a:t>
            </a:r>
            <a:r>
              <a:rPr lang="en-US" b="1" dirty="0">
                <a:solidFill>
                  <a:schemeClr val="bg2">
                    <a:lumMod val="25000"/>
                  </a:schemeClr>
                </a:solidFill>
                <a:latin typeface="Abadi" panose="020B0604020104020204" pitchFamily="34" charset="0"/>
              </a:rPr>
              <a:t> </a:t>
            </a:r>
          </a:p>
          <a:p>
            <a:pPr marL="45720" indent="0">
              <a:lnSpc>
                <a:spcPct val="100000"/>
              </a:lnSpc>
              <a:buFont typeface="Wingdings" pitchFamily="2" charset="2"/>
              <a:buNone/>
            </a:pPr>
            <a:r>
              <a:rPr lang="en-US" b="1" dirty="0">
                <a:solidFill>
                  <a:schemeClr val="bg2">
                    <a:lumMod val="25000"/>
                  </a:schemeClr>
                </a:solidFill>
                <a:latin typeface="Abadi" panose="020B0604020104020204" pitchFamily="34" charset="0"/>
              </a:rPr>
              <a:t> </a:t>
            </a:r>
            <a:r>
              <a:rPr lang="en-GB" b="1" dirty="0">
                <a:solidFill>
                  <a:schemeClr val="bg2">
                    <a:lumMod val="25000"/>
                  </a:schemeClr>
                </a:solidFill>
                <a:latin typeface="Abadi" panose="020B0604020104020204" pitchFamily="34" charset="0"/>
                <a:hlinkClick r:id="rId4">
                  <a:extLst>
                    <a:ext uri="{A12FA001-AC4F-418D-AE19-62706E023703}">
                      <ahyp:hlinkClr xmlns:ahyp="http://schemas.microsoft.com/office/drawing/2018/hyperlinkcolor" val="tx"/>
                    </a:ext>
                  </a:extLst>
                </a:hlinkClick>
              </a:rPr>
              <a:t>http://littleevangelist.com/childrens_liturgy.php</a:t>
            </a:r>
            <a:endParaRPr lang="en-GB" b="1" dirty="0">
              <a:solidFill>
                <a:schemeClr val="bg2">
                  <a:lumMod val="25000"/>
                </a:schemeClr>
              </a:solidFill>
              <a:latin typeface="Abadi" panose="020B0604020104020204" pitchFamily="34" charset="0"/>
            </a:endParaRPr>
          </a:p>
          <a:p>
            <a:pPr marL="45720" indent="0">
              <a:lnSpc>
                <a:spcPct val="100000"/>
              </a:lnSpc>
              <a:buFont typeface="Wingdings" pitchFamily="2" charset="2"/>
              <a:buNone/>
            </a:pPr>
            <a:endParaRPr lang="en-US" b="1" dirty="0">
              <a:solidFill>
                <a:schemeClr val="bg2">
                  <a:lumMod val="25000"/>
                </a:schemeClr>
              </a:solidFill>
              <a:latin typeface="Abadi" panose="020B0604020104020204" pitchFamily="34" charset="0"/>
            </a:endParaRPr>
          </a:p>
          <a:p>
            <a:pPr>
              <a:lnSpc>
                <a:spcPct val="100000"/>
              </a:lnSpc>
            </a:pPr>
            <a:r>
              <a:rPr lang="en-US" b="1" dirty="0">
                <a:solidFill>
                  <a:srgbClr val="C00000"/>
                </a:solidFill>
                <a:latin typeface="Abadi" panose="020B0604020104020204" pitchFamily="34" charset="0"/>
              </a:rPr>
              <a:t>YOUTUBE CHANNEL: </a:t>
            </a:r>
          </a:p>
          <a:p>
            <a:pPr marL="45720" indent="0">
              <a:lnSpc>
                <a:spcPct val="100000"/>
              </a:lnSpc>
              <a:buFont typeface="Wingdings" pitchFamily="2" charset="2"/>
              <a:buNone/>
            </a:pPr>
            <a:r>
              <a:rPr lang="en-GB" sz="1600" b="1" dirty="0">
                <a:solidFill>
                  <a:schemeClr val="bg2">
                    <a:lumMod val="25000"/>
                  </a:schemeClr>
                </a:solidFill>
                <a:latin typeface="Abadi" panose="020B0604020104020204" pitchFamily="34" charset="0"/>
                <a:hlinkClick r:id="rId5">
                  <a:extLst>
                    <a:ext uri="{A12FA001-AC4F-418D-AE19-62706E023703}">
                      <ahyp:hlinkClr xmlns:ahyp="http://schemas.microsoft.com/office/drawing/2018/hyperlinkcolor" val="tx"/>
                    </a:ext>
                  </a:extLst>
                </a:hlinkClick>
              </a:rPr>
              <a:t>https://www.youtube.com/channel/UCndM2GK0dnpWg5ECUscdDcA</a:t>
            </a:r>
            <a:endParaRPr lang="en-GB" dirty="0"/>
          </a:p>
        </p:txBody>
      </p:sp>
    </p:spTree>
    <p:custDataLst>
      <p:tags r:id="rId1"/>
    </p:custDataLst>
    <p:extLst>
      <p:ext uri="{BB962C8B-B14F-4D97-AF65-F5344CB8AC3E}">
        <p14:creationId xmlns:p14="http://schemas.microsoft.com/office/powerpoint/2010/main" val="820998539"/>
      </p:ext>
    </p:extLst>
  </p:cSld>
  <p:clrMapOvr>
    <a:masterClrMapping/>
  </p:clrMapOvr>
  <mc:AlternateContent xmlns:mc="http://schemas.openxmlformats.org/markup-compatibility/2006" xmlns:p14="http://schemas.microsoft.com/office/powerpoint/2010/main">
    <mc:Choice Requires="p14">
      <p:transition spd="slow" p14:dur="2000" advTm="28536"/>
    </mc:Choice>
    <mc:Fallback xmlns="">
      <p:transition spd="slow" advTm="285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bg/>
                                          </p:spTgt>
                                        </p:tgtEl>
                                        <p:attrNameLst>
                                          <p:attrName>style.visibility</p:attrName>
                                        </p:attrNameLst>
                                      </p:cBhvr>
                                      <p:to>
                                        <p:strVal val="visible"/>
                                      </p:to>
                                    </p:set>
                                    <p:animEffect transition="in" filter="fade">
                                      <p:cBhvr>
                                        <p:cTn id="27" dur="500"/>
                                        <p:tgtEl>
                                          <p:spTgt spid="10">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fade">
                                      <p:cBhvr>
                                        <p:cTn id="32" dur="500"/>
                                        <p:tgtEl>
                                          <p:spTgt spid="10">
                                            <p:txEl>
                                              <p:pRg st="2" end="2"/>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500"/>
                                        <p:tgtEl>
                                          <p:spTgt spid="10">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xEl>
                                              <p:pRg st="5" end="5"/>
                                            </p:txEl>
                                          </p:spTgt>
                                        </p:tgtEl>
                                        <p:attrNameLst>
                                          <p:attrName>style.visibility</p:attrName>
                                        </p:attrNameLst>
                                      </p:cBhvr>
                                      <p:to>
                                        <p:strVal val="visible"/>
                                      </p:to>
                                    </p:set>
                                    <p:animEffect transition="in" filter="fade">
                                      <p:cBhvr>
                                        <p:cTn id="40" dur="500"/>
                                        <p:tgtEl>
                                          <p:spTgt spid="10">
                                            <p:txEl>
                                              <p:pRg st="5" end="5"/>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Effect transition="in" filter="fade">
                                      <p:cBhvr>
                                        <p:cTn id="43"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100000">
              <a:schemeClr val="accent6">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4DE22CB-E733-45EB-ABFC-016873B39923}"/>
              </a:ext>
            </a:extLst>
          </p:cNvPr>
          <p:cNvSpPr txBox="1">
            <a:spLocks/>
          </p:cNvSpPr>
          <p:nvPr/>
        </p:nvSpPr>
        <p:spPr>
          <a:xfrm>
            <a:off x="-1" y="18255"/>
            <a:ext cx="8755117" cy="1127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2"/>
                </a:solidFill>
                <a:highlight>
                  <a:srgbClr val="C0C0C0"/>
                </a:highlight>
              </a:rPr>
              <a:t>The Gospel last week:</a:t>
            </a:r>
            <a:endParaRPr lang="en-GB" sz="3600" dirty="0">
              <a:solidFill>
                <a:schemeClr val="bg2"/>
              </a:solidFill>
              <a:highlight>
                <a:srgbClr val="C0C0C0"/>
              </a:highlight>
            </a:endParaRPr>
          </a:p>
        </p:txBody>
      </p:sp>
      <p:pic>
        <p:nvPicPr>
          <p:cNvPr id="3" name="Picture 2">
            <a:extLst>
              <a:ext uri="{FF2B5EF4-FFF2-40B4-BE49-F238E27FC236}">
                <a16:creationId xmlns:a16="http://schemas.microsoft.com/office/drawing/2014/main" id="{B1DBFB6D-AD3D-41E1-927F-D52CF45AF3EA}"/>
              </a:ext>
            </a:extLst>
          </p:cNvPr>
          <p:cNvPicPr>
            <a:picLocks noChangeAspect="1"/>
          </p:cNvPicPr>
          <p:nvPr/>
        </p:nvPicPr>
        <p:blipFill>
          <a:blip r:embed="rId3"/>
          <a:stretch>
            <a:fillRect/>
          </a:stretch>
        </p:blipFill>
        <p:spPr>
          <a:xfrm>
            <a:off x="248962" y="1099939"/>
            <a:ext cx="3190711" cy="3544448"/>
          </a:xfrm>
          <a:prstGeom prst="rect">
            <a:avLst/>
          </a:prstGeom>
        </p:spPr>
      </p:pic>
      <p:sp>
        <p:nvSpPr>
          <p:cNvPr id="5" name="TextBox 4">
            <a:extLst>
              <a:ext uri="{FF2B5EF4-FFF2-40B4-BE49-F238E27FC236}">
                <a16:creationId xmlns:a16="http://schemas.microsoft.com/office/drawing/2014/main" id="{0C1C3F1A-7F68-4334-A3D2-1D4BBB6FF5E0}"/>
              </a:ext>
            </a:extLst>
          </p:cNvPr>
          <p:cNvSpPr txBox="1"/>
          <p:nvPr/>
        </p:nvSpPr>
        <p:spPr>
          <a:xfrm>
            <a:off x="3688636" y="2510765"/>
            <a:ext cx="6889532" cy="830997"/>
          </a:xfrm>
          <a:prstGeom prst="rect">
            <a:avLst/>
          </a:prstGeom>
          <a:noFill/>
        </p:spPr>
        <p:txBody>
          <a:bodyPr wrap="square">
            <a:spAutoFit/>
          </a:bodyPr>
          <a:lstStyle/>
          <a:p>
            <a:pPr algn="ctr"/>
            <a:r>
              <a:rPr lang="en-US" sz="2400" b="1" dirty="0">
                <a:solidFill>
                  <a:schemeClr val="accent6">
                    <a:lumMod val="75000"/>
                  </a:schemeClr>
                </a:solidFill>
                <a:latin typeface="Times New Roman" panose="02020603050405020304" pitchFamily="18" charset="0"/>
              </a:rPr>
              <a:t>The Zeal of His Father’s house consumed Him, and He</a:t>
            </a:r>
            <a:r>
              <a:rPr lang="en-GB" sz="2400" b="1" dirty="0">
                <a:solidFill>
                  <a:schemeClr val="accent6">
                    <a:lumMod val="75000"/>
                  </a:schemeClr>
                </a:solidFill>
                <a:latin typeface="Times New Roman" panose="02020603050405020304" pitchFamily="18" charset="0"/>
              </a:rPr>
              <a:t> cleansed the temple of Jerusalem</a:t>
            </a:r>
            <a:r>
              <a:rPr lang="en-GB" b="1" dirty="0">
                <a:solidFill>
                  <a:schemeClr val="accent6">
                    <a:lumMod val="75000"/>
                  </a:schemeClr>
                </a:solidFill>
                <a:latin typeface="Times New Roman" panose="02020603050405020304" pitchFamily="18" charset="0"/>
              </a:rPr>
              <a:t>.</a:t>
            </a:r>
            <a:endParaRPr lang="en-GB" dirty="0"/>
          </a:p>
        </p:txBody>
      </p:sp>
      <p:sp>
        <p:nvSpPr>
          <p:cNvPr id="8" name="TextBox 7">
            <a:extLst>
              <a:ext uri="{FF2B5EF4-FFF2-40B4-BE49-F238E27FC236}">
                <a16:creationId xmlns:a16="http://schemas.microsoft.com/office/drawing/2014/main" id="{61D40ACF-78E7-4F46-9C0A-CFCAC941FAB5}"/>
              </a:ext>
            </a:extLst>
          </p:cNvPr>
          <p:cNvSpPr txBox="1"/>
          <p:nvPr/>
        </p:nvSpPr>
        <p:spPr>
          <a:xfrm>
            <a:off x="5008179" y="353682"/>
            <a:ext cx="6190592" cy="369332"/>
          </a:xfrm>
          <a:prstGeom prst="rect">
            <a:avLst/>
          </a:prstGeom>
          <a:noFill/>
        </p:spPr>
        <p:txBody>
          <a:bodyPr wrap="square">
            <a:spAutoFit/>
          </a:bodyPr>
          <a:lstStyle/>
          <a:p>
            <a:r>
              <a:rPr lang="en-US" sz="1800" b="1" i="0" dirty="0">
                <a:solidFill>
                  <a:srgbClr val="000000"/>
                </a:solidFill>
                <a:effectLst/>
                <a:latin typeface="Times New Roman" panose="02020603050405020304" pitchFamily="18" charset="0"/>
              </a:rPr>
              <a:t>Jesus found people selling</a:t>
            </a:r>
            <a:endParaRPr lang="en-GB" dirty="0"/>
          </a:p>
        </p:txBody>
      </p:sp>
      <p:pic>
        <p:nvPicPr>
          <p:cNvPr id="9" name="Picture 8">
            <a:extLst>
              <a:ext uri="{FF2B5EF4-FFF2-40B4-BE49-F238E27FC236}">
                <a16:creationId xmlns:a16="http://schemas.microsoft.com/office/drawing/2014/main" id="{9519A478-3206-4E1B-9E70-DA0E68D25F6F}"/>
              </a:ext>
            </a:extLst>
          </p:cNvPr>
          <p:cNvPicPr>
            <a:picLocks noChangeAspect="1"/>
          </p:cNvPicPr>
          <p:nvPr/>
        </p:nvPicPr>
        <p:blipFill>
          <a:blip r:embed="rId4"/>
          <a:stretch>
            <a:fillRect/>
          </a:stretch>
        </p:blipFill>
        <p:spPr>
          <a:xfrm>
            <a:off x="7962902" y="99167"/>
            <a:ext cx="3486150" cy="1438275"/>
          </a:xfrm>
          <a:prstGeom prst="rect">
            <a:avLst/>
          </a:prstGeom>
        </p:spPr>
      </p:pic>
      <p:pic>
        <p:nvPicPr>
          <p:cNvPr id="11" name="Picture 10">
            <a:extLst>
              <a:ext uri="{FF2B5EF4-FFF2-40B4-BE49-F238E27FC236}">
                <a16:creationId xmlns:a16="http://schemas.microsoft.com/office/drawing/2014/main" id="{7E2E8D6D-CDF6-459D-B720-122C18C00487}"/>
              </a:ext>
            </a:extLst>
          </p:cNvPr>
          <p:cNvPicPr>
            <a:picLocks noChangeAspect="1"/>
          </p:cNvPicPr>
          <p:nvPr/>
        </p:nvPicPr>
        <p:blipFill>
          <a:blip r:embed="rId5"/>
          <a:stretch>
            <a:fillRect/>
          </a:stretch>
        </p:blipFill>
        <p:spPr>
          <a:xfrm>
            <a:off x="3894081" y="1084696"/>
            <a:ext cx="4314825" cy="1190625"/>
          </a:xfrm>
          <a:prstGeom prst="rect">
            <a:avLst/>
          </a:prstGeom>
        </p:spPr>
      </p:pic>
      <p:sp>
        <p:nvSpPr>
          <p:cNvPr id="12" name="TextBox 11">
            <a:extLst>
              <a:ext uri="{FF2B5EF4-FFF2-40B4-BE49-F238E27FC236}">
                <a16:creationId xmlns:a16="http://schemas.microsoft.com/office/drawing/2014/main" id="{E45EA22E-A44F-4C30-BE94-2FFDEB592286}"/>
              </a:ext>
            </a:extLst>
          </p:cNvPr>
          <p:cNvSpPr txBox="1"/>
          <p:nvPr/>
        </p:nvSpPr>
        <p:spPr>
          <a:xfrm>
            <a:off x="8429293" y="1774551"/>
            <a:ext cx="3310760" cy="369332"/>
          </a:xfrm>
          <a:prstGeom prst="rect">
            <a:avLst/>
          </a:prstGeom>
          <a:noFill/>
        </p:spPr>
        <p:txBody>
          <a:bodyPr wrap="square">
            <a:spAutoFit/>
          </a:bodyPr>
          <a:lstStyle/>
          <a:p>
            <a:r>
              <a:rPr lang="en-US" b="1" dirty="0">
                <a:solidFill>
                  <a:srgbClr val="000000"/>
                </a:solidFill>
                <a:latin typeface="Times New Roman" panose="02020603050405020304" pitchFamily="18" charset="0"/>
              </a:rPr>
              <a:t>in</a:t>
            </a:r>
            <a:r>
              <a:rPr lang="en-US" sz="1800" b="1" i="0" dirty="0">
                <a:solidFill>
                  <a:srgbClr val="000000"/>
                </a:solidFill>
                <a:effectLst/>
                <a:latin typeface="Times New Roman" panose="02020603050405020304" pitchFamily="18" charset="0"/>
              </a:rPr>
              <a:t> the Temple of Jerusalem.</a:t>
            </a:r>
            <a:endParaRPr lang="en-GB" dirty="0"/>
          </a:p>
        </p:txBody>
      </p:sp>
      <p:sp>
        <p:nvSpPr>
          <p:cNvPr id="13" name="TextBox 12">
            <a:extLst>
              <a:ext uri="{FF2B5EF4-FFF2-40B4-BE49-F238E27FC236}">
                <a16:creationId xmlns:a16="http://schemas.microsoft.com/office/drawing/2014/main" id="{32A6E2D6-38DF-4A2E-861C-C2E16EA86473}"/>
              </a:ext>
            </a:extLst>
          </p:cNvPr>
          <p:cNvSpPr txBox="1"/>
          <p:nvPr/>
        </p:nvSpPr>
        <p:spPr>
          <a:xfrm>
            <a:off x="3623926" y="3763343"/>
            <a:ext cx="8677951" cy="954107"/>
          </a:xfrm>
          <a:prstGeom prst="rect">
            <a:avLst/>
          </a:prstGeom>
          <a:noFill/>
        </p:spPr>
        <p:txBody>
          <a:bodyPr wrap="square">
            <a:spAutoFit/>
          </a:bodyPr>
          <a:lstStyle/>
          <a:p>
            <a:r>
              <a:rPr lang="en-GB" sz="2800" b="1" dirty="0">
                <a:solidFill>
                  <a:schemeClr val="accent5">
                    <a:lumMod val="50000"/>
                  </a:schemeClr>
                </a:solidFill>
              </a:rPr>
              <a:t>Jesus was saying about the body </a:t>
            </a:r>
          </a:p>
          <a:p>
            <a:r>
              <a:rPr lang="en-GB" sz="2800" b="1" dirty="0">
                <a:solidFill>
                  <a:schemeClr val="accent5">
                    <a:lumMod val="50000"/>
                  </a:schemeClr>
                </a:solidFill>
              </a:rPr>
              <a:t>as temple of god.</a:t>
            </a:r>
          </a:p>
        </p:txBody>
      </p:sp>
      <p:pic>
        <p:nvPicPr>
          <p:cNvPr id="14" name="Picture 13">
            <a:extLst>
              <a:ext uri="{FF2B5EF4-FFF2-40B4-BE49-F238E27FC236}">
                <a16:creationId xmlns:a16="http://schemas.microsoft.com/office/drawing/2014/main" id="{AB0C9E01-DF81-440A-A1D5-97E3FE6C86D8}"/>
              </a:ext>
            </a:extLst>
          </p:cNvPr>
          <p:cNvPicPr>
            <a:picLocks noChangeAspect="1"/>
          </p:cNvPicPr>
          <p:nvPr/>
        </p:nvPicPr>
        <p:blipFill>
          <a:blip r:embed="rId6"/>
          <a:stretch>
            <a:fillRect/>
          </a:stretch>
        </p:blipFill>
        <p:spPr>
          <a:xfrm>
            <a:off x="8951034" y="3509020"/>
            <a:ext cx="2789019" cy="2832344"/>
          </a:xfrm>
          <a:prstGeom prst="rect">
            <a:avLst/>
          </a:prstGeom>
        </p:spPr>
      </p:pic>
      <p:sp>
        <p:nvSpPr>
          <p:cNvPr id="15" name="TextBox 14">
            <a:extLst>
              <a:ext uri="{FF2B5EF4-FFF2-40B4-BE49-F238E27FC236}">
                <a16:creationId xmlns:a16="http://schemas.microsoft.com/office/drawing/2014/main" id="{480E7EAD-BA2F-40D5-91D2-4E2028A0CE37}"/>
              </a:ext>
            </a:extLst>
          </p:cNvPr>
          <p:cNvSpPr txBox="1"/>
          <p:nvPr/>
        </p:nvSpPr>
        <p:spPr>
          <a:xfrm>
            <a:off x="-953229" y="4973848"/>
            <a:ext cx="11298772" cy="954107"/>
          </a:xfrm>
          <a:prstGeom prst="rect">
            <a:avLst/>
          </a:prstGeom>
          <a:noFill/>
        </p:spPr>
        <p:txBody>
          <a:bodyPr wrap="square">
            <a:spAutoFit/>
          </a:bodyPr>
          <a:lstStyle/>
          <a:p>
            <a:pPr algn="ctr"/>
            <a:r>
              <a:rPr lang="en-GB" sz="2800" b="1" dirty="0">
                <a:solidFill>
                  <a:schemeClr val="accent1"/>
                </a:solidFill>
                <a:latin typeface="Abadi" panose="020B0604020104020204" pitchFamily="34" charset="0"/>
              </a:rPr>
              <a:t>Jesus transformed Our Body as the Temple of God </a:t>
            </a:r>
          </a:p>
          <a:p>
            <a:pPr algn="ctr"/>
            <a:r>
              <a:rPr lang="en-GB" sz="2800" b="1" dirty="0">
                <a:solidFill>
                  <a:schemeClr val="accent1"/>
                </a:solidFill>
                <a:latin typeface="Abadi" panose="020B0604020104020204" pitchFamily="34" charset="0"/>
              </a:rPr>
              <a:t>by sending down the holy spirit upon us. </a:t>
            </a:r>
          </a:p>
        </p:txBody>
      </p:sp>
      <p:sp>
        <p:nvSpPr>
          <p:cNvPr id="16" name="TextBox 15">
            <a:extLst>
              <a:ext uri="{FF2B5EF4-FFF2-40B4-BE49-F238E27FC236}">
                <a16:creationId xmlns:a16="http://schemas.microsoft.com/office/drawing/2014/main" id="{CCFCA2CE-9336-4BC2-9D55-4C7DD6799442}"/>
              </a:ext>
            </a:extLst>
          </p:cNvPr>
          <p:cNvSpPr txBox="1"/>
          <p:nvPr/>
        </p:nvSpPr>
        <p:spPr>
          <a:xfrm>
            <a:off x="981283" y="6087680"/>
            <a:ext cx="7294180" cy="461665"/>
          </a:xfrm>
          <a:prstGeom prst="rect">
            <a:avLst/>
          </a:prstGeom>
          <a:noFill/>
        </p:spPr>
        <p:txBody>
          <a:bodyPr wrap="square">
            <a:spAutoFit/>
          </a:bodyPr>
          <a:lstStyle/>
          <a:p>
            <a:pPr algn="ctr"/>
            <a:r>
              <a:rPr lang="en-GB" sz="2400" b="1" dirty="0">
                <a:solidFill>
                  <a:srgbClr val="7030A0"/>
                </a:solidFill>
              </a:rPr>
              <a:t>LET US HAVE THE ZEAL OF JESUS BE HOLY.</a:t>
            </a:r>
          </a:p>
        </p:txBody>
      </p:sp>
    </p:spTree>
    <p:custDataLst>
      <p:tags r:id="rId1"/>
    </p:custDataLst>
    <p:extLst>
      <p:ext uri="{BB962C8B-B14F-4D97-AF65-F5344CB8AC3E}">
        <p14:creationId xmlns:p14="http://schemas.microsoft.com/office/powerpoint/2010/main" val="3815121155"/>
      </p:ext>
    </p:extLst>
  </p:cSld>
  <p:clrMapOvr>
    <a:masterClrMapping/>
  </p:clrMapOvr>
  <mc:AlternateContent xmlns:mc="http://schemas.openxmlformats.org/markup-compatibility/2006" xmlns:p14="http://schemas.microsoft.com/office/powerpoint/2010/main">
    <mc:Choice Requires="p14">
      <p:transition spd="slow" p14:dur="2000" advTm="67997"/>
    </mc:Choice>
    <mc:Fallback xmlns="">
      <p:transition spd="slow" advTm="679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randombar(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Vertical)">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P spid="12" grpId="0"/>
      <p:bldP spid="13"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100000">
              <a:schemeClr val="accent6">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4FC9F0-79AB-4C98-9252-EB9B5BBCC53F}"/>
              </a:ext>
            </a:extLst>
          </p:cNvPr>
          <p:cNvSpPr>
            <a:spLocks noGrp="1"/>
          </p:cNvSpPr>
          <p:nvPr>
            <p:ph type="title"/>
          </p:nvPr>
        </p:nvSpPr>
        <p:spPr>
          <a:xfrm>
            <a:off x="91966" y="8375"/>
            <a:ext cx="4847896" cy="1009651"/>
          </a:xfrm>
        </p:spPr>
        <p:txBody>
          <a:bodyPr>
            <a:normAutofit/>
          </a:bodyPr>
          <a:lstStyle/>
          <a:p>
            <a:pPr algn="l"/>
            <a:r>
              <a:rPr lang="en-US" dirty="0">
                <a:solidFill>
                  <a:schemeClr val="bg2"/>
                </a:solidFill>
                <a:highlight>
                  <a:srgbClr val="C0C0C0"/>
                </a:highlight>
              </a:rPr>
              <a:t>In Gospel Today,</a:t>
            </a:r>
            <a:endParaRPr lang="en-GB" dirty="0">
              <a:solidFill>
                <a:schemeClr val="bg2"/>
              </a:solidFill>
              <a:highlight>
                <a:srgbClr val="C0C0C0"/>
              </a:highlight>
            </a:endParaRPr>
          </a:p>
        </p:txBody>
      </p:sp>
      <p:sp>
        <p:nvSpPr>
          <p:cNvPr id="4" name="TextBox 3">
            <a:extLst>
              <a:ext uri="{FF2B5EF4-FFF2-40B4-BE49-F238E27FC236}">
                <a16:creationId xmlns:a16="http://schemas.microsoft.com/office/drawing/2014/main" id="{4E61711F-8641-4820-9EF1-20B21B5242D7}"/>
              </a:ext>
            </a:extLst>
          </p:cNvPr>
          <p:cNvSpPr txBox="1"/>
          <p:nvPr/>
        </p:nvSpPr>
        <p:spPr>
          <a:xfrm>
            <a:off x="4361793" y="190034"/>
            <a:ext cx="7441324" cy="954107"/>
          </a:xfrm>
          <a:prstGeom prst="rect">
            <a:avLst/>
          </a:prstGeom>
          <a:noFill/>
        </p:spPr>
        <p:txBody>
          <a:bodyPr wrap="square">
            <a:spAutoFit/>
          </a:bodyPr>
          <a:lstStyle/>
          <a:p>
            <a:pPr algn="ctr"/>
            <a:r>
              <a:rPr lang="en-GB" sz="2800" b="1" i="0" dirty="0">
                <a:solidFill>
                  <a:schemeClr val="accent6">
                    <a:lumMod val="75000"/>
                  </a:schemeClr>
                </a:solidFill>
                <a:effectLst/>
                <a:latin typeface="Times New Roman" panose="02020603050405020304" pitchFamily="18" charset="0"/>
              </a:rPr>
              <a:t>Jesus </a:t>
            </a:r>
            <a:r>
              <a:rPr lang="en-GB" sz="2800" b="1" dirty="0">
                <a:solidFill>
                  <a:schemeClr val="accent6">
                    <a:lumMod val="75000"/>
                  </a:schemeClr>
                </a:solidFill>
                <a:latin typeface="Times New Roman" panose="02020603050405020304" pitchFamily="18" charset="0"/>
              </a:rPr>
              <a:t>is talking</a:t>
            </a:r>
            <a:r>
              <a:rPr lang="en-GB" sz="2800" b="1" i="0" dirty="0">
                <a:solidFill>
                  <a:schemeClr val="accent6">
                    <a:lumMod val="75000"/>
                  </a:schemeClr>
                </a:solidFill>
                <a:effectLst/>
                <a:latin typeface="Times New Roman" panose="02020603050405020304" pitchFamily="18" charset="0"/>
              </a:rPr>
              <a:t> to Nicodemus, a pharisee, </a:t>
            </a:r>
          </a:p>
          <a:p>
            <a:pPr algn="ctr"/>
            <a:r>
              <a:rPr lang="en-GB" sz="2800" b="1" i="0" dirty="0">
                <a:solidFill>
                  <a:schemeClr val="accent6">
                    <a:lumMod val="75000"/>
                  </a:schemeClr>
                </a:solidFill>
                <a:effectLst/>
                <a:latin typeface="Times New Roman" panose="02020603050405020304" pitchFamily="18" charset="0"/>
              </a:rPr>
              <a:t>who came to see him in the night.</a:t>
            </a:r>
            <a:endParaRPr lang="en-GB" sz="2800" b="1" dirty="0">
              <a:solidFill>
                <a:schemeClr val="accent6">
                  <a:lumMod val="75000"/>
                </a:schemeClr>
              </a:solidFill>
            </a:endParaRPr>
          </a:p>
        </p:txBody>
      </p:sp>
      <p:sp>
        <p:nvSpPr>
          <p:cNvPr id="6" name="TextBox 5">
            <a:extLst>
              <a:ext uri="{FF2B5EF4-FFF2-40B4-BE49-F238E27FC236}">
                <a16:creationId xmlns:a16="http://schemas.microsoft.com/office/drawing/2014/main" id="{A2F7F743-C64E-489D-969A-51043EB97010}"/>
              </a:ext>
            </a:extLst>
          </p:cNvPr>
          <p:cNvSpPr txBox="1"/>
          <p:nvPr/>
        </p:nvSpPr>
        <p:spPr>
          <a:xfrm>
            <a:off x="91966" y="1413490"/>
            <a:ext cx="6096000" cy="1569660"/>
          </a:xfrm>
          <a:prstGeom prst="rect">
            <a:avLst/>
          </a:prstGeom>
          <a:noFill/>
        </p:spPr>
        <p:txBody>
          <a:bodyPr wrap="square">
            <a:spAutoFit/>
          </a:bodyPr>
          <a:lstStyle/>
          <a:p>
            <a:pPr algn="ctr"/>
            <a:r>
              <a:rPr lang="en-US" sz="2400" b="1" i="0" dirty="0">
                <a:solidFill>
                  <a:srgbClr val="000000"/>
                </a:solidFill>
                <a:effectLst/>
                <a:latin typeface="Times New Roman" panose="02020603050405020304" pitchFamily="18" charset="0"/>
              </a:rPr>
              <a:t>‘The Son of Man must be lifted up</a:t>
            </a:r>
          </a:p>
          <a:p>
            <a:pPr algn="ctr"/>
            <a:r>
              <a:rPr lang="en-US" sz="2400" b="1" i="0" dirty="0">
                <a:solidFill>
                  <a:srgbClr val="000000"/>
                </a:solidFill>
                <a:effectLst/>
                <a:latin typeface="Times New Roman" panose="02020603050405020304" pitchFamily="18" charset="0"/>
              </a:rPr>
              <a:t>as Moses lifted up the serpent in the desert,</a:t>
            </a:r>
          </a:p>
          <a:p>
            <a:pPr algn="ctr"/>
            <a:r>
              <a:rPr lang="en-US" sz="2400" b="1" i="0" dirty="0">
                <a:solidFill>
                  <a:srgbClr val="000000"/>
                </a:solidFill>
                <a:effectLst/>
                <a:latin typeface="Times New Roman" panose="02020603050405020304" pitchFamily="18" charset="0"/>
              </a:rPr>
              <a:t>so that everyone who believes may have </a:t>
            </a:r>
          </a:p>
          <a:p>
            <a:pPr algn="ctr"/>
            <a:r>
              <a:rPr lang="en-US" sz="2400" b="1" i="0" dirty="0">
                <a:solidFill>
                  <a:srgbClr val="000000"/>
                </a:solidFill>
                <a:effectLst/>
                <a:latin typeface="Times New Roman" panose="02020603050405020304" pitchFamily="18" charset="0"/>
              </a:rPr>
              <a:t>eternal life in him.</a:t>
            </a:r>
          </a:p>
        </p:txBody>
      </p:sp>
      <p:pic>
        <p:nvPicPr>
          <p:cNvPr id="8" name="Picture 7">
            <a:extLst>
              <a:ext uri="{FF2B5EF4-FFF2-40B4-BE49-F238E27FC236}">
                <a16:creationId xmlns:a16="http://schemas.microsoft.com/office/drawing/2014/main" id="{39460238-F619-42FA-814B-06A02D7F430E}"/>
              </a:ext>
            </a:extLst>
          </p:cNvPr>
          <p:cNvPicPr>
            <a:picLocks noChangeAspect="1"/>
          </p:cNvPicPr>
          <p:nvPr/>
        </p:nvPicPr>
        <p:blipFill>
          <a:blip r:embed="rId3"/>
          <a:stretch>
            <a:fillRect/>
          </a:stretch>
        </p:blipFill>
        <p:spPr>
          <a:xfrm>
            <a:off x="6323778" y="1325800"/>
            <a:ext cx="4505325" cy="3314700"/>
          </a:xfrm>
          <a:prstGeom prst="rect">
            <a:avLst/>
          </a:prstGeom>
        </p:spPr>
      </p:pic>
      <p:sp>
        <p:nvSpPr>
          <p:cNvPr id="10" name="TextBox 9">
            <a:extLst>
              <a:ext uri="{FF2B5EF4-FFF2-40B4-BE49-F238E27FC236}">
                <a16:creationId xmlns:a16="http://schemas.microsoft.com/office/drawing/2014/main" id="{94B0C206-882E-46CB-B487-3E7A30BB490D}"/>
              </a:ext>
            </a:extLst>
          </p:cNvPr>
          <p:cNvSpPr txBox="1"/>
          <p:nvPr/>
        </p:nvSpPr>
        <p:spPr>
          <a:xfrm>
            <a:off x="4614042" y="5035964"/>
            <a:ext cx="7441324" cy="1200329"/>
          </a:xfrm>
          <a:prstGeom prst="rect">
            <a:avLst/>
          </a:prstGeom>
          <a:noFill/>
        </p:spPr>
        <p:txBody>
          <a:bodyPr wrap="square">
            <a:spAutoFit/>
          </a:bodyPr>
          <a:lstStyle/>
          <a:p>
            <a:pPr algn="ctr"/>
            <a:r>
              <a:rPr lang="en-US" sz="2400" b="1" i="0" dirty="0">
                <a:solidFill>
                  <a:srgbClr val="000000"/>
                </a:solidFill>
                <a:effectLst/>
                <a:latin typeface="Times New Roman" panose="02020603050405020304" pitchFamily="18" charset="0"/>
              </a:rPr>
              <a:t>Yes, God loved the world so much that he gave his only Son, so that everyone who believes in him may not be lost but may have eternal life.</a:t>
            </a:r>
          </a:p>
        </p:txBody>
      </p:sp>
      <p:pic>
        <p:nvPicPr>
          <p:cNvPr id="12" name="Picture 11">
            <a:extLst>
              <a:ext uri="{FF2B5EF4-FFF2-40B4-BE49-F238E27FC236}">
                <a16:creationId xmlns:a16="http://schemas.microsoft.com/office/drawing/2014/main" id="{27E9CCFE-D0D8-4D8B-B3C5-0ADBEF1DBBF7}"/>
              </a:ext>
            </a:extLst>
          </p:cNvPr>
          <p:cNvPicPr>
            <a:picLocks noChangeAspect="1"/>
          </p:cNvPicPr>
          <p:nvPr/>
        </p:nvPicPr>
        <p:blipFill>
          <a:blip r:embed="rId4"/>
          <a:stretch>
            <a:fillRect/>
          </a:stretch>
        </p:blipFill>
        <p:spPr>
          <a:xfrm>
            <a:off x="908570" y="3169405"/>
            <a:ext cx="3571875" cy="3286125"/>
          </a:xfrm>
          <a:prstGeom prst="rect">
            <a:avLst/>
          </a:prstGeom>
        </p:spPr>
      </p:pic>
    </p:spTree>
    <p:custDataLst>
      <p:tags r:id="rId1"/>
    </p:custDataLst>
    <p:extLst>
      <p:ext uri="{BB962C8B-B14F-4D97-AF65-F5344CB8AC3E}">
        <p14:creationId xmlns:p14="http://schemas.microsoft.com/office/powerpoint/2010/main" val="1905274866"/>
      </p:ext>
    </p:extLst>
  </p:cSld>
  <p:clrMapOvr>
    <a:masterClrMapping/>
  </p:clrMapOvr>
  <mc:AlternateContent xmlns:mc="http://schemas.openxmlformats.org/markup-compatibility/2006" xmlns:p14="http://schemas.microsoft.com/office/powerpoint/2010/main">
    <mc:Choice Requires="p14">
      <p:transition spd="slow" p14:dur="2000" advTm="37237"/>
    </mc:Choice>
    <mc:Fallback xmlns="">
      <p:transition spd="slow" advTm="372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D32A07D-C646-4CC0-BA93-76707E70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416DD0-A804-4489-8B53-F9FAD6551712}"/>
              </a:ext>
            </a:extLst>
          </p:cNvPr>
          <p:cNvSpPr txBox="1"/>
          <p:nvPr/>
        </p:nvSpPr>
        <p:spPr>
          <a:xfrm>
            <a:off x="7947375" y="1145628"/>
            <a:ext cx="4065947" cy="2621746"/>
          </a:xfrm>
          <a:prstGeom prst="rect">
            <a:avLst/>
          </a:prstGeom>
        </p:spPr>
        <p:txBody>
          <a:bodyPr vert="horz" lIns="91440" tIns="45720" rIns="91440" bIns="45720" rtlCol="0" anchor="b">
            <a:normAutofit/>
          </a:bodyPr>
          <a:lstStyle/>
          <a:p>
            <a:pPr algn="ctr" defTabSz="457200">
              <a:lnSpc>
                <a:spcPct val="90000"/>
              </a:lnSpc>
              <a:spcBef>
                <a:spcPct val="0"/>
              </a:spcBef>
              <a:spcAft>
                <a:spcPts val="600"/>
              </a:spcAft>
            </a:pPr>
            <a:r>
              <a:rPr lang="en-US" sz="2600" b="1" i="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For God sent his Son into the world </a:t>
            </a:r>
            <a:r>
              <a:rPr lang="en-US" sz="2600" b="1" i="0" dirty="0">
                <a:ln>
                  <a:solidFill>
                    <a:schemeClr val="bg1">
                      <a:lumMod val="75000"/>
                      <a:lumOff val="25000"/>
                      <a:alpha val="10000"/>
                    </a:schemeClr>
                  </a:solidFill>
                </a:ln>
                <a:solidFill>
                  <a:schemeClr val="accent4">
                    <a:lumMod val="60000"/>
                    <a:lumOff val="40000"/>
                  </a:schemeClr>
                </a:solidFill>
                <a:effectLst>
                  <a:outerShdw blurRad="9525" dist="25400" dir="14640000" algn="tl" rotWithShape="0">
                    <a:schemeClr val="bg1">
                      <a:alpha val="30000"/>
                    </a:schemeClr>
                  </a:outerShdw>
                </a:effectLst>
                <a:latin typeface="+mj-lt"/>
                <a:ea typeface="+mj-ea"/>
              </a:rPr>
              <a:t>not to condemn</a:t>
            </a:r>
            <a:r>
              <a:rPr lang="en-US" sz="2600" b="1" i="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the world,</a:t>
            </a:r>
          </a:p>
          <a:p>
            <a:pPr algn="ctr" defTabSz="457200">
              <a:lnSpc>
                <a:spcPct val="90000"/>
              </a:lnSpc>
              <a:spcBef>
                <a:spcPct val="0"/>
              </a:spcBef>
              <a:spcAft>
                <a:spcPts val="600"/>
              </a:spcAft>
            </a:pPr>
            <a:r>
              <a:rPr lang="en-US" sz="2600" b="1" i="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but so that through him the </a:t>
            </a:r>
            <a:r>
              <a:rPr lang="en-US" sz="2600" b="1" i="0" dirty="0">
                <a:ln>
                  <a:solidFill>
                    <a:schemeClr val="bg1">
                      <a:lumMod val="75000"/>
                      <a:lumOff val="25000"/>
                      <a:alpha val="10000"/>
                    </a:schemeClr>
                  </a:solidFill>
                </a:ln>
                <a:solidFill>
                  <a:schemeClr val="accent4">
                    <a:lumMod val="60000"/>
                    <a:lumOff val="40000"/>
                  </a:schemeClr>
                </a:solidFill>
                <a:effectLst>
                  <a:outerShdw blurRad="9525" dist="25400" dir="14640000" algn="tl" rotWithShape="0">
                    <a:schemeClr val="bg1">
                      <a:alpha val="30000"/>
                    </a:schemeClr>
                  </a:outerShdw>
                </a:effectLst>
                <a:latin typeface="+mj-lt"/>
                <a:ea typeface="+mj-ea"/>
              </a:rPr>
              <a:t>world might be saved</a:t>
            </a:r>
            <a:r>
              <a:rPr lang="en-US" sz="2600" b="1" i="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a:t>
            </a:r>
          </a:p>
        </p:txBody>
      </p:sp>
      <p:pic>
        <p:nvPicPr>
          <p:cNvPr id="5" name="Picture 4">
            <a:extLst>
              <a:ext uri="{FF2B5EF4-FFF2-40B4-BE49-F238E27FC236}">
                <a16:creationId xmlns:a16="http://schemas.microsoft.com/office/drawing/2014/main" id="{36AE628E-AFCA-416E-8CE7-46EEE3BCD151}"/>
              </a:ext>
            </a:extLst>
          </p:cNvPr>
          <p:cNvPicPr>
            <a:picLocks noChangeAspect="1"/>
          </p:cNvPicPr>
          <p:nvPr/>
        </p:nvPicPr>
        <p:blipFill rotWithShape="1">
          <a:blip r:embed="rId4"/>
          <a:srcRect t="5610" r="1" b="17056"/>
          <a:stretch/>
        </p:blipFill>
        <p:spPr>
          <a:xfrm>
            <a:off x="-1" y="10"/>
            <a:ext cx="7537704" cy="6857990"/>
          </a:xfrm>
          <a:prstGeom prst="rect">
            <a:avLst/>
          </a:prstGeom>
        </p:spPr>
      </p:pic>
      <p:sp>
        <p:nvSpPr>
          <p:cNvPr id="8" name="TextBox 7">
            <a:extLst>
              <a:ext uri="{FF2B5EF4-FFF2-40B4-BE49-F238E27FC236}">
                <a16:creationId xmlns:a16="http://schemas.microsoft.com/office/drawing/2014/main" id="{8B591D15-65EA-48A9-A512-1B40D8A9987F}"/>
              </a:ext>
            </a:extLst>
          </p:cNvPr>
          <p:cNvSpPr txBox="1"/>
          <p:nvPr/>
        </p:nvSpPr>
        <p:spPr>
          <a:xfrm>
            <a:off x="6816852" y="4758265"/>
            <a:ext cx="6096000" cy="954107"/>
          </a:xfrm>
          <a:prstGeom prst="rect">
            <a:avLst/>
          </a:prstGeom>
          <a:noFill/>
        </p:spPr>
        <p:txBody>
          <a:bodyPr wrap="square">
            <a:spAutoFit/>
          </a:bodyPr>
          <a:lstStyle/>
          <a:p>
            <a:pPr algn="ctr"/>
            <a:r>
              <a:rPr lang="en-US" sz="2800" b="1" i="0" dirty="0">
                <a:solidFill>
                  <a:schemeClr val="accent4">
                    <a:lumMod val="40000"/>
                    <a:lumOff val="60000"/>
                  </a:schemeClr>
                </a:solidFill>
                <a:effectLst/>
                <a:latin typeface="Times New Roman" panose="02020603050405020304" pitchFamily="18" charset="0"/>
              </a:rPr>
              <a:t>No one who believes in him </a:t>
            </a:r>
          </a:p>
          <a:p>
            <a:pPr algn="ctr"/>
            <a:r>
              <a:rPr lang="en-US" sz="2800" b="1" i="0" dirty="0">
                <a:solidFill>
                  <a:schemeClr val="accent4">
                    <a:lumMod val="40000"/>
                    <a:lumOff val="60000"/>
                  </a:schemeClr>
                </a:solidFill>
                <a:effectLst/>
                <a:latin typeface="Times New Roman" panose="02020603050405020304" pitchFamily="18" charset="0"/>
              </a:rPr>
              <a:t>will be condemned.</a:t>
            </a:r>
            <a:endParaRPr lang="en-GB" sz="2800" b="1" dirty="0">
              <a:solidFill>
                <a:schemeClr val="accent4">
                  <a:lumMod val="40000"/>
                  <a:lumOff val="60000"/>
                </a:schemeClr>
              </a:solidFill>
            </a:endParaRPr>
          </a:p>
        </p:txBody>
      </p:sp>
    </p:spTree>
    <p:custDataLst>
      <p:tags r:id="rId1"/>
    </p:custDataLst>
    <p:extLst>
      <p:ext uri="{BB962C8B-B14F-4D97-AF65-F5344CB8AC3E}">
        <p14:creationId xmlns:p14="http://schemas.microsoft.com/office/powerpoint/2010/main" val="2569065968"/>
      </p:ext>
    </p:extLst>
  </p:cSld>
  <p:clrMapOvr>
    <a:masterClrMapping/>
  </p:clrMapOvr>
  <mc:AlternateContent xmlns:mc="http://schemas.openxmlformats.org/markup-compatibility/2006" xmlns:p14="http://schemas.microsoft.com/office/powerpoint/2010/main">
    <mc:Choice Requires="p14">
      <p:transition spd="slow" p14:dur="2000" advTm="25821"/>
    </mc:Choice>
    <mc:Fallback xmlns="">
      <p:transition spd="slow" advTm="258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100000">
              <a:schemeClr val="accent6">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425DB8-9F55-449E-B66F-32F8B4172114}"/>
              </a:ext>
            </a:extLst>
          </p:cNvPr>
          <p:cNvSpPr txBox="1"/>
          <p:nvPr/>
        </p:nvSpPr>
        <p:spPr>
          <a:xfrm>
            <a:off x="-583325" y="30539"/>
            <a:ext cx="10583917" cy="584775"/>
          </a:xfrm>
          <a:prstGeom prst="rect">
            <a:avLst/>
          </a:prstGeom>
          <a:noFill/>
        </p:spPr>
        <p:txBody>
          <a:bodyPr wrap="square">
            <a:spAutoFit/>
          </a:bodyPr>
          <a:lstStyle/>
          <a:p>
            <a:pPr algn="ctr"/>
            <a:r>
              <a:rPr lang="en-US" sz="3200" b="1" i="0" dirty="0">
                <a:solidFill>
                  <a:srgbClr val="000000"/>
                </a:solidFill>
                <a:effectLst/>
                <a:latin typeface="Times New Roman" panose="02020603050405020304" pitchFamily="18" charset="0"/>
              </a:rPr>
              <a:t>But whoever </a:t>
            </a:r>
            <a:r>
              <a:rPr lang="en-US" sz="3200" b="1" i="0" dirty="0">
                <a:solidFill>
                  <a:schemeClr val="accent2">
                    <a:lumMod val="75000"/>
                  </a:schemeClr>
                </a:solidFill>
                <a:effectLst/>
                <a:latin typeface="Times New Roman" panose="02020603050405020304" pitchFamily="18" charset="0"/>
              </a:rPr>
              <a:t>refuses to believe </a:t>
            </a:r>
            <a:r>
              <a:rPr lang="en-US" sz="3200" b="1" i="0" dirty="0">
                <a:solidFill>
                  <a:srgbClr val="000000"/>
                </a:solidFill>
                <a:effectLst/>
                <a:latin typeface="Times New Roman" panose="02020603050405020304" pitchFamily="18" charset="0"/>
              </a:rPr>
              <a:t>is condemned already,</a:t>
            </a:r>
            <a:endParaRPr lang="en-GB" sz="3200" b="1" dirty="0"/>
          </a:p>
        </p:txBody>
      </p:sp>
      <p:sp>
        <p:nvSpPr>
          <p:cNvPr id="5" name="TextBox 4">
            <a:extLst>
              <a:ext uri="{FF2B5EF4-FFF2-40B4-BE49-F238E27FC236}">
                <a16:creationId xmlns:a16="http://schemas.microsoft.com/office/drawing/2014/main" id="{E03DDA9C-7FAA-4213-AD9B-3CC63845B344}"/>
              </a:ext>
            </a:extLst>
          </p:cNvPr>
          <p:cNvSpPr txBox="1"/>
          <p:nvPr/>
        </p:nvSpPr>
        <p:spPr>
          <a:xfrm>
            <a:off x="68316" y="953670"/>
            <a:ext cx="5870025" cy="954107"/>
          </a:xfrm>
          <a:prstGeom prst="rect">
            <a:avLst/>
          </a:prstGeom>
          <a:noFill/>
        </p:spPr>
        <p:txBody>
          <a:bodyPr wrap="square">
            <a:spAutoFit/>
          </a:bodyPr>
          <a:lstStyle/>
          <a:p>
            <a:pPr algn="r"/>
            <a:r>
              <a:rPr lang="en-US" sz="2800" b="1" i="0" dirty="0">
                <a:solidFill>
                  <a:schemeClr val="accent6">
                    <a:lumMod val="75000"/>
                  </a:schemeClr>
                </a:solidFill>
                <a:effectLst/>
                <a:latin typeface="Times New Roman" panose="02020603050405020304" pitchFamily="18" charset="0"/>
              </a:rPr>
              <a:t>because he </a:t>
            </a:r>
            <a:r>
              <a:rPr lang="en-US" sz="2800" b="1" i="0" dirty="0">
                <a:solidFill>
                  <a:schemeClr val="accent2">
                    <a:lumMod val="75000"/>
                  </a:schemeClr>
                </a:solidFill>
                <a:effectLst/>
                <a:latin typeface="Times New Roman" panose="02020603050405020304" pitchFamily="18" charset="0"/>
              </a:rPr>
              <a:t>has refused to believe </a:t>
            </a:r>
          </a:p>
          <a:p>
            <a:pPr algn="r"/>
            <a:r>
              <a:rPr lang="en-US" sz="2800" b="1" i="0" dirty="0">
                <a:solidFill>
                  <a:schemeClr val="accent6">
                    <a:lumMod val="75000"/>
                  </a:schemeClr>
                </a:solidFill>
                <a:effectLst/>
                <a:latin typeface="Times New Roman" panose="02020603050405020304" pitchFamily="18" charset="0"/>
              </a:rPr>
              <a:t>in the </a:t>
            </a:r>
            <a:r>
              <a:rPr lang="en-US" sz="2800" b="1" i="0" dirty="0">
                <a:solidFill>
                  <a:srgbClr val="FF0000"/>
                </a:solidFill>
                <a:effectLst/>
                <a:latin typeface="Times New Roman" panose="02020603050405020304" pitchFamily="18" charset="0"/>
              </a:rPr>
              <a:t>name of God’s only Son</a:t>
            </a:r>
            <a:r>
              <a:rPr lang="en-US" sz="2800" b="1" i="0" dirty="0">
                <a:solidFill>
                  <a:schemeClr val="accent6">
                    <a:lumMod val="75000"/>
                  </a:schemeClr>
                </a:solidFill>
                <a:effectLst/>
                <a:latin typeface="Times New Roman" panose="02020603050405020304" pitchFamily="18" charset="0"/>
              </a:rPr>
              <a:t>.</a:t>
            </a:r>
            <a:endParaRPr lang="en-GB" sz="2800" b="1" dirty="0">
              <a:solidFill>
                <a:schemeClr val="accent6">
                  <a:lumMod val="75000"/>
                </a:schemeClr>
              </a:solidFill>
            </a:endParaRPr>
          </a:p>
        </p:txBody>
      </p:sp>
      <p:sp>
        <p:nvSpPr>
          <p:cNvPr id="6" name="TextBox 5">
            <a:extLst>
              <a:ext uri="{FF2B5EF4-FFF2-40B4-BE49-F238E27FC236}">
                <a16:creationId xmlns:a16="http://schemas.microsoft.com/office/drawing/2014/main" id="{D3AD1399-23D8-45DF-8A8D-3308F766551F}"/>
              </a:ext>
            </a:extLst>
          </p:cNvPr>
          <p:cNvSpPr txBox="1"/>
          <p:nvPr/>
        </p:nvSpPr>
        <p:spPr>
          <a:xfrm>
            <a:off x="4046482" y="4436429"/>
            <a:ext cx="6758151" cy="830997"/>
          </a:xfrm>
          <a:prstGeom prst="rect">
            <a:avLst/>
          </a:prstGeom>
          <a:noFill/>
        </p:spPr>
        <p:txBody>
          <a:bodyPr wrap="square">
            <a:spAutoFit/>
          </a:bodyPr>
          <a:lstStyle/>
          <a:p>
            <a:pPr algn="l"/>
            <a:r>
              <a:rPr lang="en-US" sz="2400" b="1" dirty="0">
                <a:solidFill>
                  <a:srgbClr val="002060"/>
                </a:solidFill>
                <a:latin typeface="Times New Roman" panose="02020603050405020304" pitchFamily="18" charset="0"/>
              </a:rPr>
              <a:t>* </a:t>
            </a:r>
            <a:r>
              <a:rPr lang="en-US" sz="2400" b="1" i="0" dirty="0">
                <a:solidFill>
                  <a:srgbClr val="002060"/>
                </a:solidFill>
                <a:effectLst/>
                <a:latin typeface="Times New Roman" panose="02020603050405020304" pitchFamily="18" charset="0"/>
              </a:rPr>
              <a:t> that though the light has come into the world</a:t>
            </a:r>
          </a:p>
          <a:p>
            <a:pPr algn="l"/>
            <a:r>
              <a:rPr lang="en-US" sz="2400" b="1" i="0" dirty="0">
                <a:solidFill>
                  <a:srgbClr val="002060"/>
                </a:solidFill>
                <a:effectLst/>
                <a:latin typeface="Times New Roman" panose="02020603050405020304" pitchFamily="18" charset="0"/>
              </a:rPr>
              <a:t>men have shown they prefer darkness to the light</a:t>
            </a:r>
          </a:p>
        </p:txBody>
      </p:sp>
      <p:pic>
        <p:nvPicPr>
          <p:cNvPr id="9" name="Picture 8">
            <a:extLst>
              <a:ext uri="{FF2B5EF4-FFF2-40B4-BE49-F238E27FC236}">
                <a16:creationId xmlns:a16="http://schemas.microsoft.com/office/drawing/2014/main" id="{4378A651-431A-43C1-B063-454791743BDB}"/>
              </a:ext>
            </a:extLst>
          </p:cNvPr>
          <p:cNvPicPr>
            <a:picLocks noChangeAspect="1"/>
          </p:cNvPicPr>
          <p:nvPr/>
        </p:nvPicPr>
        <p:blipFill>
          <a:blip r:embed="rId3"/>
          <a:stretch>
            <a:fillRect/>
          </a:stretch>
        </p:blipFill>
        <p:spPr>
          <a:xfrm flipH="1">
            <a:off x="8350470" y="454138"/>
            <a:ext cx="3773214" cy="3806025"/>
          </a:xfrm>
          <a:prstGeom prst="rect">
            <a:avLst/>
          </a:prstGeom>
        </p:spPr>
      </p:pic>
      <p:sp>
        <p:nvSpPr>
          <p:cNvPr id="10" name="Speech Bubble: Rectangle 9">
            <a:extLst>
              <a:ext uri="{FF2B5EF4-FFF2-40B4-BE49-F238E27FC236}">
                <a16:creationId xmlns:a16="http://schemas.microsoft.com/office/drawing/2014/main" id="{FCE42410-AF8E-4EBD-A812-2B070286BACD}"/>
              </a:ext>
            </a:extLst>
          </p:cNvPr>
          <p:cNvSpPr/>
          <p:nvPr/>
        </p:nvSpPr>
        <p:spPr>
          <a:xfrm>
            <a:off x="5278821" y="2169089"/>
            <a:ext cx="2911365" cy="923330"/>
          </a:xfrm>
          <a:prstGeom prst="wedgeRectCallout">
            <a:avLst>
              <a:gd name="adj1" fmla="val 69058"/>
              <a:gd name="adj2" fmla="val -3127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Abadi" panose="020B0604020104020204" pitchFamily="34" charset="0"/>
              </a:rPr>
              <a:t>We don’t believe in Jesus!</a:t>
            </a:r>
            <a:endParaRPr lang="en-GB" b="1" dirty="0">
              <a:latin typeface="Abadi" panose="020B0604020104020204" pitchFamily="34" charset="0"/>
            </a:endParaRPr>
          </a:p>
        </p:txBody>
      </p:sp>
      <p:sp>
        <p:nvSpPr>
          <p:cNvPr id="11" name="TextBox 10">
            <a:extLst>
              <a:ext uri="{FF2B5EF4-FFF2-40B4-BE49-F238E27FC236}">
                <a16:creationId xmlns:a16="http://schemas.microsoft.com/office/drawing/2014/main" id="{3079F0BA-D456-4340-AA20-5A3C2413A488}"/>
              </a:ext>
            </a:extLst>
          </p:cNvPr>
          <p:cNvSpPr txBox="1"/>
          <p:nvPr/>
        </p:nvSpPr>
        <p:spPr>
          <a:xfrm>
            <a:off x="-210207" y="3184305"/>
            <a:ext cx="8187559" cy="584775"/>
          </a:xfrm>
          <a:prstGeom prst="rect">
            <a:avLst/>
          </a:prstGeom>
          <a:noFill/>
        </p:spPr>
        <p:txBody>
          <a:bodyPr wrap="square">
            <a:spAutoFit/>
          </a:bodyPr>
          <a:lstStyle/>
          <a:p>
            <a:pPr algn="ctr"/>
            <a:r>
              <a:rPr lang="en-US" sz="3200" b="1" i="0" dirty="0">
                <a:solidFill>
                  <a:srgbClr val="000000"/>
                </a:solidFill>
                <a:effectLst/>
                <a:latin typeface="Abadi" panose="020B0604020104020204" pitchFamily="34" charset="0"/>
              </a:rPr>
              <a:t>On these grounds is sentence pronounced:</a:t>
            </a:r>
            <a:endParaRPr lang="en-GB" sz="3200" b="1" dirty="0">
              <a:latin typeface="Abadi" panose="020B0604020104020204" pitchFamily="34" charset="0"/>
            </a:endParaRPr>
          </a:p>
        </p:txBody>
      </p:sp>
      <p:sp>
        <p:nvSpPr>
          <p:cNvPr id="13" name="TextBox 12">
            <a:extLst>
              <a:ext uri="{FF2B5EF4-FFF2-40B4-BE49-F238E27FC236}">
                <a16:creationId xmlns:a16="http://schemas.microsoft.com/office/drawing/2014/main" id="{4CEF70BF-D75B-4AC7-8A8B-860116668D5A}"/>
              </a:ext>
            </a:extLst>
          </p:cNvPr>
          <p:cNvSpPr txBox="1"/>
          <p:nvPr/>
        </p:nvSpPr>
        <p:spPr>
          <a:xfrm>
            <a:off x="4230415" y="5728892"/>
            <a:ext cx="6096000" cy="461665"/>
          </a:xfrm>
          <a:prstGeom prst="rect">
            <a:avLst/>
          </a:prstGeom>
          <a:noFill/>
        </p:spPr>
        <p:txBody>
          <a:bodyPr wrap="square">
            <a:spAutoFit/>
          </a:bodyPr>
          <a:lstStyle/>
          <a:p>
            <a:pPr algn="l"/>
            <a:r>
              <a:rPr lang="en-US" sz="2400" b="1" i="0" dirty="0">
                <a:solidFill>
                  <a:schemeClr val="accent6">
                    <a:lumMod val="50000"/>
                  </a:schemeClr>
                </a:solidFill>
                <a:effectLst/>
                <a:latin typeface="Times New Roman" panose="02020603050405020304" pitchFamily="18" charset="0"/>
              </a:rPr>
              <a:t>* because their deeds were evil</a:t>
            </a:r>
            <a:r>
              <a:rPr lang="en-US" b="0" i="0" dirty="0">
                <a:solidFill>
                  <a:srgbClr val="000000"/>
                </a:solidFill>
                <a:effectLst/>
                <a:latin typeface="Times New Roman" panose="02020603050405020304" pitchFamily="18" charset="0"/>
              </a:rPr>
              <a:t>.</a:t>
            </a:r>
          </a:p>
        </p:txBody>
      </p:sp>
      <p:pic>
        <p:nvPicPr>
          <p:cNvPr id="15" name="Picture 14">
            <a:extLst>
              <a:ext uri="{FF2B5EF4-FFF2-40B4-BE49-F238E27FC236}">
                <a16:creationId xmlns:a16="http://schemas.microsoft.com/office/drawing/2014/main" id="{1D1E0AC2-BDAB-46BA-B0A3-DDB4F80070BE}"/>
              </a:ext>
            </a:extLst>
          </p:cNvPr>
          <p:cNvPicPr>
            <a:picLocks noChangeAspect="1"/>
          </p:cNvPicPr>
          <p:nvPr/>
        </p:nvPicPr>
        <p:blipFill rotWithShape="1">
          <a:blip r:embed="rId4"/>
          <a:srcRect b="27910"/>
          <a:stretch/>
        </p:blipFill>
        <p:spPr>
          <a:xfrm>
            <a:off x="364906" y="3852953"/>
            <a:ext cx="3476625" cy="2746618"/>
          </a:xfrm>
          <a:prstGeom prst="rect">
            <a:avLst/>
          </a:prstGeom>
        </p:spPr>
      </p:pic>
    </p:spTree>
    <p:custDataLst>
      <p:tags r:id="rId1"/>
    </p:custDataLst>
    <p:extLst>
      <p:ext uri="{BB962C8B-B14F-4D97-AF65-F5344CB8AC3E}">
        <p14:creationId xmlns:p14="http://schemas.microsoft.com/office/powerpoint/2010/main" val="3066506302"/>
      </p:ext>
    </p:extLst>
  </p:cSld>
  <p:clrMapOvr>
    <a:masterClrMapping/>
  </p:clrMapOvr>
  <mc:AlternateContent xmlns:mc="http://schemas.openxmlformats.org/markup-compatibility/2006" xmlns:p14="http://schemas.microsoft.com/office/powerpoint/2010/main">
    <mc:Choice Requires="p14">
      <p:transition spd="slow" p14:dur="2000" advTm="53355"/>
    </mc:Choice>
    <mc:Fallback xmlns="">
      <p:transition spd="slow" advTm="533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randombar(horizont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animBg="1"/>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100000">
              <a:schemeClr val="accent6">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AC107B0-3317-4E9A-B99E-E602287EC563}"/>
              </a:ext>
            </a:extLst>
          </p:cNvPr>
          <p:cNvSpPr txBox="1"/>
          <p:nvPr/>
        </p:nvSpPr>
        <p:spPr>
          <a:xfrm>
            <a:off x="231227" y="420900"/>
            <a:ext cx="6096000" cy="1815882"/>
          </a:xfrm>
          <a:prstGeom prst="rect">
            <a:avLst/>
          </a:prstGeom>
          <a:noFill/>
        </p:spPr>
        <p:txBody>
          <a:bodyPr wrap="square">
            <a:spAutoFit/>
          </a:bodyPr>
          <a:lstStyle/>
          <a:p>
            <a:pPr algn="l"/>
            <a:r>
              <a:rPr lang="en-US" sz="2800" b="1" i="0" dirty="0">
                <a:solidFill>
                  <a:srgbClr val="C00000"/>
                </a:solidFill>
                <a:effectLst/>
                <a:latin typeface="Times New Roman" panose="02020603050405020304" pitchFamily="18" charset="0"/>
              </a:rPr>
              <a:t>And indeed, </a:t>
            </a:r>
          </a:p>
          <a:p>
            <a:pPr algn="l"/>
            <a:r>
              <a:rPr lang="en-US" sz="2800" b="1" i="0" dirty="0">
                <a:solidFill>
                  <a:srgbClr val="C00000"/>
                </a:solidFill>
                <a:effectLst/>
                <a:latin typeface="Times New Roman" panose="02020603050405020304" pitchFamily="18" charset="0"/>
              </a:rPr>
              <a:t>everybody who does wrong</a:t>
            </a:r>
          </a:p>
          <a:p>
            <a:pPr algn="l"/>
            <a:r>
              <a:rPr lang="en-US" sz="2800" b="1" i="0" dirty="0">
                <a:solidFill>
                  <a:srgbClr val="C00000"/>
                </a:solidFill>
                <a:effectLst/>
                <a:latin typeface="Times New Roman" panose="02020603050405020304" pitchFamily="18" charset="0"/>
              </a:rPr>
              <a:t>hates the light and avoids it,</a:t>
            </a:r>
          </a:p>
          <a:p>
            <a:pPr algn="l"/>
            <a:r>
              <a:rPr lang="en-US" sz="2800" b="1" i="0" dirty="0">
                <a:solidFill>
                  <a:srgbClr val="C00000"/>
                </a:solidFill>
                <a:effectLst/>
                <a:latin typeface="Times New Roman" panose="02020603050405020304" pitchFamily="18" charset="0"/>
              </a:rPr>
              <a:t>for fear his actions should be exposed;</a:t>
            </a:r>
          </a:p>
        </p:txBody>
      </p:sp>
      <p:sp>
        <p:nvSpPr>
          <p:cNvPr id="10" name="TextBox 9">
            <a:extLst>
              <a:ext uri="{FF2B5EF4-FFF2-40B4-BE49-F238E27FC236}">
                <a16:creationId xmlns:a16="http://schemas.microsoft.com/office/drawing/2014/main" id="{CB43DDED-A7FB-40DF-BBAA-2D4D95B7ACD7}"/>
              </a:ext>
            </a:extLst>
          </p:cNvPr>
          <p:cNvSpPr txBox="1"/>
          <p:nvPr/>
        </p:nvSpPr>
        <p:spPr>
          <a:xfrm>
            <a:off x="5482623" y="4117699"/>
            <a:ext cx="6096000" cy="1815882"/>
          </a:xfrm>
          <a:prstGeom prst="rect">
            <a:avLst/>
          </a:prstGeom>
          <a:noFill/>
        </p:spPr>
        <p:txBody>
          <a:bodyPr wrap="square">
            <a:spAutoFit/>
          </a:bodyPr>
          <a:lstStyle/>
          <a:p>
            <a:pPr algn="l"/>
            <a:r>
              <a:rPr lang="en-US" sz="2800" b="1" i="0" dirty="0">
                <a:solidFill>
                  <a:srgbClr val="0070C0"/>
                </a:solidFill>
                <a:effectLst/>
                <a:latin typeface="Times New Roman" panose="02020603050405020304" pitchFamily="18" charset="0"/>
              </a:rPr>
              <a:t>but the man who lives by the truth </a:t>
            </a:r>
          </a:p>
          <a:p>
            <a:pPr algn="l"/>
            <a:r>
              <a:rPr lang="en-US" sz="2800" b="1" i="0" dirty="0">
                <a:solidFill>
                  <a:srgbClr val="0070C0"/>
                </a:solidFill>
                <a:effectLst/>
                <a:latin typeface="Times New Roman" panose="02020603050405020304" pitchFamily="18" charset="0"/>
              </a:rPr>
              <a:t>comes out into the light,</a:t>
            </a:r>
          </a:p>
          <a:p>
            <a:pPr algn="l"/>
            <a:r>
              <a:rPr lang="en-US" sz="2800" b="1" i="0" dirty="0">
                <a:solidFill>
                  <a:srgbClr val="0070C0"/>
                </a:solidFill>
                <a:effectLst/>
                <a:latin typeface="Times New Roman" panose="02020603050405020304" pitchFamily="18" charset="0"/>
              </a:rPr>
              <a:t>so that it may be plainly seen that </a:t>
            </a:r>
          </a:p>
          <a:p>
            <a:pPr algn="l"/>
            <a:r>
              <a:rPr lang="en-US" sz="2800" b="1" i="0" dirty="0">
                <a:solidFill>
                  <a:srgbClr val="0070C0"/>
                </a:solidFill>
                <a:effectLst/>
                <a:latin typeface="Times New Roman" panose="02020603050405020304" pitchFamily="18" charset="0"/>
              </a:rPr>
              <a:t>what he does is done in God.’</a:t>
            </a:r>
          </a:p>
        </p:txBody>
      </p:sp>
      <p:pic>
        <p:nvPicPr>
          <p:cNvPr id="3" name="Picture 2">
            <a:extLst>
              <a:ext uri="{FF2B5EF4-FFF2-40B4-BE49-F238E27FC236}">
                <a16:creationId xmlns:a16="http://schemas.microsoft.com/office/drawing/2014/main" id="{7F3E8619-2B62-4CC6-971E-13D13CB50DCE}"/>
              </a:ext>
            </a:extLst>
          </p:cNvPr>
          <p:cNvPicPr>
            <a:picLocks noChangeAspect="1"/>
          </p:cNvPicPr>
          <p:nvPr/>
        </p:nvPicPr>
        <p:blipFill>
          <a:blip r:embed="rId3"/>
          <a:stretch>
            <a:fillRect/>
          </a:stretch>
        </p:blipFill>
        <p:spPr>
          <a:xfrm>
            <a:off x="6370747" y="116101"/>
            <a:ext cx="4600575" cy="3476625"/>
          </a:xfrm>
          <a:prstGeom prst="rect">
            <a:avLst/>
          </a:prstGeom>
        </p:spPr>
      </p:pic>
      <p:pic>
        <p:nvPicPr>
          <p:cNvPr id="5" name="Picture 4">
            <a:extLst>
              <a:ext uri="{FF2B5EF4-FFF2-40B4-BE49-F238E27FC236}">
                <a16:creationId xmlns:a16="http://schemas.microsoft.com/office/drawing/2014/main" id="{F54EB9DC-21D4-4003-BD0C-EA63E29EA7CB}"/>
              </a:ext>
            </a:extLst>
          </p:cNvPr>
          <p:cNvPicPr>
            <a:picLocks noChangeAspect="1"/>
          </p:cNvPicPr>
          <p:nvPr/>
        </p:nvPicPr>
        <p:blipFill>
          <a:blip r:embed="rId4"/>
          <a:stretch>
            <a:fillRect/>
          </a:stretch>
        </p:blipFill>
        <p:spPr>
          <a:xfrm>
            <a:off x="613377" y="2437906"/>
            <a:ext cx="4543425" cy="3495675"/>
          </a:xfrm>
          <a:prstGeom prst="rect">
            <a:avLst/>
          </a:prstGeom>
        </p:spPr>
      </p:pic>
      <p:sp>
        <p:nvSpPr>
          <p:cNvPr id="6" name="TextBox 5">
            <a:extLst>
              <a:ext uri="{FF2B5EF4-FFF2-40B4-BE49-F238E27FC236}">
                <a16:creationId xmlns:a16="http://schemas.microsoft.com/office/drawing/2014/main" id="{1D0C3393-9E49-4A21-A9D8-BF97B6BBB04E}"/>
              </a:ext>
            </a:extLst>
          </p:cNvPr>
          <p:cNvSpPr txBox="1"/>
          <p:nvPr/>
        </p:nvSpPr>
        <p:spPr>
          <a:xfrm>
            <a:off x="8355724" y="6416514"/>
            <a:ext cx="4014952" cy="400110"/>
          </a:xfrm>
          <a:prstGeom prst="rect">
            <a:avLst/>
          </a:prstGeom>
          <a:noFill/>
        </p:spPr>
        <p:txBody>
          <a:bodyPr wrap="square" rtlCol="0">
            <a:spAutoFit/>
          </a:bodyPr>
          <a:lstStyle/>
          <a:p>
            <a:r>
              <a:rPr lang="en-US" sz="2000" b="1" dirty="0">
                <a:solidFill>
                  <a:schemeClr val="bg1"/>
                </a:solidFill>
                <a:highlight>
                  <a:srgbClr val="C0C0C0"/>
                </a:highlight>
                <a:latin typeface="Abadi" panose="020B0604020104020204" pitchFamily="34" charset="0"/>
              </a:rPr>
              <a:t>Praise to you Lord Jesus Christ.</a:t>
            </a:r>
            <a:endParaRPr lang="en-GB" sz="2000" b="1" dirty="0">
              <a:solidFill>
                <a:schemeClr val="bg1"/>
              </a:solidFill>
              <a:highlight>
                <a:srgbClr val="C0C0C0"/>
              </a:highlight>
              <a:latin typeface="Abadi" panose="020B0604020104020204" pitchFamily="34" charset="0"/>
            </a:endParaRPr>
          </a:p>
        </p:txBody>
      </p:sp>
      <p:sp>
        <p:nvSpPr>
          <p:cNvPr id="12" name="TextBox 11">
            <a:extLst>
              <a:ext uri="{FF2B5EF4-FFF2-40B4-BE49-F238E27FC236}">
                <a16:creationId xmlns:a16="http://schemas.microsoft.com/office/drawing/2014/main" id="{1AC58586-27E8-41AF-8D89-011CDB1F8758}"/>
              </a:ext>
            </a:extLst>
          </p:cNvPr>
          <p:cNvSpPr txBox="1"/>
          <p:nvPr/>
        </p:nvSpPr>
        <p:spPr>
          <a:xfrm>
            <a:off x="231227" y="6416514"/>
            <a:ext cx="4014952" cy="400110"/>
          </a:xfrm>
          <a:prstGeom prst="rect">
            <a:avLst/>
          </a:prstGeom>
          <a:noFill/>
        </p:spPr>
        <p:txBody>
          <a:bodyPr wrap="square" rtlCol="0">
            <a:spAutoFit/>
          </a:bodyPr>
          <a:lstStyle/>
          <a:p>
            <a:r>
              <a:rPr lang="en-US" sz="2000" b="1" dirty="0">
                <a:solidFill>
                  <a:schemeClr val="bg1"/>
                </a:solidFill>
                <a:highlight>
                  <a:srgbClr val="C0C0C0"/>
                </a:highlight>
                <a:latin typeface="Abadi" panose="020B0604020104020204" pitchFamily="34" charset="0"/>
              </a:rPr>
              <a:t>This is the Gospel of the Lord.</a:t>
            </a:r>
            <a:endParaRPr lang="en-GB" sz="2000" b="1" dirty="0">
              <a:solidFill>
                <a:schemeClr val="bg1"/>
              </a:solidFill>
              <a:highlight>
                <a:srgbClr val="C0C0C0"/>
              </a:highlight>
              <a:latin typeface="Abadi" panose="020B0604020104020204" pitchFamily="34" charset="0"/>
            </a:endParaRPr>
          </a:p>
        </p:txBody>
      </p:sp>
    </p:spTree>
    <p:custDataLst>
      <p:tags r:id="rId1"/>
    </p:custDataLst>
    <p:extLst>
      <p:ext uri="{BB962C8B-B14F-4D97-AF65-F5344CB8AC3E}">
        <p14:creationId xmlns:p14="http://schemas.microsoft.com/office/powerpoint/2010/main" val="1073626053"/>
      </p:ext>
    </p:extLst>
  </p:cSld>
  <p:clrMapOvr>
    <a:masterClrMapping/>
  </p:clrMapOvr>
  <mc:AlternateContent xmlns:mc="http://schemas.openxmlformats.org/markup-compatibility/2006" xmlns:p14="http://schemas.microsoft.com/office/powerpoint/2010/main">
    <mc:Choice Requires="p14">
      <p:transition spd="slow" p14:dur="2000" advTm="57741"/>
    </mc:Choice>
    <mc:Fallback xmlns="">
      <p:transition spd="slow" advTm="577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6"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100000">
              <a:schemeClr val="accent6">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D92DCF-0326-44FF-A186-85C0A6A84113}"/>
              </a:ext>
            </a:extLst>
          </p:cNvPr>
          <p:cNvSpPr txBox="1"/>
          <p:nvPr/>
        </p:nvSpPr>
        <p:spPr>
          <a:xfrm>
            <a:off x="3363310" y="105360"/>
            <a:ext cx="7577957" cy="830997"/>
          </a:xfrm>
          <a:prstGeom prst="rect">
            <a:avLst/>
          </a:prstGeom>
          <a:noFill/>
        </p:spPr>
        <p:txBody>
          <a:bodyPr wrap="square">
            <a:spAutoFit/>
          </a:bodyPr>
          <a:lstStyle/>
          <a:p>
            <a:r>
              <a:rPr lang="en-GB" sz="2400" b="1" dirty="0">
                <a:solidFill>
                  <a:srgbClr val="000000"/>
                </a:solidFill>
                <a:effectLst/>
                <a:latin typeface="Calibri" panose="020F0502020204030204" pitchFamily="34" charset="0"/>
                <a:ea typeface="Calibri" panose="020F0502020204030204" pitchFamily="34" charset="0"/>
              </a:rPr>
              <a:t>Nicodemus ,the pharisee was curious to know about way of salvation.  He came to Jesus. He believed in Jesus.</a:t>
            </a:r>
          </a:p>
        </p:txBody>
      </p:sp>
      <p:sp>
        <p:nvSpPr>
          <p:cNvPr id="14" name="TextBox 13">
            <a:extLst>
              <a:ext uri="{FF2B5EF4-FFF2-40B4-BE49-F238E27FC236}">
                <a16:creationId xmlns:a16="http://schemas.microsoft.com/office/drawing/2014/main" id="{3C72C4AF-7B61-49A7-BDCE-4501A05C7778}"/>
              </a:ext>
            </a:extLst>
          </p:cNvPr>
          <p:cNvSpPr txBox="1"/>
          <p:nvPr/>
        </p:nvSpPr>
        <p:spPr>
          <a:xfrm>
            <a:off x="2782368" y="2178757"/>
            <a:ext cx="7378261" cy="461665"/>
          </a:xfrm>
          <a:prstGeom prst="rect">
            <a:avLst/>
          </a:prstGeom>
          <a:noFill/>
        </p:spPr>
        <p:txBody>
          <a:bodyPr wrap="square">
            <a:spAutoFit/>
          </a:bodyPr>
          <a:lstStyle/>
          <a:p>
            <a:r>
              <a:rPr lang="en-US" sz="2400" b="1" i="0" dirty="0">
                <a:solidFill>
                  <a:srgbClr val="FF0000"/>
                </a:solidFill>
                <a:effectLst/>
                <a:latin typeface="Helvetica" panose="020B0604020202020204" pitchFamily="34" charset="0"/>
              </a:rPr>
              <a:t>Jesus is referring to Book of Numbers 21:4–9</a:t>
            </a:r>
            <a:endParaRPr lang="en-GB" sz="2400" b="1" dirty="0">
              <a:solidFill>
                <a:srgbClr val="FF0000"/>
              </a:solidFill>
            </a:endParaRPr>
          </a:p>
        </p:txBody>
      </p:sp>
      <p:sp>
        <p:nvSpPr>
          <p:cNvPr id="16" name="TextBox 15">
            <a:extLst>
              <a:ext uri="{FF2B5EF4-FFF2-40B4-BE49-F238E27FC236}">
                <a16:creationId xmlns:a16="http://schemas.microsoft.com/office/drawing/2014/main" id="{55B0132F-0E9A-41CB-AF87-57BC9251BF45}"/>
              </a:ext>
            </a:extLst>
          </p:cNvPr>
          <p:cNvSpPr txBox="1"/>
          <p:nvPr/>
        </p:nvSpPr>
        <p:spPr>
          <a:xfrm>
            <a:off x="568050" y="5607748"/>
            <a:ext cx="4235341" cy="1077218"/>
          </a:xfrm>
          <a:prstGeom prst="rect">
            <a:avLst/>
          </a:prstGeom>
          <a:noFill/>
        </p:spPr>
        <p:txBody>
          <a:bodyPr wrap="square">
            <a:spAutoFit/>
          </a:bodyPr>
          <a:lstStyle/>
          <a:p>
            <a:pPr algn="ctr"/>
            <a:r>
              <a:rPr lang="en-US" sz="2000" b="1" i="0" dirty="0">
                <a:solidFill>
                  <a:srgbClr val="333333"/>
                </a:solidFill>
                <a:effectLst/>
                <a:latin typeface="Abadi" panose="020B0604020104020204" pitchFamily="34" charset="0"/>
              </a:rPr>
              <a:t>The people of Israel were attacked by </a:t>
            </a:r>
          </a:p>
          <a:p>
            <a:pPr algn="ctr"/>
            <a:r>
              <a:rPr lang="en-US" sz="2000" b="1" i="0" dirty="0">
                <a:solidFill>
                  <a:srgbClr val="333333"/>
                </a:solidFill>
                <a:effectLst/>
                <a:latin typeface="Abadi" panose="020B0604020104020204" pitchFamily="34" charset="0"/>
              </a:rPr>
              <a:t>poisonous snakes, as a result of </a:t>
            </a:r>
          </a:p>
          <a:p>
            <a:pPr algn="ctr"/>
            <a:r>
              <a:rPr lang="en-US" sz="2000" b="1" i="0" dirty="0">
                <a:solidFill>
                  <a:srgbClr val="333333"/>
                </a:solidFill>
                <a:effectLst/>
                <a:latin typeface="Abadi" panose="020B0604020104020204" pitchFamily="34" charset="0"/>
              </a:rPr>
              <a:t>their own </a:t>
            </a:r>
            <a:r>
              <a:rPr lang="en-US" sz="2400" b="1" i="0" dirty="0">
                <a:solidFill>
                  <a:schemeClr val="accent3">
                    <a:lumMod val="75000"/>
                  </a:schemeClr>
                </a:solidFill>
                <a:effectLst/>
                <a:latin typeface="Abadi" panose="020B0604020104020204" pitchFamily="34" charset="0"/>
              </a:rPr>
              <a:t>disobedience.</a:t>
            </a:r>
            <a:endParaRPr lang="en-GB" sz="2000" b="1" dirty="0">
              <a:solidFill>
                <a:schemeClr val="accent3">
                  <a:lumMod val="75000"/>
                </a:schemeClr>
              </a:solidFill>
              <a:latin typeface="Abadi" panose="020B0604020104020204" pitchFamily="34" charset="0"/>
            </a:endParaRPr>
          </a:p>
        </p:txBody>
      </p:sp>
      <p:sp>
        <p:nvSpPr>
          <p:cNvPr id="18" name="TextBox 17">
            <a:extLst>
              <a:ext uri="{FF2B5EF4-FFF2-40B4-BE49-F238E27FC236}">
                <a16:creationId xmlns:a16="http://schemas.microsoft.com/office/drawing/2014/main" id="{AEBC641A-0875-4E47-AC2C-3DAE37AC6A42}"/>
              </a:ext>
            </a:extLst>
          </p:cNvPr>
          <p:cNvSpPr txBox="1"/>
          <p:nvPr/>
        </p:nvSpPr>
        <p:spPr>
          <a:xfrm>
            <a:off x="6497283" y="5653914"/>
            <a:ext cx="6096000" cy="461665"/>
          </a:xfrm>
          <a:prstGeom prst="rect">
            <a:avLst/>
          </a:prstGeom>
          <a:noFill/>
        </p:spPr>
        <p:txBody>
          <a:bodyPr wrap="square">
            <a:spAutoFit/>
          </a:bodyPr>
          <a:lstStyle/>
          <a:p>
            <a:pPr algn="ctr"/>
            <a:r>
              <a:rPr lang="en-US" sz="2400" b="1" dirty="0">
                <a:solidFill>
                  <a:srgbClr val="333333"/>
                </a:solidFill>
                <a:latin typeface="Abadi" panose="020B0604020104020204" pitchFamily="34" charset="0"/>
              </a:rPr>
              <a:t>P</a:t>
            </a:r>
            <a:r>
              <a:rPr lang="en-US" sz="2400" b="1" i="0" dirty="0">
                <a:solidFill>
                  <a:srgbClr val="333333"/>
                </a:solidFill>
                <a:effectLst/>
                <a:latin typeface="Abadi" panose="020B0604020104020204" pitchFamily="34" charset="0"/>
              </a:rPr>
              <a:t>eople went to Moses for help</a:t>
            </a:r>
            <a:endParaRPr lang="en-GB" sz="2400" b="1" dirty="0">
              <a:latin typeface="Abadi" panose="020B0604020104020204" pitchFamily="34" charset="0"/>
            </a:endParaRPr>
          </a:p>
        </p:txBody>
      </p:sp>
      <p:sp>
        <p:nvSpPr>
          <p:cNvPr id="24" name="TextBox 23">
            <a:extLst>
              <a:ext uri="{FF2B5EF4-FFF2-40B4-BE49-F238E27FC236}">
                <a16:creationId xmlns:a16="http://schemas.microsoft.com/office/drawing/2014/main" id="{054B81C3-D5D3-4E81-9BE3-E8510475E548}"/>
              </a:ext>
            </a:extLst>
          </p:cNvPr>
          <p:cNvSpPr txBox="1"/>
          <p:nvPr/>
        </p:nvSpPr>
        <p:spPr>
          <a:xfrm>
            <a:off x="2804946" y="1227564"/>
            <a:ext cx="8694683" cy="461665"/>
          </a:xfrm>
          <a:prstGeom prst="rect">
            <a:avLst/>
          </a:prstGeom>
          <a:noFill/>
        </p:spPr>
        <p:txBody>
          <a:bodyPr wrap="square">
            <a:spAutoFit/>
          </a:bodyPr>
          <a:lstStyle/>
          <a:p>
            <a:r>
              <a:rPr lang="en-GB" sz="2400" b="1" dirty="0">
                <a:solidFill>
                  <a:srgbClr val="000000"/>
                </a:solidFill>
                <a:effectLst/>
                <a:latin typeface="Calibri" panose="020F0502020204030204" pitchFamily="34" charset="0"/>
                <a:ea typeface="Calibri" panose="020F0502020204030204" pitchFamily="34" charset="0"/>
              </a:rPr>
              <a:t>Jesus </a:t>
            </a:r>
            <a:r>
              <a:rPr lang="en-GB" sz="2400" b="1" dirty="0">
                <a:solidFill>
                  <a:srgbClr val="000000"/>
                </a:solidFill>
                <a:latin typeface="Calibri" panose="020F0502020204030204" pitchFamily="34" charset="0"/>
                <a:ea typeface="Calibri" panose="020F0502020204030204" pitchFamily="34" charset="0"/>
              </a:rPr>
              <a:t>reminds</a:t>
            </a:r>
            <a:r>
              <a:rPr lang="en-GB" sz="2400" b="1" dirty="0">
                <a:solidFill>
                  <a:srgbClr val="000000"/>
                </a:solidFill>
                <a:effectLst/>
                <a:latin typeface="Calibri" panose="020F0502020204030204" pitchFamily="34" charset="0"/>
                <a:ea typeface="Calibri" panose="020F0502020204030204" pitchFamily="34" charset="0"/>
              </a:rPr>
              <a:t> Nicodemus</a:t>
            </a:r>
            <a:r>
              <a:rPr lang="en-GB" sz="2400" b="1" dirty="0">
                <a:solidFill>
                  <a:srgbClr val="000000"/>
                </a:solidFill>
                <a:latin typeface="Calibri" panose="020F0502020204030204" pitchFamily="34" charset="0"/>
                <a:ea typeface="Calibri" panose="020F0502020204030204" pitchFamily="34" charset="0"/>
              </a:rPr>
              <a:t> about what happened in days of Moses.</a:t>
            </a:r>
            <a:endParaRPr lang="en-GB" sz="2400" dirty="0"/>
          </a:p>
        </p:txBody>
      </p:sp>
      <p:pic>
        <p:nvPicPr>
          <p:cNvPr id="27" name="Picture 26">
            <a:extLst>
              <a:ext uri="{FF2B5EF4-FFF2-40B4-BE49-F238E27FC236}">
                <a16:creationId xmlns:a16="http://schemas.microsoft.com/office/drawing/2014/main" id="{3C499829-ADDE-4108-A12F-2D2B61317A40}"/>
              </a:ext>
            </a:extLst>
          </p:cNvPr>
          <p:cNvPicPr>
            <a:picLocks noChangeAspect="1"/>
          </p:cNvPicPr>
          <p:nvPr/>
        </p:nvPicPr>
        <p:blipFill>
          <a:blip r:embed="rId3"/>
          <a:stretch>
            <a:fillRect/>
          </a:stretch>
        </p:blipFill>
        <p:spPr>
          <a:xfrm>
            <a:off x="0" y="-156126"/>
            <a:ext cx="2685722" cy="2154613"/>
          </a:xfrm>
          <a:prstGeom prst="ellipse">
            <a:avLst/>
          </a:prstGeom>
          <a:ln>
            <a:noFill/>
          </a:ln>
          <a:effectLst>
            <a:softEdge rad="112500"/>
          </a:effectLst>
        </p:spPr>
      </p:pic>
      <p:pic>
        <p:nvPicPr>
          <p:cNvPr id="29" name="Picture 28">
            <a:extLst>
              <a:ext uri="{FF2B5EF4-FFF2-40B4-BE49-F238E27FC236}">
                <a16:creationId xmlns:a16="http://schemas.microsoft.com/office/drawing/2014/main" id="{D17ED686-FE95-4216-88E6-A662C8173C71}"/>
              </a:ext>
            </a:extLst>
          </p:cNvPr>
          <p:cNvPicPr>
            <a:picLocks noChangeAspect="1"/>
          </p:cNvPicPr>
          <p:nvPr/>
        </p:nvPicPr>
        <p:blipFill>
          <a:blip r:embed="rId4"/>
          <a:stretch>
            <a:fillRect/>
          </a:stretch>
        </p:blipFill>
        <p:spPr>
          <a:xfrm>
            <a:off x="1231927" y="2898624"/>
            <a:ext cx="3100881" cy="2378846"/>
          </a:xfrm>
          <a:prstGeom prst="rect">
            <a:avLst/>
          </a:prstGeom>
        </p:spPr>
      </p:pic>
      <p:pic>
        <p:nvPicPr>
          <p:cNvPr id="31" name="Picture 30">
            <a:extLst>
              <a:ext uri="{FF2B5EF4-FFF2-40B4-BE49-F238E27FC236}">
                <a16:creationId xmlns:a16="http://schemas.microsoft.com/office/drawing/2014/main" id="{F6DC3F6D-A4B9-4112-90DD-8E8A28CF8ECA}"/>
              </a:ext>
            </a:extLst>
          </p:cNvPr>
          <p:cNvPicPr>
            <a:picLocks noChangeAspect="1"/>
          </p:cNvPicPr>
          <p:nvPr/>
        </p:nvPicPr>
        <p:blipFill>
          <a:blip r:embed="rId5"/>
          <a:stretch>
            <a:fillRect/>
          </a:stretch>
        </p:blipFill>
        <p:spPr>
          <a:xfrm>
            <a:off x="7762381" y="3129950"/>
            <a:ext cx="3178886" cy="2336140"/>
          </a:xfrm>
          <a:prstGeom prst="rect">
            <a:avLst/>
          </a:prstGeom>
        </p:spPr>
      </p:pic>
      <p:sp>
        <p:nvSpPr>
          <p:cNvPr id="11" name="TextBox 10">
            <a:extLst>
              <a:ext uri="{FF2B5EF4-FFF2-40B4-BE49-F238E27FC236}">
                <a16:creationId xmlns:a16="http://schemas.microsoft.com/office/drawing/2014/main" id="{C486A2B1-216B-4495-8C55-AF7E0283F9AA}"/>
              </a:ext>
            </a:extLst>
          </p:cNvPr>
          <p:cNvSpPr txBox="1"/>
          <p:nvPr/>
        </p:nvSpPr>
        <p:spPr>
          <a:xfrm>
            <a:off x="4725056" y="3759509"/>
            <a:ext cx="2741888" cy="1200329"/>
          </a:xfrm>
          <a:prstGeom prst="rect">
            <a:avLst/>
          </a:prstGeom>
          <a:noFill/>
        </p:spPr>
        <p:txBody>
          <a:bodyPr wrap="square">
            <a:spAutoFit/>
          </a:bodyPr>
          <a:lstStyle/>
          <a:p>
            <a:pPr algn="ctr"/>
            <a:r>
              <a:rPr lang="en-US" sz="2400" b="1" i="0" dirty="0">
                <a:solidFill>
                  <a:srgbClr val="0070C0"/>
                </a:solidFill>
                <a:effectLst/>
                <a:latin typeface="Helvetica" panose="020B0604020202020204" pitchFamily="34" charset="0"/>
              </a:rPr>
              <a:t>DISOBEDIENCE</a:t>
            </a:r>
          </a:p>
          <a:p>
            <a:pPr algn="ctr"/>
            <a:r>
              <a:rPr lang="en-US" sz="2400" b="1" dirty="0">
                <a:solidFill>
                  <a:srgbClr val="0070C0"/>
                </a:solidFill>
                <a:latin typeface="Helvetica" panose="020B0604020202020204" pitchFamily="34" charset="0"/>
              </a:rPr>
              <a:t>LED TO</a:t>
            </a:r>
          </a:p>
          <a:p>
            <a:pPr algn="ctr"/>
            <a:r>
              <a:rPr lang="en-US" sz="2400" b="1" dirty="0">
                <a:solidFill>
                  <a:srgbClr val="0070C0"/>
                </a:solidFill>
                <a:latin typeface="Helvetica" panose="020B0604020202020204" pitchFamily="34" charset="0"/>
              </a:rPr>
              <a:t>TROUBLES</a:t>
            </a:r>
            <a:endParaRPr lang="en-GB" sz="2400" dirty="0">
              <a:solidFill>
                <a:srgbClr val="0070C0"/>
              </a:solidFill>
            </a:endParaRPr>
          </a:p>
        </p:txBody>
      </p:sp>
    </p:spTree>
    <p:custDataLst>
      <p:tags r:id="rId1"/>
    </p:custDataLst>
    <p:extLst>
      <p:ext uri="{BB962C8B-B14F-4D97-AF65-F5344CB8AC3E}">
        <p14:creationId xmlns:p14="http://schemas.microsoft.com/office/powerpoint/2010/main" val="4160859098"/>
      </p:ext>
    </p:extLst>
  </p:cSld>
  <p:clrMapOvr>
    <a:masterClrMapping/>
  </p:clrMapOvr>
  <mc:AlternateContent xmlns:mc="http://schemas.openxmlformats.org/markup-compatibility/2006" xmlns:p14="http://schemas.microsoft.com/office/powerpoint/2010/main">
    <mc:Choice Requires="p14">
      <p:transition spd="slow" p14:dur="2000" advTm="34307"/>
    </mc:Choice>
    <mc:Fallback xmlns="">
      <p:transition spd="slow" advTm="343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arn(inVertical)">
                                      <p:cBhvr>
                                        <p:cTn id="33" dur="500"/>
                                        <p:tgtEl>
                                          <p:spTgt spid="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6" grpId="0"/>
      <p:bldP spid="18" grpId="0"/>
      <p:bldP spid="24"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100000">
              <a:schemeClr val="accent6">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E878071F-3201-4E91-8832-90D465614F70}"/>
              </a:ext>
            </a:extLst>
          </p:cNvPr>
          <p:cNvSpPr txBox="1"/>
          <p:nvPr/>
        </p:nvSpPr>
        <p:spPr>
          <a:xfrm>
            <a:off x="420906" y="3528902"/>
            <a:ext cx="6096000" cy="830997"/>
          </a:xfrm>
          <a:prstGeom prst="rect">
            <a:avLst/>
          </a:prstGeom>
          <a:noFill/>
        </p:spPr>
        <p:txBody>
          <a:bodyPr wrap="square">
            <a:spAutoFit/>
          </a:bodyPr>
          <a:lstStyle/>
          <a:p>
            <a:pPr algn="ctr"/>
            <a:r>
              <a:rPr lang="en-US" sz="2400" b="1" i="0" dirty="0">
                <a:solidFill>
                  <a:srgbClr val="333333"/>
                </a:solidFill>
                <a:effectLst/>
                <a:latin typeface="Helvetica" panose="020B0604020202020204" pitchFamily="34" charset="0"/>
              </a:rPr>
              <a:t>God instructed Moses to make a </a:t>
            </a:r>
            <a:r>
              <a:rPr lang="en-US" sz="2400" b="1" dirty="0">
                <a:solidFill>
                  <a:srgbClr val="333333"/>
                </a:solidFill>
                <a:latin typeface="Helvetica" panose="020B0604020202020204" pitchFamily="34" charset="0"/>
              </a:rPr>
              <a:t>bronze serpent</a:t>
            </a:r>
            <a:r>
              <a:rPr lang="en-US" sz="2400" b="1" i="0" dirty="0">
                <a:solidFill>
                  <a:srgbClr val="333333"/>
                </a:solidFill>
                <a:effectLst/>
                <a:latin typeface="Helvetica" panose="020B0604020202020204" pitchFamily="34" charset="0"/>
              </a:rPr>
              <a:t> and </a:t>
            </a:r>
            <a:r>
              <a:rPr lang="en-US" sz="2400" b="1" dirty="0">
                <a:solidFill>
                  <a:srgbClr val="333333"/>
                </a:solidFill>
                <a:latin typeface="Helvetica" panose="020B0604020202020204" pitchFamily="34" charset="0"/>
              </a:rPr>
              <a:t>raise</a:t>
            </a:r>
            <a:r>
              <a:rPr lang="en-US" sz="2400" b="1" i="0" dirty="0">
                <a:solidFill>
                  <a:srgbClr val="333333"/>
                </a:solidFill>
                <a:effectLst/>
                <a:latin typeface="Helvetica" panose="020B0604020202020204" pitchFamily="34" charset="0"/>
              </a:rPr>
              <a:t> it on a pole</a:t>
            </a:r>
            <a:endParaRPr lang="en-GB" sz="2400" b="1" dirty="0"/>
          </a:p>
        </p:txBody>
      </p:sp>
      <p:pic>
        <p:nvPicPr>
          <p:cNvPr id="3" name="Picture 2">
            <a:extLst>
              <a:ext uri="{FF2B5EF4-FFF2-40B4-BE49-F238E27FC236}">
                <a16:creationId xmlns:a16="http://schemas.microsoft.com/office/drawing/2014/main" id="{05CEEA88-1315-41F1-AB74-41F7EE7B749E}"/>
              </a:ext>
            </a:extLst>
          </p:cNvPr>
          <p:cNvPicPr>
            <a:picLocks noChangeAspect="1"/>
          </p:cNvPicPr>
          <p:nvPr/>
        </p:nvPicPr>
        <p:blipFill>
          <a:blip r:embed="rId3"/>
          <a:stretch>
            <a:fillRect/>
          </a:stretch>
        </p:blipFill>
        <p:spPr>
          <a:xfrm>
            <a:off x="6800685" y="1771539"/>
            <a:ext cx="4581525" cy="3514725"/>
          </a:xfrm>
          <a:prstGeom prst="rect">
            <a:avLst/>
          </a:prstGeom>
        </p:spPr>
      </p:pic>
      <p:pic>
        <p:nvPicPr>
          <p:cNvPr id="19" name="Picture 18">
            <a:extLst>
              <a:ext uri="{FF2B5EF4-FFF2-40B4-BE49-F238E27FC236}">
                <a16:creationId xmlns:a16="http://schemas.microsoft.com/office/drawing/2014/main" id="{2BECB79B-AF9A-4689-A4BA-0DE478BF1EC0}"/>
              </a:ext>
            </a:extLst>
          </p:cNvPr>
          <p:cNvPicPr>
            <a:picLocks noChangeAspect="1"/>
          </p:cNvPicPr>
          <p:nvPr/>
        </p:nvPicPr>
        <p:blipFill>
          <a:blip r:embed="rId4"/>
          <a:stretch>
            <a:fillRect/>
          </a:stretch>
        </p:blipFill>
        <p:spPr>
          <a:xfrm>
            <a:off x="1111961" y="253049"/>
            <a:ext cx="2858321" cy="2335058"/>
          </a:xfrm>
          <a:prstGeom prst="rect">
            <a:avLst/>
          </a:prstGeom>
        </p:spPr>
      </p:pic>
      <p:sp>
        <p:nvSpPr>
          <p:cNvPr id="21" name="TextBox 20">
            <a:extLst>
              <a:ext uri="{FF2B5EF4-FFF2-40B4-BE49-F238E27FC236}">
                <a16:creationId xmlns:a16="http://schemas.microsoft.com/office/drawing/2014/main" id="{E359D065-A179-4238-BA2A-F6ACFD16D964}"/>
              </a:ext>
            </a:extLst>
          </p:cNvPr>
          <p:cNvSpPr txBox="1"/>
          <p:nvPr/>
        </p:nvSpPr>
        <p:spPr>
          <a:xfrm>
            <a:off x="4306615" y="912950"/>
            <a:ext cx="3817882" cy="461665"/>
          </a:xfrm>
          <a:prstGeom prst="rect">
            <a:avLst/>
          </a:prstGeom>
          <a:noFill/>
        </p:spPr>
        <p:txBody>
          <a:bodyPr wrap="square">
            <a:spAutoFit/>
          </a:bodyPr>
          <a:lstStyle/>
          <a:p>
            <a:pPr algn="ctr"/>
            <a:r>
              <a:rPr lang="en-US" sz="2400" b="1" i="0" dirty="0">
                <a:solidFill>
                  <a:srgbClr val="333333"/>
                </a:solidFill>
                <a:effectLst/>
                <a:latin typeface="Helvetica" panose="020B0604020202020204" pitchFamily="34" charset="0"/>
              </a:rPr>
              <a:t>Moses prayed to God. </a:t>
            </a:r>
          </a:p>
        </p:txBody>
      </p:sp>
      <p:sp>
        <p:nvSpPr>
          <p:cNvPr id="25" name="TextBox 24">
            <a:extLst>
              <a:ext uri="{FF2B5EF4-FFF2-40B4-BE49-F238E27FC236}">
                <a16:creationId xmlns:a16="http://schemas.microsoft.com/office/drawing/2014/main" id="{F0F07149-5B28-4DCD-99E2-6FE618BD954B}"/>
              </a:ext>
            </a:extLst>
          </p:cNvPr>
          <p:cNvSpPr txBox="1"/>
          <p:nvPr/>
        </p:nvSpPr>
        <p:spPr>
          <a:xfrm>
            <a:off x="260131" y="4577056"/>
            <a:ext cx="6096000" cy="830997"/>
          </a:xfrm>
          <a:prstGeom prst="rect">
            <a:avLst/>
          </a:prstGeom>
          <a:noFill/>
        </p:spPr>
        <p:txBody>
          <a:bodyPr wrap="square">
            <a:spAutoFit/>
          </a:bodyPr>
          <a:lstStyle/>
          <a:p>
            <a:pPr algn="ctr"/>
            <a:r>
              <a:rPr lang="en-US" sz="2400" b="1" dirty="0">
                <a:solidFill>
                  <a:schemeClr val="accent3">
                    <a:lumMod val="75000"/>
                  </a:schemeClr>
                </a:solidFill>
                <a:latin typeface="Helvetica" panose="020B0604020202020204" pitchFamily="34" charset="0"/>
              </a:rPr>
              <a:t>Everyone</a:t>
            </a:r>
            <a:r>
              <a:rPr lang="en-US" sz="2400" b="1" i="0" dirty="0">
                <a:solidFill>
                  <a:schemeClr val="accent3">
                    <a:lumMod val="75000"/>
                  </a:schemeClr>
                </a:solidFill>
                <a:effectLst/>
                <a:latin typeface="Helvetica" panose="020B0604020202020204" pitchFamily="34" charset="0"/>
              </a:rPr>
              <a:t> who looked at the snake was cured from their bite and lived.</a:t>
            </a:r>
            <a:endParaRPr lang="en-GB" sz="2400" b="1" dirty="0">
              <a:solidFill>
                <a:schemeClr val="accent3">
                  <a:lumMod val="75000"/>
                </a:schemeClr>
              </a:solidFill>
            </a:endParaRPr>
          </a:p>
        </p:txBody>
      </p:sp>
      <p:sp>
        <p:nvSpPr>
          <p:cNvPr id="28" name="TextBox 27">
            <a:extLst>
              <a:ext uri="{FF2B5EF4-FFF2-40B4-BE49-F238E27FC236}">
                <a16:creationId xmlns:a16="http://schemas.microsoft.com/office/drawing/2014/main" id="{AAB57044-0AC7-465B-B926-223C18DDAC8B}"/>
              </a:ext>
            </a:extLst>
          </p:cNvPr>
          <p:cNvSpPr txBox="1"/>
          <p:nvPr/>
        </p:nvSpPr>
        <p:spPr>
          <a:xfrm>
            <a:off x="1742089" y="5945050"/>
            <a:ext cx="9228083" cy="523220"/>
          </a:xfrm>
          <a:prstGeom prst="rect">
            <a:avLst/>
          </a:prstGeom>
          <a:noFill/>
        </p:spPr>
        <p:txBody>
          <a:bodyPr wrap="square">
            <a:spAutoFit/>
          </a:bodyPr>
          <a:lstStyle/>
          <a:p>
            <a:pPr algn="ctr"/>
            <a:r>
              <a:rPr lang="en-GB" sz="2800" b="1" dirty="0">
                <a:solidFill>
                  <a:srgbClr val="FF0000"/>
                </a:solidFill>
                <a:effectLst/>
                <a:latin typeface="Calibri" panose="020F0502020204030204" pitchFamily="34" charset="0"/>
                <a:ea typeface="Calibri" panose="020F0502020204030204" pitchFamily="34" charset="0"/>
              </a:rPr>
              <a:t>The faith in God’s words and obedience to God ,cured them.</a:t>
            </a:r>
            <a:endParaRPr lang="en-GB" sz="2800" dirty="0">
              <a:solidFill>
                <a:srgbClr val="FF0000"/>
              </a:solidFill>
            </a:endParaRPr>
          </a:p>
        </p:txBody>
      </p:sp>
    </p:spTree>
    <p:custDataLst>
      <p:tags r:id="rId1"/>
    </p:custDataLst>
    <p:extLst>
      <p:ext uri="{BB962C8B-B14F-4D97-AF65-F5344CB8AC3E}">
        <p14:creationId xmlns:p14="http://schemas.microsoft.com/office/powerpoint/2010/main" val="2861047773"/>
      </p:ext>
    </p:extLst>
  </p:cSld>
  <p:clrMapOvr>
    <a:masterClrMapping/>
  </p:clrMapOvr>
  <mc:AlternateContent xmlns:mc="http://schemas.openxmlformats.org/markup-compatibility/2006" xmlns:p14="http://schemas.microsoft.com/office/powerpoint/2010/main">
    <mc:Choice Requires="p14">
      <p:transition spd="slow" p14:dur="2000" advTm="42649"/>
    </mc:Choice>
    <mc:Fallback xmlns="">
      <p:transition spd="slow" advTm="426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25"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100000">
              <a:schemeClr val="accent6">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898F79-7A72-4E31-BA65-E34B4C13EB36}"/>
              </a:ext>
            </a:extLst>
          </p:cNvPr>
          <p:cNvSpPr txBox="1"/>
          <p:nvPr/>
        </p:nvSpPr>
        <p:spPr>
          <a:xfrm>
            <a:off x="315310" y="260160"/>
            <a:ext cx="11088414" cy="461665"/>
          </a:xfrm>
          <a:prstGeom prst="rect">
            <a:avLst/>
          </a:prstGeom>
          <a:noFill/>
        </p:spPr>
        <p:txBody>
          <a:bodyPr wrap="square">
            <a:spAutoFit/>
          </a:bodyPr>
          <a:lstStyle/>
          <a:p>
            <a:pPr algn="ctr"/>
            <a:r>
              <a:rPr lang="en-GB" sz="2400" b="1" dirty="0">
                <a:solidFill>
                  <a:srgbClr val="0070C0"/>
                </a:solidFill>
                <a:effectLst/>
                <a:latin typeface="Calibri" panose="020F0502020204030204" pitchFamily="34" charset="0"/>
                <a:ea typeface="Calibri" panose="020F0502020204030204" pitchFamily="34" charset="0"/>
              </a:rPr>
              <a:t>The same way as Moses lifted up the serpent, Christ has to be lifted up on the cross</a:t>
            </a:r>
            <a:endParaRPr lang="en-GB" sz="2400" dirty="0">
              <a:solidFill>
                <a:srgbClr val="0070C0"/>
              </a:solidFill>
            </a:endParaRPr>
          </a:p>
        </p:txBody>
      </p:sp>
      <p:sp>
        <p:nvSpPr>
          <p:cNvPr id="7" name="TextBox 6">
            <a:extLst>
              <a:ext uri="{FF2B5EF4-FFF2-40B4-BE49-F238E27FC236}">
                <a16:creationId xmlns:a16="http://schemas.microsoft.com/office/drawing/2014/main" id="{0A58CDA6-5B99-4ACA-9F93-55FB11A8BA9D}"/>
              </a:ext>
            </a:extLst>
          </p:cNvPr>
          <p:cNvSpPr txBox="1"/>
          <p:nvPr/>
        </p:nvSpPr>
        <p:spPr>
          <a:xfrm>
            <a:off x="3920359" y="821538"/>
            <a:ext cx="8092965" cy="1569660"/>
          </a:xfrm>
          <a:prstGeom prst="rect">
            <a:avLst/>
          </a:prstGeom>
          <a:noFill/>
        </p:spPr>
        <p:txBody>
          <a:bodyPr wrap="square">
            <a:spAutoFit/>
          </a:bodyPr>
          <a:lstStyle/>
          <a:p>
            <a:pPr algn="ctr"/>
            <a:r>
              <a:rPr lang="en-GB" sz="2400" b="1" dirty="0">
                <a:solidFill>
                  <a:srgbClr val="000000"/>
                </a:solidFill>
                <a:latin typeface="Calibri" panose="020F0502020204030204" pitchFamily="34" charset="0"/>
                <a:ea typeface="Calibri" panose="020F0502020204030204" pitchFamily="34" charset="0"/>
              </a:rPr>
              <a:t>So</a:t>
            </a:r>
            <a:r>
              <a:rPr lang="en-GB" sz="2400" b="1" dirty="0">
                <a:solidFill>
                  <a:srgbClr val="000000"/>
                </a:solidFill>
                <a:effectLst/>
                <a:latin typeface="Calibri" panose="020F0502020204030204" pitchFamily="34" charset="0"/>
                <a:ea typeface="Calibri" panose="020F0502020204030204" pitchFamily="34" charset="0"/>
              </a:rPr>
              <a:t> that all who </a:t>
            </a:r>
            <a:r>
              <a:rPr lang="en-GB" sz="2400" b="1" dirty="0">
                <a:solidFill>
                  <a:srgbClr val="000000"/>
                </a:solidFill>
                <a:latin typeface="Calibri" panose="020F0502020204030204" pitchFamily="34" charset="0"/>
                <a:ea typeface="Calibri" panose="020F0502020204030204" pitchFamily="34" charset="0"/>
              </a:rPr>
              <a:t>by their disobedience to God got</a:t>
            </a:r>
            <a:r>
              <a:rPr lang="en-GB" sz="2400" b="1" dirty="0">
                <a:solidFill>
                  <a:srgbClr val="000000"/>
                </a:solidFill>
                <a:effectLst/>
                <a:latin typeface="Calibri" panose="020F0502020204030204" pitchFamily="34" charset="0"/>
                <a:ea typeface="Calibri" panose="020F0502020204030204" pitchFamily="34" charset="0"/>
              </a:rPr>
              <a:t> bitten by evil, and got </a:t>
            </a:r>
            <a:r>
              <a:rPr lang="en-GB" sz="2400" b="1" dirty="0">
                <a:solidFill>
                  <a:srgbClr val="000000"/>
                </a:solidFill>
                <a:latin typeface="Calibri" panose="020F0502020204030204" pitchFamily="34" charset="0"/>
                <a:ea typeface="Calibri" panose="020F0502020204030204" pitchFamily="34" charset="0"/>
              </a:rPr>
              <a:t>poisoned by sin ,</a:t>
            </a:r>
          </a:p>
          <a:p>
            <a:pPr algn="ctr"/>
            <a:r>
              <a:rPr lang="en-GB" sz="2400" b="1" dirty="0">
                <a:solidFill>
                  <a:srgbClr val="000000"/>
                </a:solidFill>
                <a:effectLst/>
                <a:latin typeface="Calibri" panose="020F0502020204030204" pitchFamily="34" charset="0"/>
                <a:ea typeface="Calibri" panose="020F0502020204030204" pitchFamily="34" charset="0"/>
              </a:rPr>
              <a:t>will be </a:t>
            </a:r>
            <a:r>
              <a:rPr lang="en-GB" sz="2400" b="1" dirty="0">
                <a:solidFill>
                  <a:schemeClr val="accent2">
                    <a:lumMod val="75000"/>
                  </a:schemeClr>
                </a:solidFill>
                <a:effectLst/>
                <a:latin typeface="Calibri" panose="020F0502020204030204" pitchFamily="34" charset="0"/>
                <a:ea typeface="Calibri" panose="020F0502020204030204" pitchFamily="34" charset="0"/>
              </a:rPr>
              <a:t>delivered from sins </a:t>
            </a:r>
          </a:p>
          <a:p>
            <a:pPr algn="ctr"/>
            <a:r>
              <a:rPr lang="en-GB" sz="2400" b="1" dirty="0">
                <a:solidFill>
                  <a:srgbClr val="000000"/>
                </a:solidFill>
                <a:effectLst/>
                <a:latin typeface="Calibri" panose="020F0502020204030204" pitchFamily="34" charset="0"/>
                <a:ea typeface="Calibri" panose="020F0502020204030204" pitchFamily="34" charset="0"/>
              </a:rPr>
              <a:t>and </a:t>
            </a:r>
            <a:r>
              <a:rPr lang="en-GB" sz="2400" b="1" dirty="0">
                <a:solidFill>
                  <a:schemeClr val="accent6">
                    <a:lumMod val="75000"/>
                  </a:schemeClr>
                </a:solidFill>
                <a:effectLst/>
                <a:latin typeface="Calibri" panose="020F0502020204030204" pitchFamily="34" charset="0"/>
                <a:ea typeface="Calibri" panose="020F0502020204030204" pitchFamily="34" charset="0"/>
              </a:rPr>
              <a:t>gain eternal life.</a:t>
            </a:r>
            <a:endParaRPr lang="en-GB" sz="2400" dirty="0">
              <a:solidFill>
                <a:schemeClr val="accent6">
                  <a:lumMod val="75000"/>
                </a:schemeClr>
              </a:solidFill>
            </a:endParaRPr>
          </a:p>
        </p:txBody>
      </p:sp>
      <p:sp>
        <p:nvSpPr>
          <p:cNvPr id="9" name="TextBox 8">
            <a:extLst>
              <a:ext uri="{FF2B5EF4-FFF2-40B4-BE49-F238E27FC236}">
                <a16:creationId xmlns:a16="http://schemas.microsoft.com/office/drawing/2014/main" id="{E501C7A8-2E60-4708-8701-996E2AEA9C74}"/>
              </a:ext>
            </a:extLst>
          </p:cNvPr>
          <p:cNvSpPr txBox="1"/>
          <p:nvPr/>
        </p:nvSpPr>
        <p:spPr>
          <a:xfrm>
            <a:off x="795584" y="3059668"/>
            <a:ext cx="8576441" cy="1200329"/>
          </a:xfrm>
          <a:prstGeom prst="rect">
            <a:avLst/>
          </a:prstGeom>
          <a:noFill/>
        </p:spPr>
        <p:txBody>
          <a:bodyPr wrap="square">
            <a:spAutoFit/>
          </a:bodyPr>
          <a:lstStyle/>
          <a:p>
            <a:r>
              <a:rPr lang="en-GB" sz="2400" b="1" dirty="0">
                <a:solidFill>
                  <a:schemeClr val="accent6">
                    <a:lumMod val="75000"/>
                  </a:schemeClr>
                </a:solidFill>
                <a:effectLst/>
                <a:latin typeface="Calibri" panose="020F0502020204030204" pitchFamily="34" charset="0"/>
                <a:ea typeface="Calibri" panose="020F0502020204030204" pitchFamily="34" charset="0"/>
              </a:rPr>
              <a:t>Jesus was telling about his passion and crucifixion </a:t>
            </a:r>
          </a:p>
          <a:p>
            <a:r>
              <a:rPr lang="en-GB" sz="2400" b="1" dirty="0">
                <a:solidFill>
                  <a:schemeClr val="accent6">
                    <a:lumMod val="75000"/>
                  </a:schemeClr>
                </a:solidFill>
                <a:effectLst/>
                <a:latin typeface="Calibri" panose="020F0502020204030204" pitchFamily="34" charset="0"/>
                <a:ea typeface="Calibri" panose="020F0502020204030204" pitchFamily="34" charset="0"/>
              </a:rPr>
              <a:t>for our redemption and salvation.</a:t>
            </a:r>
            <a:br>
              <a:rPr lang="en-GB" sz="2400" b="1" dirty="0">
                <a:solidFill>
                  <a:schemeClr val="accent6">
                    <a:lumMod val="75000"/>
                  </a:schemeClr>
                </a:solidFill>
                <a:effectLst/>
                <a:latin typeface="Calibri" panose="020F0502020204030204" pitchFamily="34" charset="0"/>
                <a:ea typeface="Calibri" panose="020F0502020204030204" pitchFamily="34" charset="0"/>
              </a:rPr>
            </a:br>
            <a:endParaRPr lang="en-GB" sz="2400" dirty="0">
              <a:solidFill>
                <a:schemeClr val="accent6">
                  <a:lumMod val="75000"/>
                </a:schemeClr>
              </a:solidFill>
            </a:endParaRPr>
          </a:p>
        </p:txBody>
      </p:sp>
      <p:sp>
        <p:nvSpPr>
          <p:cNvPr id="11" name="TextBox 10">
            <a:extLst>
              <a:ext uri="{FF2B5EF4-FFF2-40B4-BE49-F238E27FC236}">
                <a16:creationId xmlns:a16="http://schemas.microsoft.com/office/drawing/2014/main" id="{B13273B7-E58A-4FE1-AA19-E3F245BC8389}"/>
              </a:ext>
            </a:extLst>
          </p:cNvPr>
          <p:cNvSpPr txBox="1"/>
          <p:nvPr/>
        </p:nvSpPr>
        <p:spPr>
          <a:xfrm>
            <a:off x="4761185" y="4925165"/>
            <a:ext cx="6096000" cy="830997"/>
          </a:xfrm>
          <a:prstGeom prst="rect">
            <a:avLst/>
          </a:prstGeom>
          <a:noFill/>
        </p:spPr>
        <p:txBody>
          <a:bodyPr wrap="square">
            <a:spAutoFit/>
          </a:bodyPr>
          <a:lstStyle/>
          <a:p>
            <a:r>
              <a:rPr lang="en-GB" sz="2400" b="1" dirty="0">
                <a:solidFill>
                  <a:schemeClr val="accent3">
                    <a:lumMod val="75000"/>
                  </a:schemeClr>
                </a:solidFill>
                <a:effectLst/>
                <a:latin typeface="Calibri" panose="020F0502020204030204" pitchFamily="34" charset="0"/>
                <a:ea typeface="Calibri" panose="020F0502020204030204" pitchFamily="34" charset="0"/>
              </a:rPr>
              <a:t>Father God who loves each of us , send his own son to deliver us from sins.</a:t>
            </a:r>
            <a:endParaRPr lang="en-GB" sz="2400" dirty="0">
              <a:solidFill>
                <a:schemeClr val="accent3">
                  <a:lumMod val="75000"/>
                </a:schemeClr>
              </a:solidFill>
            </a:endParaRPr>
          </a:p>
        </p:txBody>
      </p:sp>
      <p:sp>
        <p:nvSpPr>
          <p:cNvPr id="13" name="TextBox 12">
            <a:extLst>
              <a:ext uri="{FF2B5EF4-FFF2-40B4-BE49-F238E27FC236}">
                <a16:creationId xmlns:a16="http://schemas.microsoft.com/office/drawing/2014/main" id="{249847CD-F971-49B5-8A2E-7D196DD79A71}"/>
              </a:ext>
            </a:extLst>
          </p:cNvPr>
          <p:cNvSpPr txBox="1"/>
          <p:nvPr/>
        </p:nvSpPr>
        <p:spPr>
          <a:xfrm>
            <a:off x="4682030" y="5790388"/>
            <a:ext cx="6096000" cy="1261884"/>
          </a:xfrm>
          <a:prstGeom prst="rect">
            <a:avLst/>
          </a:prstGeom>
          <a:noFill/>
        </p:spPr>
        <p:txBody>
          <a:bodyPr wrap="square">
            <a:spAutoFit/>
          </a:bodyPr>
          <a:lstStyle/>
          <a:p>
            <a:r>
              <a:rPr lang="en-GB" sz="2400" b="1" dirty="0">
                <a:solidFill>
                  <a:srgbClr val="FF0000"/>
                </a:solidFill>
                <a:effectLst/>
                <a:latin typeface="Calibri" panose="020F0502020204030204" pitchFamily="34" charset="0"/>
                <a:ea typeface="Calibri" panose="020F0502020204030204" pitchFamily="34" charset="0"/>
              </a:rPr>
              <a:t>Those who </a:t>
            </a:r>
            <a:r>
              <a:rPr lang="en-GB" sz="2800" b="1" dirty="0">
                <a:solidFill>
                  <a:srgbClr val="0070C0"/>
                </a:solidFill>
                <a:effectLst/>
                <a:latin typeface="Calibri" panose="020F0502020204030204" pitchFamily="34" charset="0"/>
                <a:ea typeface="Calibri" panose="020F0502020204030204" pitchFamily="34" charset="0"/>
              </a:rPr>
              <a:t>BELIEVE</a:t>
            </a:r>
            <a:r>
              <a:rPr lang="en-GB" sz="2400" b="1" dirty="0">
                <a:solidFill>
                  <a:srgbClr val="FF0000"/>
                </a:solidFill>
                <a:effectLst/>
                <a:latin typeface="Calibri" panose="020F0502020204030204" pitchFamily="34" charset="0"/>
                <a:ea typeface="Calibri" panose="020F0502020204030204" pitchFamily="34" charset="0"/>
              </a:rPr>
              <a:t> in him will not perish </a:t>
            </a:r>
          </a:p>
          <a:p>
            <a:r>
              <a:rPr lang="en-GB" sz="2400" b="1" dirty="0">
                <a:solidFill>
                  <a:srgbClr val="FF0000"/>
                </a:solidFill>
                <a:effectLst/>
                <a:latin typeface="Calibri" panose="020F0502020204030204" pitchFamily="34" charset="0"/>
                <a:ea typeface="Calibri" panose="020F0502020204030204" pitchFamily="34" charset="0"/>
              </a:rPr>
              <a:t>but will have eternal life. </a:t>
            </a:r>
            <a:br>
              <a:rPr lang="en-GB" sz="2400" b="1" dirty="0">
                <a:solidFill>
                  <a:srgbClr val="FF0000"/>
                </a:solidFill>
                <a:effectLst/>
                <a:latin typeface="Calibri" panose="020F0502020204030204" pitchFamily="34" charset="0"/>
                <a:ea typeface="Calibri" panose="020F0502020204030204" pitchFamily="34" charset="0"/>
              </a:rPr>
            </a:br>
            <a:endParaRPr lang="en-GB" sz="2400" dirty="0">
              <a:solidFill>
                <a:srgbClr val="FF0000"/>
              </a:solidFill>
            </a:endParaRPr>
          </a:p>
        </p:txBody>
      </p:sp>
      <p:pic>
        <p:nvPicPr>
          <p:cNvPr id="15" name="Picture 14">
            <a:extLst>
              <a:ext uri="{FF2B5EF4-FFF2-40B4-BE49-F238E27FC236}">
                <a16:creationId xmlns:a16="http://schemas.microsoft.com/office/drawing/2014/main" id="{0B1723C8-FCB0-4118-8780-A6EBEF889DF0}"/>
              </a:ext>
            </a:extLst>
          </p:cNvPr>
          <p:cNvPicPr>
            <a:picLocks noChangeAspect="1"/>
          </p:cNvPicPr>
          <p:nvPr/>
        </p:nvPicPr>
        <p:blipFill>
          <a:blip r:embed="rId3"/>
          <a:stretch>
            <a:fillRect/>
          </a:stretch>
        </p:blipFill>
        <p:spPr>
          <a:xfrm>
            <a:off x="609599" y="916323"/>
            <a:ext cx="2692498" cy="2117178"/>
          </a:xfrm>
          <a:prstGeom prst="rect">
            <a:avLst/>
          </a:prstGeom>
        </p:spPr>
      </p:pic>
      <p:pic>
        <p:nvPicPr>
          <p:cNvPr id="17" name="Picture 16">
            <a:extLst>
              <a:ext uri="{FF2B5EF4-FFF2-40B4-BE49-F238E27FC236}">
                <a16:creationId xmlns:a16="http://schemas.microsoft.com/office/drawing/2014/main" id="{CDD3693A-620B-4405-86CE-F26BEC862B65}"/>
              </a:ext>
            </a:extLst>
          </p:cNvPr>
          <p:cNvPicPr>
            <a:picLocks noChangeAspect="1"/>
          </p:cNvPicPr>
          <p:nvPr/>
        </p:nvPicPr>
        <p:blipFill>
          <a:blip r:embed="rId4"/>
          <a:stretch>
            <a:fillRect/>
          </a:stretch>
        </p:blipFill>
        <p:spPr>
          <a:xfrm>
            <a:off x="7325711" y="2391197"/>
            <a:ext cx="3630174" cy="2507801"/>
          </a:xfrm>
          <a:prstGeom prst="rect">
            <a:avLst/>
          </a:prstGeom>
        </p:spPr>
      </p:pic>
      <p:pic>
        <p:nvPicPr>
          <p:cNvPr id="19" name="Picture 18">
            <a:extLst>
              <a:ext uri="{FF2B5EF4-FFF2-40B4-BE49-F238E27FC236}">
                <a16:creationId xmlns:a16="http://schemas.microsoft.com/office/drawing/2014/main" id="{93BC58C6-7E9B-4670-8173-854435B36FE8}"/>
              </a:ext>
            </a:extLst>
          </p:cNvPr>
          <p:cNvPicPr>
            <a:picLocks noChangeAspect="1"/>
          </p:cNvPicPr>
          <p:nvPr/>
        </p:nvPicPr>
        <p:blipFill rotWithShape="1">
          <a:blip r:embed="rId5"/>
          <a:srcRect l="-824" t="1033" r="824" b="13245"/>
          <a:stretch/>
        </p:blipFill>
        <p:spPr>
          <a:xfrm>
            <a:off x="735978" y="3917775"/>
            <a:ext cx="3794232" cy="2754892"/>
          </a:xfrm>
          <a:prstGeom prst="rect">
            <a:avLst/>
          </a:prstGeom>
        </p:spPr>
      </p:pic>
      <p:pic>
        <p:nvPicPr>
          <p:cNvPr id="3" name="Picture 2">
            <a:extLst>
              <a:ext uri="{FF2B5EF4-FFF2-40B4-BE49-F238E27FC236}">
                <a16:creationId xmlns:a16="http://schemas.microsoft.com/office/drawing/2014/main" id="{04B40267-D14D-4A17-9CDA-02B15A5A5A0D}"/>
              </a:ext>
            </a:extLst>
          </p:cNvPr>
          <p:cNvPicPr>
            <a:picLocks noChangeAspect="1"/>
          </p:cNvPicPr>
          <p:nvPr/>
        </p:nvPicPr>
        <p:blipFill>
          <a:blip r:embed="rId6"/>
          <a:stretch>
            <a:fillRect/>
          </a:stretch>
        </p:blipFill>
        <p:spPr>
          <a:xfrm>
            <a:off x="10663490" y="4591242"/>
            <a:ext cx="1314450" cy="2257425"/>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1443618673"/>
      </p:ext>
    </p:extLst>
  </p:cSld>
  <p:clrMapOvr>
    <a:masterClrMapping/>
  </p:clrMapOvr>
  <mc:AlternateContent xmlns:mc="http://schemas.openxmlformats.org/markup-compatibility/2006" xmlns:p14="http://schemas.microsoft.com/office/powerpoint/2010/main">
    <mc:Choice Requires="p14">
      <p:transition spd="slow" p14:dur="2000" advTm="73119"/>
    </mc:Choice>
    <mc:Fallback xmlns="">
      <p:transition spd="slow" advTm="731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par>
                                <p:cTn id="39" presetID="10"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3.1|2.1|1.9|2.1|3.6|3.8|10.2|8.4|3|8"/>
</p:tagLst>
</file>

<file path=ppt/tags/tag10.xml><?xml version="1.0" encoding="utf-8"?>
<p:tagLst xmlns:a="http://schemas.openxmlformats.org/drawingml/2006/main" xmlns:r="http://schemas.openxmlformats.org/officeDocument/2006/relationships" xmlns:p="http://schemas.openxmlformats.org/presentationml/2006/main">
  <p:tag name="TIMING" val="|0.5|3.7|4.4|11.2|5.6|8.4|7.4|4|5.6|3.1|4.5|5.5|1.9|7.4"/>
</p:tagLst>
</file>

<file path=ppt/tags/tag11.xml><?xml version="1.0" encoding="utf-8"?>
<p:tagLst xmlns:a="http://schemas.openxmlformats.org/drawingml/2006/main" xmlns:r="http://schemas.openxmlformats.org/officeDocument/2006/relationships" xmlns:p="http://schemas.openxmlformats.org/presentationml/2006/main">
  <p:tag name="TIMING" val="|0.6|3.9|3.8|8.4|6.1|5.5|9|7.5"/>
</p:tagLst>
</file>

<file path=ppt/tags/tag12.xml><?xml version="1.0" encoding="utf-8"?>
<p:tagLst xmlns:a="http://schemas.openxmlformats.org/drawingml/2006/main" xmlns:r="http://schemas.openxmlformats.org/officeDocument/2006/relationships" xmlns:p="http://schemas.openxmlformats.org/presentationml/2006/main">
  <p:tag name="TIMING" val="|0.5|2|27"/>
</p:tagLst>
</file>

<file path=ppt/tags/tag13.xml><?xml version="1.0" encoding="utf-8"?>
<p:tagLst xmlns:a="http://schemas.openxmlformats.org/drawingml/2006/main" xmlns:r="http://schemas.openxmlformats.org/officeDocument/2006/relationships" xmlns:p="http://schemas.openxmlformats.org/presentationml/2006/main">
  <p:tag name="TIMING" val="|0.6|0.9"/>
</p:tagLst>
</file>

<file path=ppt/tags/tag14.xml><?xml version="1.0" encoding="utf-8"?>
<p:tagLst xmlns:a="http://schemas.openxmlformats.org/drawingml/2006/main" xmlns:r="http://schemas.openxmlformats.org/officeDocument/2006/relationships" xmlns:p="http://schemas.openxmlformats.org/presentationml/2006/main">
  <p:tag name="TIMING" val="|0.9|2.4|1.7|3.1|1.2|0.9|2.2"/>
</p:tagLst>
</file>

<file path=ppt/tags/tag2.xml><?xml version="1.0" encoding="utf-8"?>
<p:tagLst xmlns:a="http://schemas.openxmlformats.org/drawingml/2006/main" xmlns:r="http://schemas.openxmlformats.org/officeDocument/2006/relationships" xmlns:p="http://schemas.openxmlformats.org/presentationml/2006/main">
  <p:tag name="TIMING" val="|1.2|2.2|4.9|9.4"/>
</p:tagLst>
</file>

<file path=ppt/tags/tag3.xml><?xml version="1.0" encoding="utf-8"?>
<p:tagLst xmlns:a="http://schemas.openxmlformats.org/drawingml/2006/main" xmlns:r="http://schemas.openxmlformats.org/officeDocument/2006/relationships" xmlns:p="http://schemas.openxmlformats.org/presentationml/2006/main">
  <p:tag name="TIMING" val="|0.7|7.5|6"/>
</p:tagLst>
</file>

<file path=ppt/tags/tag4.xml><?xml version="1.0" encoding="utf-8"?>
<p:tagLst xmlns:a="http://schemas.openxmlformats.org/drawingml/2006/main" xmlns:r="http://schemas.openxmlformats.org/officeDocument/2006/relationships" xmlns:p="http://schemas.openxmlformats.org/presentationml/2006/main">
  <p:tag name="TIMING" val="|0.6|5.6|10.4|6|11"/>
</p:tagLst>
</file>

<file path=ppt/tags/tag5.xml><?xml version="1.0" encoding="utf-8"?>
<p:tagLst xmlns:a="http://schemas.openxmlformats.org/drawingml/2006/main" xmlns:r="http://schemas.openxmlformats.org/officeDocument/2006/relationships" xmlns:p="http://schemas.openxmlformats.org/presentationml/2006/main">
  <p:tag name="TIMING" val="|0.4|14.4|22.3|4.5"/>
</p:tagLst>
</file>

<file path=ppt/tags/tag6.xml><?xml version="1.0" encoding="utf-8"?>
<p:tagLst xmlns:a="http://schemas.openxmlformats.org/drawingml/2006/main" xmlns:r="http://schemas.openxmlformats.org/officeDocument/2006/relationships" xmlns:p="http://schemas.openxmlformats.org/presentationml/2006/main">
  <p:tag name="TIMING" val="|0.6|9.7|6.5|5.4|6.1"/>
</p:tagLst>
</file>

<file path=ppt/tags/tag7.xml><?xml version="1.0" encoding="utf-8"?>
<p:tagLst xmlns:a="http://schemas.openxmlformats.org/drawingml/2006/main" xmlns:r="http://schemas.openxmlformats.org/officeDocument/2006/relationships" xmlns:p="http://schemas.openxmlformats.org/presentationml/2006/main">
  <p:tag name="TIMING" val="|1|4.7|6.5|13.3"/>
</p:tagLst>
</file>

<file path=ppt/tags/tag8.xml><?xml version="1.0" encoding="utf-8"?>
<p:tagLst xmlns:a="http://schemas.openxmlformats.org/drawingml/2006/main" xmlns:r="http://schemas.openxmlformats.org/officeDocument/2006/relationships" xmlns:p="http://schemas.openxmlformats.org/presentationml/2006/main">
  <p:tag name="TIMING" val="|0.5|7.5|17.4|11|8.4|7.7"/>
</p:tagLst>
</file>

<file path=ppt/tags/tag9.xml><?xml version="1.0" encoding="utf-8"?>
<p:tagLst xmlns:a="http://schemas.openxmlformats.org/drawingml/2006/main" xmlns:r="http://schemas.openxmlformats.org/officeDocument/2006/relationships" xmlns:p="http://schemas.openxmlformats.org/presentationml/2006/main">
  <p:tag name="TIMING" val="|0.5|9.8|10.2|5.9|7.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DarkSeedLeftStep">
      <a:dk1>
        <a:srgbClr val="000000"/>
      </a:dk1>
      <a:lt1>
        <a:srgbClr val="FFFFFF"/>
      </a:lt1>
      <a:dk2>
        <a:srgbClr val="393620"/>
      </a:dk2>
      <a:lt2>
        <a:srgbClr val="E8E2E5"/>
      </a:lt2>
      <a:accent1>
        <a:srgbClr val="27B776"/>
      </a:accent1>
      <a:accent2>
        <a:srgbClr val="1BBA31"/>
      </a:accent2>
      <a:accent3>
        <a:srgbClr val="4FB627"/>
      </a:accent3>
      <a:accent4>
        <a:srgbClr val="82B01A"/>
      </a:accent4>
      <a:accent5>
        <a:srgbClr val="B3A326"/>
      </a:accent5>
      <a:accent6>
        <a:srgbClr val="CE711E"/>
      </a:accent6>
      <a:hlink>
        <a:srgbClr val="82862C"/>
      </a:hlink>
      <a:folHlink>
        <a:srgbClr val="7F7F7F"/>
      </a:folHlink>
    </a:clrScheme>
    <a:fontScheme name="Slate">
      <a:majorFont>
        <a:latin typeface="Bookman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250</TotalTime>
  <Words>966</Words>
  <Application>Microsoft Office PowerPoint</Application>
  <PresentationFormat>Widescreen</PresentationFormat>
  <Paragraphs>107</Paragraphs>
  <Slides>15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Abadi</vt:lpstr>
      <vt:lpstr>Arial</vt:lpstr>
      <vt:lpstr>Bookman Old Style</vt:lpstr>
      <vt:lpstr>Calibri</vt:lpstr>
      <vt:lpstr>Comic Sans MS</vt:lpstr>
      <vt:lpstr>Franklin Gothic Book</vt:lpstr>
      <vt:lpstr>Helvetica</vt:lpstr>
      <vt:lpstr>Times New Roman</vt:lpstr>
      <vt:lpstr>Wingdings</vt:lpstr>
      <vt:lpstr>Wingdings 2</vt:lpstr>
      <vt:lpstr>SlateVTI</vt:lpstr>
      <vt:lpstr>‘Whoever Believes in Jesus have Eternal Life’</vt:lpstr>
      <vt:lpstr>PowerPoint Presentation</vt:lpstr>
      <vt:lpstr>In Gospel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 Bless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‘Whoever Believes in Jesus have Eternal Life’</dc:title>
  <dc:creator>Sajin Cheruvathoor</dc:creator>
  <cp:lastModifiedBy>Sajin Cheruvathoor</cp:lastModifiedBy>
  <cp:revision>138</cp:revision>
  <dcterms:created xsi:type="dcterms:W3CDTF">2021-03-09T11:22:19Z</dcterms:created>
  <dcterms:modified xsi:type="dcterms:W3CDTF">2021-03-13T22:45:02Z</dcterms:modified>
</cp:coreProperties>
</file>