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9" r:id="rId6"/>
    <p:sldId id="262" r:id="rId7"/>
    <p:sldId id="264" r:id="rId8"/>
    <p:sldId id="263" r:id="rId9"/>
    <p:sldId id="268"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1" d="100"/>
          <a:sy n="61" d="100"/>
        </p:scale>
        <p:origin x="88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A5E2A16D-53C6-4235-9E43-194858A67CD1}" type="datetimeFigureOut">
              <a:rPr lang="en-GB" smtClean="0"/>
              <a:t>20/02/2021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197EB91-E22C-4601-9CE2-FEE3E23D57F2}" type="slidenum">
              <a:rPr lang="en-GB" smtClean="0"/>
              <a:t>‹#›</a:t>
            </a:fld>
            <a:endParaRPr lang="en-GB"/>
          </a:p>
        </p:txBody>
      </p:sp>
    </p:spTree>
    <p:extLst>
      <p:ext uri="{BB962C8B-B14F-4D97-AF65-F5344CB8AC3E}">
        <p14:creationId xmlns:p14="http://schemas.microsoft.com/office/powerpoint/2010/main" val="159733029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E2A16D-53C6-4235-9E43-194858A67CD1}" type="datetimeFigureOut">
              <a:rPr lang="en-GB" smtClean="0"/>
              <a:t>20/02/2021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97EB91-E22C-4601-9CE2-FEE3E23D57F2}" type="slidenum">
              <a:rPr lang="en-GB" smtClean="0"/>
              <a:t>‹#›</a:t>
            </a:fld>
            <a:endParaRPr lang="en-GB"/>
          </a:p>
        </p:txBody>
      </p:sp>
    </p:spTree>
    <p:extLst>
      <p:ext uri="{BB962C8B-B14F-4D97-AF65-F5344CB8AC3E}">
        <p14:creationId xmlns:p14="http://schemas.microsoft.com/office/powerpoint/2010/main" val="2462949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E2A16D-53C6-4235-9E43-194858A67CD1}" type="datetimeFigureOut">
              <a:rPr lang="en-GB" smtClean="0"/>
              <a:t>20/02/2021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97EB91-E22C-4601-9CE2-FEE3E23D57F2}" type="slidenum">
              <a:rPr lang="en-GB" smtClean="0"/>
              <a:t>‹#›</a:t>
            </a:fld>
            <a:endParaRPr lang="en-GB"/>
          </a:p>
        </p:txBody>
      </p:sp>
    </p:spTree>
    <p:extLst>
      <p:ext uri="{BB962C8B-B14F-4D97-AF65-F5344CB8AC3E}">
        <p14:creationId xmlns:p14="http://schemas.microsoft.com/office/powerpoint/2010/main" val="1969174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E2A16D-53C6-4235-9E43-194858A67CD1}" type="datetimeFigureOut">
              <a:rPr lang="en-GB" smtClean="0"/>
              <a:t>20/02/2021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197EB91-E22C-4601-9CE2-FEE3E23D57F2}" type="slidenum">
              <a:rPr lang="en-GB" smtClean="0"/>
              <a:t>‹#›</a:t>
            </a:fld>
            <a:endParaRPr lang="en-GB"/>
          </a:p>
        </p:txBody>
      </p:sp>
    </p:spTree>
    <p:extLst>
      <p:ext uri="{BB962C8B-B14F-4D97-AF65-F5344CB8AC3E}">
        <p14:creationId xmlns:p14="http://schemas.microsoft.com/office/powerpoint/2010/main" val="3327906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A5E2A16D-53C6-4235-9E43-194858A67CD1}" type="datetimeFigureOut">
              <a:rPr lang="en-GB" smtClean="0"/>
              <a:t>20/02/2021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197EB91-E22C-4601-9CE2-FEE3E23D57F2}" type="slidenum">
              <a:rPr lang="en-GB" smtClean="0"/>
              <a:t>‹#›</a:t>
            </a:fld>
            <a:endParaRPr lang="en-GB"/>
          </a:p>
        </p:txBody>
      </p:sp>
    </p:spTree>
    <p:extLst>
      <p:ext uri="{BB962C8B-B14F-4D97-AF65-F5344CB8AC3E}">
        <p14:creationId xmlns:p14="http://schemas.microsoft.com/office/powerpoint/2010/main" val="322302018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5E2A16D-53C6-4235-9E43-194858A67CD1}" type="datetimeFigureOut">
              <a:rPr lang="en-GB" smtClean="0"/>
              <a:t>20/02/2021</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C197EB91-E22C-4601-9CE2-FEE3E23D57F2}" type="slidenum">
              <a:rPr lang="en-GB" smtClean="0"/>
              <a:t>‹#›</a:t>
            </a:fld>
            <a:endParaRPr lang="en-GB"/>
          </a:p>
        </p:txBody>
      </p:sp>
    </p:spTree>
    <p:extLst>
      <p:ext uri="{BB962C8B-B14F-4D97-AF65-F5344CB8AC3E}">
        <p14:creationId xmlns:p14="http://schemas.microsoft.com/office/powerpoint/2010/main" val="3041026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A5E2A16D-53C6-4235-9E43-194858A67CD1}" type="datetimeFigureOut">
              <a:rPr lang="en-GB" smtClean="0"/>
              <a:t>20/02/2021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197EB91-E22C-4601-9CE2-FEE3E23D57F2}" type="slidenum">
              <a:rPr lang="en-GB" smtClean="0"/>
              <a:t>‹#›</a:t>
            </a:fld>
            <a:endParaRPr lang="en-GB"/>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690946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E2A16D-53C6-4235-9E43-194858A67CD1}" type="datetimeFigureOut">
              <a:rPr lang="en-GB" smtClean="0"/>
              <a:t>20/02/2021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197EB91-E22C-4601-9CE2-FEE3E23D57F2}" type="slidenum">
              <a:rPr lang="en-GB" smtClean="0"/>
              <a:t>‹#›</a:t>
            </a:fld>
            <a:endParaRPr lang="en-GB"/>
          </a:p>
        </p:txBody>
      </p:sp>
    </p:spTree>
    <p:extLst>
      <p:ext uri="{BB962C8B-B14F-4D97-AF65-F5344CB8AC3E}">
        <p14:creationId xmlns:p14="http://schemas.microsoft.com/office/powerpoint/2010/main" val="3270579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E2A16D-53C6-4235-9E43-194858A67CD1}" type="datetimeFigureOut">
              <a:rPr lang="en-GB" smtClean="0"/>
              <a:t>20/02/2021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197EB91-E22C-4601-9CE2-FEE3E23D57F2}" type="slidenum">
              <a:rPr lang="en-GB" smtClean="0"/>
              <a:t>‹#›</a:t>
            </a:fld>
            <a:endParaRPr lang="en-GB"/>
          </a:p>
        </p:txBody>
      </p:sp>
    </p:spTree>
    <p:extLst>
      <p:ext uri="{BB962C8B-B14F-4D97-AF65-F5344CB8AC3E}">
        <p14:creationId xmlns:p14="http://schemas.microsoft.com/office/powerpoint/2010/main" val="451133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A5E2A16D-53C6-4235-9E43-194858A67CD1}" type="datetimeFigureOut">
              <a:rPr lang="en-GB" smtClean="0"/>
              <a:t>20/02/2021</a:t>
            </a:fld>
            <a:endParaRPr lang="en-GB"/>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GB"/>
          </a:p>
        </p:txBody>
      </p:sp>
      <p:sp>
        <p:nvSpPr>
          <p:cNvPr id="11" name="Slide Number Placeholder 10"/>
          <p:cNvSpPr>
            <a:spLocks noGrp="1"/>
          </p:cNvSpPr>
          <p:nvPr>
            <p:ph type="sldNum" sz="quarter" idx="12"/>
          </p:nvPr>
        </p:nvSpPr>
        <p:spPr/>
        <p:txBody>
          <a:bodyPr/>
          <a:lstStyle/>
          <a:p>
            <a:fld id="{C197EB91-E22C-4601-9CE2-FEE3E23D57F2}" type="slidenum">
              <a:rPr lang="en-GB" smtClean="0"/>
              <a:t>‹#›</a:t>
            </a:fld>
            <a:endParaRPr lang="en-GB"/>
          </a:p>
        </p:txBody>
      </p:sp>
    </p:spTree>
    <p:extLst>
      <p:ext uri="{BB962C8B-B14F-4D97-AF65-F5344CB8AC3E}">
        <p14:creationId xmlns:p14="http://schemas.microsoft.com/office/powerpoint/2010/main" val="496520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A5E2A16D-53C6-4235-9E43-194858A67CD1}" type="datetimeFigureOut">
              <a:rPr lang="en-GB" smtClean="0"/>
              <a:t>20/02/2021</a:t>
            </a:fld>
            <a:endParaRPr lang="en-GB"/>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GB"/>
          </a:p>
        </p:txBody>
      </p:sp>
      <p:sp>
        <p:nvSpPr>
          <p:cNvPr id="10" name="Slide Number Placeholder 9"/>
          <p:cNvSpPr>
            <a:spLocks noGrp="1"/>
          </p:cNvSpPr>
          <p:nvPr>
            <p:ph type="sldNum" sz="quarter" idx="12"/>
          </p:nvPr>
        </p:nvSpPr>
        <p:spPr/>
        <p:txBody>
          <a:bodyPr/>
          <a:lstStyle/>
          <a:p>
            <a:fld id="{C197EB91-E22C-4601-9CE2-FEE3E23D57F2}" type="slidenum">
              <a:rPr lang="en-GB" smtClean="0"/>
              <a:t>‹#›</a:t>
            </a:fld>
            <a:endParaRPr lang="en-GB"/>
          </a:p>
        </p:txBody>
      </p:sp>
    </p:spTree>
    <p:extLst>
      <p:ext uri="{BB962C8B-B14F-4D97-AF65-F5344CB8AC3E}">
        <p14:creationId xmlns:p14="http://schemas.microsoft.com/office/powerpoint/2010/main" val="3121372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A5E2A16D-53C6-4235-9E43-194858A67CD1}" type="datetimeFigureOut">
              <a:rPr lang="en-GB" smtClean="0"/>
              <a:t>20/02/2021</a:t>
            </a:fld>
            <a:endParaRPr lang="en-GB"/>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GB"/>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C197EB91-E22C-4601-9CE2-FEE3E23D57F2}" type="slidenum">
              <a:rPr lang="en-GB" smtClean="0"/>
              <a:t>‹#›</a:t>
            </a:fld>
            <a:endParaRPr lang="en-GB"/>
          </a:p>
        </p:txBody>
      </p:sp>
    </p:spTree>
    <p:extLst>
      <p:ext uri="{BB962C8B-B14F-4D97-AF65-F5344CB8AC3E}">
        <p14:creationId xmlns:p14="http://schemas.microsoft.com/office/powerpoint/2010/main" val="5218410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hyperlink" Target="https://www.youtube.com/channel/UCndM2GK0dnpWg5ECUscdDcA" TargetMode="External"/><Relationship Id="rId4" Type="http://schemas.openxmlformats.org/officeDocument/2006/relationships/hyperlink" Target="http://littleevangelist.com/childrens_liturgy.ph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AC40A-58BB-4734-B004-78429ED60A91}"/>
              </a:ext>
            </a:extLst>
          </p:cNvPr>
          <p:cNvSpPr>
            <a:spLocks noGrp="1"/>
          </p:cNvSpPr>
          <p:nvPr>
            <p:ph type="ctrTitle"/>
          </p:nvPr>
        </p:nvSpPr>
        <p:spPr>
          <a:xfrm>
            <a:off x="1676400" y="1481870"/>
            <a:ext cx="8991600" cy="2774819"/>
          </a:xfrm>
        </p:spPr>
        <p:txBody>
          <a:bodyPr>
            <a:normAutofit/>
          </a:bodyPr>
          <a:lstStyle/>
          <a:p>
            <a:r>
              <a:rPr lang="en-US" b="1" dirty="0">
                <a:solidFill>
                  <a:schemeClr val="accent5">
                    <a:lumMod val="75000"/>
                  </a:schemeClr>
                </a:solidFill>
              </a:rPr>
              <a:t>REPENT, AND BELIEVE </a:t>
            </a:r>
            <a:br>
              <a:rPr lang="en-US" b="1" dirty="0">
                <a:solidFill>
                  <a:schemeClr val="accent5">
                    <a:lumMod val="75000"/>
                  </a:schemeClr>
                </a:solidFill>
              </a:rPr>
            </a:br>
            <a:r>
              <a:rPr lang="en-US" b="1" dirty="0">
                <a:solidFill>
                  <a:schemeClr val="accent5">
                    <a:lumMod val="75000"/>
                  </a:schemeClr>
                </a:solidFill>
              </a:rPr>
              <a:t>IN THE GOOD NEWS</a:t>
            </a:r>
            <a:endParaRPr lang="en-GB" b="1" dirty="0">
              <a:solidFill>
                <a:schemeClr val="accent5">
                  <a:lumMod val="75000"/>
                </a:schemeClr>
              </a:solidFill>
            </a:endParaRPr>
          </a:p>
        </p:txBody>
      </p:sp>
      <p:sp>
        <p:nvSpPr>
          <p:cNvPr id="3" name="Subtitle 2">
            <a:extLst>
              <a:ext uri="{FF2B5EF4-FFF2-40B4-BE49-F238E27FC236}">
                <a16:creationId xmlns:a16="http://schemas.microsoft.com/office/drawing/2014/main" id="{2C225023-43F7-4FA9-A27B-D924C4FD765F}"/>
              </a:ext>
            </a:extLst>
          </p:cNvPr>
          <p:cNvSpPr>
            <a:spLocks noGrp="1"/>
          </p:cNvSpPr>
          <p:nvPr>
            <p:ph type="subTitle" idx="1"/>
          </p:nvPr>
        </p:nvSpPr>
        <p:spPr>
          <a:xfrm>
            <a:off x="1524000" y="4477687"/>
            <a:ext cx="9144000" cy="719766"/>
          </a:xfrm>
        </p:spPr>
        <p:txBody>
          <a:bodyPr>
            <a:normAutofit/>
          </a:bodyPr>
          <a:lstStyle/>
          <a:p>
            <a:r>
              <a:rPr lang="en-US" sz="2800" b="1"/>
              <a:t> CHILDREN’S LITURGY FEBRUARY 21</a:t>
            </a:r>
            <a:r>
              <a:rPr lang="en-US" sz="2800" b="1" baseline="30000"/>
              <a:t>ST</a:t>
            </a:r>
            <a:r>
              <a:rPr lang="en-US" sz="2800" b="1"/>
              <a:t> 2021</a:t>
            </a:r>
            <a:endParaRPr lang="en-GB" sz="2800" b="1" dirty="0"/>
          </a:p>
        </p:txBody>
      </p:sp>
      <p:sp>
        <p:nvSpPr>
          <p:cNvPr id="12" name="TextBox 11">
            <a:extLst>
              <a:ext uri="{FF2B5EF4-FFF2-40B4-BE49-F238E27FC236}">
                <a16:creationId xmlns:a16="http://schemas.microsoft.com/office/drawing/2014/main" id="{F8FB7390-B413-47E9-8595-9A5B531DE619}"/>
              </a:ext>
            </a:extLst>
          </p:cNvPr>
          <p:cNvSpPr txBox="1"/>
          <p:nvPr/>
        </p:nvSpPr>
        <p:spPr>
          <a:xfrm>
            <a:off x="3048000" y="3565635"/>
            <a:ext cx="6096000" cy="584775"/>
          </a:xfrm>
          <a:prstGeom prst="rect">
            <a:avLst/>
          </a:prstGeom>
          <a:noFill/>
        </p:spPr>
        <p:txBody>
          <a:bodyPr wrap="square">
            <a:spAutoFit/>
          </a:bodyPr>
          <a:lstStyle/>
          <a:p>
            <a:pPr algn="ctr"/>
            <a:r>
              <a:rPr lang="en-US" sz="3200" b="1" dirty="0">
                <a:solidFill>
                  <a:schemeClr val="accent2">
                    <a:lumMod val="50000"/>
                  </a:schemeClr>
                </a:solidFill>
              </a:rPr>
              <a:t>GOSPEL: MARK 1:12-15</a:t>
            </a:r>
            <a:endParaRPr lang="en-GB" sz="3200" b="1" dirty="0">
              <a:solidFill>
                <a:schemeClr val="accent2">
                  <a:lumMod val="50000"/>
                </a:schemeClr>
              </a:solidFill>
            </a:endParaRPr>
          </a:p>
        </p:txBody>
      </p:sp>
    </p:spTree>
    <p:extLst>
      <p:ext uri="{BB962C8B-B14F-4D97-AF65-F5344CB8AC3E}">
        <p14:creationId xmlns:p14="http://schemas.microsoft.com/office/powerpoint/2010/main" val="2800756641"/>
      </p:ext>
    </p:extLst>
  </p:cSld>
  <p:clrMapOvr>
    <a:masterClrMapping/>
  </p:clrMapOvr>
  <mc:AlternateContent xmlns:mc="http://schemas.openxmlformats.org/markup-compatibility/2006" xmlns:p14="http://schemas.microsoft.com/office/powerpoint/2010/main">
    <mc:Choice Requires="p14">
      <p:transition spd="slow" p14:dur="2000" advTm="6537"/>
    </mc:Choice>
    <mc:Fallback xmlns="">
      <p:transition spd="slow" advTm="6537"/>
    </mc:Fallback>
  </mc:AlternateContent>
  <p:extLst>
    <p:ext uri="{E180D4A7-C9FB-4DFB-919C-405C955672EB}">
      <p14:showEvtLst xmlns:p14="http://schemas.microsoft.com/office/powerpoint/2010/main">
        <p14:playEvt time="9" objId="5"/>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DD0FB70-5E1D-47B6-8CC6-DB59913CFB45}"/>
              </a:ext>
            </a:extLst>
          </p:cNvPr>
          <p:cNvSpPr txBox="1"/>
          <p:nvPr/>
        </p:nvSpPr>
        <p:spPr>
          <a:xfrm>
            <a:off x="1445173" y="2176092"/>
            <a:ext cx="9906000" cy="3970318"/>
          </a:xfrm>
          <a:prstGeom prst="rect">
            <a:avLst/>
          </a:prstGeom>
          <a:noFill/>
        </p:spPr>
        <p:txBody>
          <a:bodyPr wrap="square">
            <a:spAutoFit/>
          </a:bodyPr>
          <a:lstStyle/>
          <a:p>
            <a:pPr algn="ctr"/>
            <a:r>
              <a:rPr lang="en-US" sz="3600" b="1" dirty="0">
                <a:effectLst/>
                <a:latin typeface="Comic Sans MS" panose="030F0702030302020204" pitchFamily="66" charset="0"/>
                <a:ea typeface="Calibri" panose="020F0502020204030204" pitchFamily="34" charset="0"/>
                <a:cs typeface="Times New Roman" panose="02020603050405020304" pitchFamily="18" charset="0"/>
              </a:rPr>
              <a:t>Dear Lord Jesus, we thank you for delivering us and setting us free from sin. Give us the grace to stay closer to you and depend on the power of Holy Spirit and word of God to resist the temptations that drags us away from your presence. </a:t>
            </a:r>
          </a:p>
          <a:p>
            <a:pPr algn="ctr"/>
            <a:r>
              <a:rPr lang="en-US" sz="3600" b="1" dirty="0">
                <a:effectLst/>
                <a:latin typeface="Comic Sans MS" panose="030F0702030302020204" pitchFamily="66" charset="0"/>
                <a:ea typeface="Calibri" panose="020F0502020204030204" pitchFamily="34" charset="0"/>
                <a:cs typeface="Times New Roman" panose="02020603050405020304" pitchFamily="18" charset="0"/>
              </a:rPr>
              <a:t>In Jesus name we pray, Amen</a:t>
            </a:r>
            <a:endParaRPr lang="en-GB" sz="3600" dirty="0"/>
          </a:p>
        </p:txBody>
      </p:sp>
      <p:pic>
        <p:nvPicPr>
          <p:cNvPr id="7" name="Picture 6">
            <a:extLst>
              <a:ext uri="{FF2B5EF4-FFF2-40B4-BE49-F238E27FC236}">
                <a16:creationId xmlns:a16="http://schemas.microsoft.com/office/drawing/2014/main" id="{DD245F2F-EA06-40FE-9F5B-6A11AA243B38}"/>
              </a:ext>
            </a:extLst>
          </p:cNvPr>
          <p:cNvPicPr>
            <a:picLocks noChangeAspect="1"/>
          </p:cNvPicPr>
          <p:nvPr/>
        </p:nvPicPr>
        <p:blipFill>
          <a:blip r:embed="rId3"/>
          <a:stretch>
            <a:fillRect/>
          </a:stretch>
        </p:blipFill>
        <p:spPr>
          <a:xfrm>
            <a:off x="1558438" y="298084"/>
            <a:ext cx="1886047" cy="1505027"/>
          </a:xfrm>
          <a:prstGeom prst="rect">
            <a:avLst/>
          </a:prstGeom>
          <a:ln>
            <a:noFill/>
          </a:ln>
          <a:effectLst>
            <a:softEdge rad="112500"/>
          </a:effectLst>
        </p:spPr>
      </p:pic>
      <p:sp>
        <p:nvSpPr>
          <p:cNvPr id="11" name="TextBox 10">
            <a:extLst>
              <a:ext uri="{FF2B5EF4-FFF2-40B4-BE49-F238E27FC236}">
                <a16:creationId xmlns:a16="http://schemas.microsoft.com/office/drawing/2014/main" id="{A4BE6072-0164-4187-9FDC-9E2630B7BB2F}"/>
              </a:ext>
            </a:extLst>
          </p:cNvPr>
          <p:cNvSpPr txBox="1"/>
          <p:nvPr/>
        </p:nvSpPr>
        <p:spPr>
          <a:xfrm>
            <a:off x="3951890" y="1013521"/>
            <a:ext cx="6096000" cy="584775"/>
          </a:xfrm>
          <a:prstGeom prst="rect">
            <a:avLst/>
          </a:prstGeom>
          <a:noFill/>
        </p:spPr>
        <p:txBody>
          <a:bodyPr wrap="square">
            <a:spAutoFit/>
          </a:bodyPr>
          <a:lstStyle/>
          <a:p>
            <a:r>
              <a:rPr lang="en-US" sz="3200" b="1" dirty="0">
                <a:solidFill>
                  <a:srgbClr val="0070C0"/>
                </a:solidFill>
                <a:effectLst/>
                <a:latin typeface="Comic Sans MS" panose="030F0702030302020204" pitchFamily="66" charset="0"/>
                <a:ea typeface="Calibri" panose="020F0502020204030204" pitchFamily="34" charset="0"/>
                <a:cs typeface="Times New Roman" panose="02020603050405020304" pitchFamily="18" charset="0"/>
              </a:rPr>
              <a:t>LET US PRAY,</a:t>
            </a:r>
            <a:endParaRPr lang="en-GB" sz="3200" dirty="0">
              <a:solidFill>
                <a:srgbClr val="0070C0"/>
              </a:solidFill>
            </a:endParaRPr>
          </a:p>
        </p:txBody>
      </p:sp>
    </p:spTree>
    <p:custDataLst>
      <p:tags r:id="rId1"/>
    </p:custDataLst>
    <p:extLst>
      <p:ext uri="{BB962C8B-B14F-4D97-AF65-F5344CB8AC3E}">
        <p14:creationId xmlns:p14="http://schemas.microsoft.com/office/powerpoint/2010/main" val="1407229033"/>
      </p:ext>
    </p:extLst>
  </p:cSld>
  <p:clrMapOvr>
    <a:masterClrMapping/>
  </p:clrMapOvr>
  <mc:AlternateContent xmlns:mc="http://schemas.openxmlformats.org/markup-compatibility/2006" xmlns:p14="http://schemas.microsoft.com/office/powerpoint/2010/main">
    <mc:Choice Requires="p14">
      <p:transition spd="slow" p14:dur="2000" advTm="47159"/>
    </mc:Choice>
    <mc:Fallback xmlns="">
      <p:transition spd="slow" advTm="4715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barn(inVertical)">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FD1F9E-5AED-4BF6-A1DC-9FFE50911EFD}"/>
              </a:ext>
            </a:extLst>
          </p:cNvPr>
          <p:cNvPicPr>
            <a:picLocks noChangeAspect="1"/>
          </p:cNvPicPr>
          <p:nvPr/>
        </p:nvPicPr>
        <p:blipFill>
          <a:blip r:embed="rId3"/>
          <a:stretch>
            <a:fillRect/>
          </a:stretch>
        </p:blipFill>
        <p:spPr>
          <a:xfrm>
            <a:off x="1581061" y="300202"/>
            <a:ext cx="9029877" cy="6089432"/>
          </a:xfrm>
          <a:prstGeom prst="rect">
            <a:avLst/>
          </a:prstGeom>
        </p:spPr>
      </p:pic>
    </p:spTree>
    <p:custDataLst>
      <p:tags r:id="rId1"/>
    </p:custDataLst>
    <p:extLst>
      <p:ext uri="{BB962C8B-B14F-4D97-AF65-F5344CB8AC3E}">
        <p14:creationId xmlns:p14="http://schemas.microsoft.com/office/powerpoint/2010/main" val="4064232450"/>
      </p:ext>
    </p:extLst>
  </p:cSld>
  <p:clrMapOvr>
    <a:masterClrMapping/>
  </p:clrMapOvr>
  <mc:AlternateContent xmlns:mc="http://schemas.openxmlformats.org/markup-compatibility/2006" xmlns:p14="http://schemas.microsoft.com/office/powerpoint/2010/main">
    <mc:Choice Requires="p14">
      <p:transition spd="slow" p14:dur="2000" advTm="30890"/>
    </mc:Choice>
    <mc:Fallback xmlns="">
      <p:transition spd="slow" advTm="3089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4ADCDE8-6BBA-4706-96FE-3271418A50B4}"/>
              </a:ext>
            </a:extLst>
          </p:cNvPr>
          <p:cNvSpPr txBox="1"/>
          <p:nvPr/>
        </p:nvSpPr>
        <p:spPr>
          <a:xfrm>
            <a:off x="2869323" y="2476616"/>
            <a:ext cx="6096000" cy="584775"/>
          </a:xfrm>
          <a:prstGeom prst="rect">
            <a:avLst/>
          </a:prstGeom>
          <a:noFill/>
        </p:spPr>
        <p:txBody>
          <a:bodyPr wrap="square">
            <a:spAutoFit/>
          </a:bodyPr>
          <a:lstStyle/>
          <a:p>
            <a:pPr algn="ctr"/>
            <a:r>
              <a:rPr lang="en-US" sz="3200" dirty="0"/>
              <a:t>GOD BLESS YOU ALL</a:t>
            </a:r>
            <a:endParaRPr lang="en-GB" sz="3200" dirty="0"/>
          </a:p>
        </p:txBody>
      </p:sp>
      <p:sp>
        <p:nvSpPr>
          <p:cNvPr id="9" name="TextBox 8">
            <a:extLst>
              <a:ext uri="{FF2B5EF4-FFF2-40B4-BE49-F238E27FC236}">
                <a16:creationId xmlns:a16="http://schemas.microsoft.com/office/drawing/2014/main" id="{B0D8641A-D0D6-4497-82B6-DBD456FA33A2}"/>
              </a:ext>
            </a:extLst>
          </p:cNvPr>
          <p:cNvSpPr txBox="1"/>
          <p:nvPr/>
        </p:nvSpPr>
        <p:spPr>
          <a:xfrm>
            <a:off x="1797268" y="3429000"/>
            <a:ext cx="8597462" cy="461665"/>
          </a:xfrm>
          <a:prstGeom prst="rect">
            <a:avLst/>
          </a:prstGeom>
          <a:noFill/>
        </p:spPr>
        <p:txBody>
          <a:bodyPr wrap="square">
            <a:spAutoFit/>
          </a:bodyPr>
          <a:lstStyle/>
          <a:p>
            <a:pPr algn="ctr"/>
            <a:r>
              <a:rPr lang="en-US" sz="2400" b="1" dirty="0">
                <a:solidFill>
                  <a:schemeClr val="accent3"/>
                </a:solidFill>
              </a:rPr>
              <a:t>KEEP LITTLE EVANGELIST IN YOUR SPECIAL PRAYERS</a:t>
            </a:r>
            <a:endParaRPr lang="en-GB" sz="2400" b="1" dirty="0">
              <a:solidFill>
                <a:schemeClr val="accent3"/>
              </a:solidFill>
            </a:endParaRPr>
          </a:p>
        </p:txBody>
      </p:sp>
      <p:pic>
        <p:nvPicPr>
          <p:cNvPr id="3" name="Picture 2">
            <a:extLst>
              <a:ext uri="{FF2B5EF4-FFF2-40B4-BE49-F238E27FC236}">
                <a16:creationId xmlns:a16="http://schemas.microsoft.com/office/drawing/2014/main" id="{8FB8E0A3-3BC8-4619-8414-3B8DC0988CEB}"/>
              </a:ext>
            </a:extLst>
          </p:cNvPr>
          <p:cNvPicPr>
            <a:picLocks noChangeAspect="1"/>
          </p:cNvPicPr>
          <p:nvPr/>
        </p:nvPicPr>
        <p:blipFill>
          <a:blip r:embed="rId3"/>
          <a:stretch>
            <a:fillRect/>
          </a:stretch>
        </p:blipFill>
        <p:spPr>
          <a:xfrm>
            <a:off x="4129087" y="127807"/>
            <a:ext cx="3324225" cy="1981200"/>
          </a:xfrm>
          <a:prstGeom prst="ellipse">
            <a:avLst/>
          </a:prstGeom>
          <a:ln>
            <a:noFill/>
          </a:ln>
          <a:effectLst>
            <a:softEdge rad="112500"/>
          </a:effectLst>
        </p:spPr>
      </p:pic>
      <p:sp>
        <p:nvSpPr>
          <p:cNvPr id="8" name="TextBox 7">
            <a:extLst>
              <a:ext uri="{FF2B5EF4-FFF2-40B4-BE49-F238E27FC236}">
                <a16:creationId xmlns:a16="http://schemas.microsoft.com/office/drawing/2014/main" id="{AE1FDE91-5282-423F-BB73-8664F23E9412}"/>
              </a:ext>
            </a:extLst>
          </p:cNvPr>
          <p:cNvSpPr txBox="1"/>
          <p:nvPr/>
        </p:nvSpPr>
        <p:spPr>
          <a:xfrm>
            <a:off x="5538952" y="4601861"/>
            <a:ext cx="6216868" cy="2000548"/>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marL="0" indent="0">
              <a:lnSpc>
                <a:spcPct val="100000"/>
              </a:lnSpc>
              <a:buFont typeface="Arial" panose="020B0604020202020204" pitchFamily="34" charset="0"/>
              <a:buNone/>
            </a:pPr>
            <a:r>
              <a:rPr lang="en-US" b="1" dirty="0">
                <a:solidFill>
                  <a:srgbClr val="002060"/>
                </a:solidFill>
                <a:latin typeface="Abadi" panose="020B0604020104020204" pitchFamily="34" charset="0"/>
              </a:rPr>
              <a:t>FOR MORE IDEAS PLEASE VISIT:</a:t>
            </a:r>
          </a:p>
          <a:p>
            <a:pPr marL="0" indent="0">
              <a:lnSpc>
                <a:spcPct val="100000"/>
              </a:lnSpc>
              <a:buFont typeface="Arial" panose="020B0604020202020204" pitchFamily="34" charset="0"/>
              <a:buNone/>
            </a:pPr>
            <a:endParaRPr lang="en-US" b="1" dirty="0">
              <a:solidFill>
                <a:srgbClr val="002060"/>
              </a:solidFill>
              <a:latin typeface="Abadi" panose="020B0604020104020204" pitchFamily="34" charset="0"/>
            </a:endParaRPr>
          </a:p>
          <a:p>
            <a:pPr>
              <a:lnSpc>
                <a:spcPct val="100000"/>
              </a:lnSpc>
            </a:pPr>
            <a:r>
              <a:rPr lang="en-US" b="1" dirty="0">
                <a:solidFill>
                  <a:srgbClr val="C00000"/>
                </a:solidFill>
                <a:latin typeface="Abadi" panose="020B0604020104020204" pitchFamily="34" charset="0"/>
              </a:rPr>
              <a:t>WEBSITE:</a:t>
            </a:r>
            <a:r>
              <a:rPr lang="en-US" b="1" dirty="0">
                <a:solidFill>
                  <a:schemeClr val="bg2">
                    <a:lumMod val="25000"/>
                  </a:schemeClr>
                </a:solidFill>
                <a:latin typeface="Abadi" panose="020B0604020104020204" pitchFamily="34" charset="0"/>
              </a:rPr>
              <a:t> </a:t>
            </a:r>
          </a:p>
          <a:p>
            <a:pPr marL="45720" indent="0">
              <a:lnSpc>
                <a:spcPct val="100000"/>
              </a:lnSpc>
              <a:buFont typeface="Wingdings" pitchFamily="2" charset="2"/>
              <a:buNone/>
            </a:pPr>
            <a:r>
              <a:rPr lang="en-US" b="1" dirty="0">
                <a:solidFill>
                  <a:schemeClr val="bg2">
                    <a:lumMod val="25000"/>
                  </a:schemeClr>
                </a:solidFill>
                <a:latin typeface="Abadi" panose="020B0604020104020204" pitchFamily="34" charset="0"/>
              </a:rPr>
              <a:t> </a:t>
            </a:r>
            <a:r>
              <a:rPr lang="en-GB" b="1" dirty="0">
                <a:solidFill>
                  <a:schemeClr val="bg2">
                    <a:lumMod val="25000"/>
                  </a:schemeClr>
                </a:solidFill>
                <a:latin typeface="Abadi" panose="020B0604020104020204" pitchFamily="34" charset="0"/>
                <a:hlinkClick r:id="rId4">
                  <a:extLst>
                    <a:ext uri="{A12FA001-AC4F-418D-AE19-62706E023703}">
                      <ahyp:hlinkClr xmlns:ahyp="http://schemas.microsoft.com/office/drawing/2018/hyperlinkcolor" val="tx"/>
                    </a:ext>
                  </a:extLst>
                </a:hlinkClick>
              </a:rPr>
              <a:t>http://littleevangelist.com/childrens_liturgy.php</a:t>
            </a:r>
            <a:endParaRPr lang="en-GB" b="1" dirty="0">
              <a:solidFill>
                <a:schemeClr val="bg2">
                  <a:lumMod val="25000"/>
                </a:schemeClr>
              </a:solidFill>
              <a:latin typeface="Abadi" panose="020B0604020104020204" pitchFamily="34" charset="0"/>
            </a:endParaRPr>
          </a:p>
          <a:p>
            <a:pPr marL="45720" indent="0">
              <a:lnSpc>
                <a:spcPct val="100000"/>
              </a:lnSpc>
              <a:buFont typeface="Wingdings" pitchFamily="2" charset="2"/>
              <a:buNone/>
            </a:pPr>
            <a:endParaRPr lang="en-US" b="1" dirty="0">
              <a:solidFill>
                <a:schemeClr val="bg2">
                  <a:lumMod val="25000"/>
                </a:schemeClr>
              </a:solidFill>
              <a:latin typeface="Abadi" panose="020B0604020104020204" pitchFamily="34" charset="0"/>
            </a:endParaRPr>
          </a:p>
          <a:p>
            <a:pPr>
              <a:lnSpc>
                <a:spcPct val="100000"/>
              </a:lnSpc>
            </a:pPr>
            <a:r>
              <a:rPr lang="en-US" b="1" dirty="0">
                <a:solidFill>
                  <a:srgbClr val="C00000"/>
                </a:solidFill>
                <a:latin typeface="Abadi" panose="020B0604020104020204" pitchFamily="34" charset="0"/>
              </a:rPr>
              <a:t>YOUTUBE CHANNEL: </a:t>
            </a:r>
          </a:p>
          <a:p>
            <a:pPr marL="45720" indent="0">
              <a:lnSpc>
                <a:spcPct val="100000"/>
              </a:lnSpc>
              <a:buFont typeface="Wingdings" pitchFamily="2" charset="2"/>
              <a:buNone/>
            </a:pPr>
            <a:r>
              <a:rPr lang="en-GB" sz="1600" b="1" dirty="0">
                <a:solidFill>
                  <a:schemeClr val="bg2">
                    <a:lumMod val="25000"/>
                  </a:schemeClr>
                </a:solidFill>
                <a:latin typeface="Abadi" panose="020B0604020104020204" pitchFamily="34" charset="0"/>
                <a:hlinkClick r:id="rId5">
                  <a:extLst>
                    <a:ext uri="{A12FA001-AC4F-418D-AE19-62706E023703}">
                      <ahyp:hlinkClr xmlns:ahyp="http://schemas.microsoft.com/office/drawing/2018/hyperlinkcolor" val="tx"/>
                    </a:ext>
                  </a:extLst>
                </a:hlinkClick>
              </a:rPr>
              <a:t>https://www.youtube.com/channel/UCndM2GK0dnpWg5ECUscdDcA</a:t>
            </a:r>
            <a:endParaRPr lang="en-GB" dirty="0"/>
          </a:p>
        </p:txBody>
      </p:sp>
    </p:spTree>
    <p:custDataLst>
      <p:tags r:id="rId1"/>
    </p:custDataLst>
    <p:extLst>
      <p:ext uri="{BB962C8B-B14F-4D97-AF65-F5344CB8AC3E}">
        <p14:creationId xmlns:p14="http://schemas.microsoft.com/office/powerpoint/2010/main" val="1896507864"/>
      </p:ext>
    </p:extLst>
  </p:cSld>
  <p:clrMapOvr>
    <a:masterClrMapping/>
  </p:clrMapOvr>
  <mc:AlternateContent xmlns:mc="http://schemas.openxmlformats.org/markup-compatibility/2006" xmlns:p14="http://schemas.microsoft.com/office/powerpoint/2010/main">
    <mc:Choice Requires="p14">
      <p:transition spd="slow" p14:dur="2000" advTm="19403"/>
    </mc:Choice>
    <mc:Fallback xmlns="">
      <p:transition spd="slow" advTm="1940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barn(inVertical)">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barn(inVertical)">
                                      <p:cBhvr>
                                        <p:cTn id="27" dur="500"/>
                                        <p:tgtEl>
                                          <p:spTgt spid="8">
                                            <p:txEl>
                                              <p:pRg st="2" end="2"/>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8">
                                            <p:txEl>
                                              <p:pRg st="3" end="3"/>
                                            </p:txEl>
                                          </p:spTgt>
                                        </p:tgtEl>
                                        <p:attrNameLst>
                                          <p:attrName>style.visibility</p:attrName>
                                        </p:attrNameLst>
                                      </p:cBhvr>
                                      <p:to>
                                        <p:strVal val="visible"/>
                                      </p:to>
                                    </p:set>
                                    <p:animEffect transition="in" filter="barn(inVertical)">
                                      <p:cBhvr>
                                        <p:cTn id="30" dur="500"/>
                                        <p:tgtEl>
                                          <p:spTgt spid="8">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Effect transition="in" filter="barn(inVertical)">
                                      <p:cBhvr>
                                        <p:cTn id="35" dur="500"/>
                                        <p:tgtEl>
                                          <p:spTgt spid="8">
                                            <p:txEl>
                                              <p:pRg st="5" end="5"/>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barn(inVertical)">
                                      <p:cBhvr>
                                        <p:cTn id="38"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F5C2CA-7CEA-4424-83DE-7DDF8AD84E13}"/>
              </a:ext>
            </a:extLst>
          </p:cNvPr>
          <p:cNvPicPr>
            <a:picLocks noChangeAspect="1"/>
          </p:cNvPicPr>
          <p:nvPr/>
        </p:nvPicPr>
        <p:blipFill>
          <a:blip r:embed="rId3"/>
          <a:stretch>
            <a:fillRect/>
          </a:stretch>
        </p:blipFill>
        <p:spPr>
          <a:xfrm>
            <a:off x="412847" y="906125"/>
            <a:ext cx="3452678" cy="2576946"/>
          </a:xfrm>
          <a:prstGeom prst="rect">
            <a:avLst/>
          </a:prstGeom>
        </p:spPr>
      </p:pic>
      <p:sp>
        <p:nvSpPr>
          <p:cNvPr id="5" name="TextBox 4">
            <a:extLst>
              <a:ext uri="{FF2B5EF4-FFF2-40B4-BE49-F238E27FC236}">
                <a16:creationId xmlns:a16="http://schemas.microsoft.com/office/drawing/2014/main" id="{F0C1A349-5F08-40C9-8559-33BF0FB91938}"/>
              </a:ext>
            </a:extLst>
          </p:cNvPr>
          <p:cNvSpPr txBox="1"/>
          <p:nvPr/>
        </p:nvSpPr>
        <p:spPr>
          <a:xfrm>
            <a:off x="4075328" y="1437128"/>
            <a:ext cx="6925566" cy="584775"/>
          </a:xfrm>
          <a:prstGeom prst="rect">
            <a:avLst/>
          </a:prstGeom>
          <a:noFill/>
        </p:spPr>
        <p:txBody>
          <a:bodyPr wrap="square">
            <a:spAutoFit/>
          </a:bodyPr>
          <a:lstStyle/>
          <a:p>
            <a:r>
              <a:rPr lang="en-US" sz="3200" b="0" i="0" dirty="0">
                <a:solidFill>
                  <a:schemeClr val="accent3">
                    <a:lumMod val="50000"/>
                  </a:schemeClr>
                </a:solidFill>
                <a:effectLst/>
                <a:latin typeface="Abadi" panose="020B0604020104020204" pitchFamily="34" charset="0"/>
              </a:rPr>
              <a:t>We see Jesus healing a leper.</a:t>
            </a:r>
            <a:endParaRPr lang="en-GB" sz="3200" dirty="0">
              <a:solidFill>
                <a:schemeClr val="accent3">
                  <a:lumMod val="50000"/>
                </a:schemeClr>
              </a:solidFill>
              <a:latin typeface="Abadi" panose="020B0604020104020204" pitchFamily="34" charset="0"/>
            </a:endParaRPr>
          </a:p>
        </p:txBody>
      </p:sp>
      <p:sp>
        <p:nvSpPr>
          <p:cNvPr id="6" name="TextBox 5">
            <a:extLst>
              <a:ext uri="{FF2B5EF4-FFF2-40B4-BE49-F238E27FC236}">
                <a16:creationId xmlns:a16="http://schemas.microsoft.com/office/drawing/2014/main" id="{C265C49F-57BA-4590-8AD3-84775ADB7FE9}"/>
              </a:ext>
            </a:extLst>
          </p:cNvPr>
          <p:cNvSpPr txBox="1"/>
          <p:nvPr/>
        </p:nvSpPr>
        <p:spPr>
          <a:xfrm>
            <a:off x="4075328" y="2160506"/>
            <a:ext cx="5903000" cy="584775"/>
          </a:xfrm>
          <a:prstGeom prst="rect">
            <a:avLst/>
          </a:prstGeom>
          <a:noFill/>
        </p:spPr>
        <p:txBody>
          <a:bodyPr wrap="square">
            <a:spAutoFit/>
          </a:bodyPr>
          <a:lstStyle/>
          <a:p>
            <a:r>
              <a:rPr lang="en-US" sz="3200" b="0" i="0" dirty="0">
                <a:solidFill>
                  <a:schemeClr val="accent3">
                    <a:lumMod val="50000"/>
                  </a:schemeClr>
                </a:solidFill>
                <a:effectLst/>
                <a:latin typeface="Abadi" panose="020B0604020104020204" pitchFamily="34" charset="0"/>
              </a:rPr>
              <a:t>He touched him in compassion.</a:t>
            </a:r>
          </a:p>
        </p:txBody>
      </p:sp>
      <p:sp>
        <p:nvSpPr>
          <p:cNvPr id="11" name="TextBox 10">
            <a:extLst>
              <a:ext uri="{FF2B5EF4-FFF2-40B4-BE49-F238E27FC236}">
                <a16:creationId xmlns:a16="http://schemas.microsoft.com/office/drawing/2014/main" id="{A32F75C0-9A38-45CF-9DB0-D12C6AB125A3}"/>
              </a:ext>
            </a:extLst>
          </p:cNvPr>
          <p:cNvSpPr txBox="1"/>
          <p:nvPr/>
        </p:nvSpPr>
        <p:spPr>
          <a:xfrm>
            <a:off x="4075328" y="141472"/>
            <a:ext cx="4596214" cy="523220"/>
          </a:xfrm>
          <a:prstGeom prst="rect">
            <a:avLst/>
          </a:prstGeom>
          <a:solidFill>
            <a:schemeClr val="bg2"/>
          </a:solidFill>
        </p:spPr>
        <p:txBody>
          <a:bodyPr wrap="square">
            <a:spAutoFit/>
          </a:bodyPr>
          <a:lstStyle/>
          <a:p>
            <a:pPr algn="ctr"/>
            <a:r>
              <a:rPr lang="en-US" sz="2800" b="1" dirty="0">
                <a:latin typeface="Abadi" panose="020B0604020104020204" pitchFamily="34" charset="0"/>
              </a:rPr>
              <a:t>IN THE GOSPEL LAST WEEK,</a:t>
            </a:r>
            <a:endParaRPr lang="en-GB" sz="2800" b="1" dirty="0">
              <a:latin typeface="Abadi" panose="020B0604020104020204" pitchFamily="34" charset="0"/>
            </a:endParaRPr>
          </a:p>
        </p:txBody>
      </p:sp>
      <p:sp>
        <p:nvSpPr>
          <p:cNvPr id="15" name="TextBox 14">
            <a:extLst>
              <a:ext uri="{FF2B5EF4-FFF2-40B4-BE49-F238E27FC236}">
                <a16:creationId xmlns:a16="http://schemas.microsoft.com/office/drawing/2014/main" id="{D3EF405B-2E60-47CC-AB85-C392ED77CD8C}"/>
              </a:ext>
            </a:extLst>
          </p:cNvPr>
          <p:cNvSpPr txBox="1"/>
          <p:nvPr/>
        </p:nvSpPr>
        <p:spPr>
          <a:xfrm>
            <a:off x="1892237" y="3568043"/>
            <a:ext cx="7461594" cy="461665"/>
          </a:xfrm>
          <a:prstGeom prst="rect">
            <a:avLst/>
          </a:prstGeom>
          <a:noFill/>
        </p:spPr>
        <p:txBody>
          <a:bodyPr wrap="square">
            <a:spAutoFit/>
          </a:bodyPr>
          <a:lstStyle/>
          <a:p>
            <a:r>
              <a:rPr lang="en-US" sz="2400" b="1" dirty="0">
                <a:solidFill>
                  <a:srgbClr val="0070C0"/>
                </a:solidFill>
              </a:rPr>
              <a:t>WE ARE CHOSEN TO BE CLEAN BY HIS LOVE.</a:t>
            </a:r>
          </a:p>
        </p:txBody>
      </p:sp>
      <p:sp>
        <p:nvSpPr>
          <p:cNvPr id="16" name="TextBox 15">
            <a:extLst>
              <a:ext uri="{FF2B5EF4-FFF2-40B4-BE49-F238E27FC236}">
                <a16:creationId xmlns:a16="http://schemas.microsoft.com/office/drawing/2014/main" id="{FB957FE1-8F6B-4972-B588-17D8AF6C3765}"/>
              </a:ext>
            </a:extLst>
          </p:cNvPr>
          <p:cNvSpPr txBox="1"/>
          <p:nvPr/>
        </p:nvSpPr>
        <p:spPr>
          <a:xfrm>
            <a:off x="1052991" y="4251827"/>
            <a:ext cx="9947903" cy="461665"/>
          </a:xfrm>
          <a:prstGeom prst="rect">
            <a:avLst/>
          </a:prstGeom>
          <a:noFill/>
        </p:spPr>
        <p:txBody>
          <a:bodyPr wrap="square">
            <a:spAutoFit/>
          </a:bodyPr>
          <a:lstStyle/>
          <a:p>
            <a:pPr algn="ctr"/>
            <a:r>
              <a:rPr lang="en-GB" sz="2400" b="1" dirty="0">
                <a:solidFill>
                  <a:srgbClr val="C00000"/>
                </a:solidFill>
                <a:latin typeface="Abadi" panose="020B0604020104020204" pitchFamily="34" charset="0"/>
                <a:ea typeface="Calibri" panose="020F0502020204030204" pitchFamily="34" charset="0"/>
                <a:cs typeface="Times New Roman" panose="02020603050405020304" pitchFamily="18" charset="0"/>
              </a:rPr>
              <a:t>L</a:t>
            </a:r>
            <a:r>
              <a:rPr lang="en-GB" sz="2400" b="1" dirty="0">
                <a:solidFill>
                  <a:srgbClr val="C00000"/>
                </a:solidFill>
                <a:effectLst/>
                <a:latin typeface="Abadi" panose="020B0604020104020204" pitchFamily="34" charset="0"/>
                <a:ea typeface="Calibri" panose="020F0502020204030204" pitchFamily="34" charset="0"/>
                <a:cs typeface="Times New Roman" panose="02020603050405020304" pitchFamily="18" charset="0"/>
              </a:rPr>
              <a:t>et us approach Jesus with </a:t>
            </a:r>
            <a:r>
              <a:rPr lang="en-GB" sz="2400" b="1" dirty="0">
                <a:solidFill>
                  <a:schemeClr val="tx2">
                    <a:lumMod val="50000"/>
                  </a:schemeClr>
                </a:solidFill>
                <a:effectLst/>
                <a:latin typeface="Abadi" panose="020B0604020104020204" pitchFamily="34" charset="0"/>
                <a:ea typeface="Calibri" panose="020F0502020204030204" pitchFamily="34" charset="0"/>
                <a:cs typeface="Times New Roman" panose="02020603050405020304" pitchFamily="18" charset="0"/>
              </a:rPr>
              <a:t>FAITH</a:t>
            </a:r>
            <a:r>
              <a:rPr lang="en-GB" sz="2400" b="1" dirty="0">
                <a:solidFill>
                  <a:srgbClr val="C00000"/>
                </a:solidFill>
                <a:effectLst/>
                <a:latin typeface="Abadi" panose="020B0604020104020204" pitchFamily="34" charset="0"/>
                <a:ea typeface="Calibri" panose="020F0502020204030204" pitchFamily="34" charset="0"/>
                <a:cs typeface="Times New Roman" panose="02020603050405020304" pitchFamily="18" charset="0"/>
              </a:rPr>
              <a:t> and </a:t>
            </a:r>
            <a:r>
              <a:rPr lang="en-GB" sz="2400" b="1" dirty="0">
                <a:solidFill>
                  <a:schemeClr val="tx2">
                    <a:lumMod val="50000"/>
                  </a:schemeClr>
                </a:solidFill>
                <a:effectLst/>
                <a:latin typeface="Abadi" panose="020B0604020104020204" pitchFamily="34" charset="0"/>
                <a:ea typeface="Calibri" panose="020F0502020204030204" pitchFamily="34" charset="0"/>
                <a:cs typeface="Times New Roman" panose="02020603050405020304" pitchFamily="18" charset="0"/>
              </a:rPr>
              <a:t>HUMILITY</a:t>
            </a:r>
            <a:r>
              <a:rPr lang="en-GB" sz="2400" b="1" dirty="0">
                <a:solidFill>
                  <a:srgbClr val="C00000"/>
                </a:solidFill>
                <a:effectLst/>
                <a:latin typeface="Abadi" panose="020B0604020104020204" pitchFamily="34" charset="0"/>
                <a:ea typeface="Calibri" panose="020F0502020204030204" pitchFamily="34" charset="0"/>
                <a:cs typeface="Times New Roman" panose="02020603050405020304" pitchFamily="18" charset="0"/>
              </a:rPr>
              <a:t>.</a:t>
            </a:r>
            <a:endParaRPr lang="en-GB" sz="2400" dirty="0">
              <a:solidFill>
                <a:srgbClr val="C00000"/>
              </a:solidFill>
            </a:endParaRPr>
          </a:p>
        </p:txBody>
      </p:sp>
      <p:sp>
        <p:nvSpPr>
          <p:cNvPr id="17" name="TextBox 16">
            <a:extLst>
              <a:ext uri="{FF2B5EF4-FFF2-40B4-BE49-F238E27FC236}">
                <a16:creationId xmlns:a16="http://schemas.microsoft.com/office/drawing/2014/main" id="{C411A431-F0CB-407A-B0E3-C4D6C23B32A8}"/>
              </a:ext>
            </a:extLst>
          </p:cNvPr>
          <p:cNvSpPr txBox="1"/>
          <p:nvPr/>
        </p:nvSpPr>
        <p:spPr>
          <a:xfrm>
            <a:off x="0" y="5623144"/>
            <a:ext cx="12534718" cy="954107"/>
          </a:xfrm>
          <a:prstGeom prst="rect">
            <a:avLst/>
          </a:prstGeom>
          <a:noFill/>
        </p:spPr>
        <p:txBody>
          <a:bodyPr wrap="square">
            <a:spAutoFit/>
          </a:bodyPr>
          <a:lstStyle/>
          <a:p>
            <a:pPr algn="ctr"/>
            <a:r>
              <a:rPr lang="en-GB" sz="2800" b="1" dirty="0">
                <a:solidFill>
                  <a:srgbClr val="7030A0"/>
                </a:solidFill>
                <a:effectLst/>
                <a:latin typeface="Abadi" panose="020B0604020104020204" pitchFamily="34" charset="0"/>
                <a:ea typeface="Calibri" panose="020F0502020204030204" pitchFamily="34" charset="0"/>
                <a:cs typeface="Times New Roman" panose="02020603050405020304" pitchFamily="18" charset="0"/>
              </a:rPr>
              <a:t>Let us </a:t>
            </a:r>
            <a:r>
              <a:rPr lang="en-GB" sz="2800" b="1" dirty="0">
                <a:solidFill>
                  <a:srgbClr val="7030A0"/>
                </a:solidFill>
                <a:latin typeface="Abadi" panose="020B0604020104020204" pitchFamily="34" charset="0"/>
                <a:ea typeface="Calibri" panose="020F0502020204030204" pitchFamily="34" charset="0"/>
                <a:cs typeface="Times New Roman" panose="02020603050405020304" pitchFamily="18" charset="0"/>
              </a:rPr>
              <a:t>be thankful and</a:t>
            </a:r>
          </a:p>
          <a:p>
            <a:pPr algn="ctr"/>
            <a:r>
              <a:rPr lang="en-GB" sz="2800" b="1" dirty="0">
                <a:solidFill>
                  <a:srgbClr val="7030A0"/>
                </a:solidFill>
                <a:latin typeface="Abadi" panose="020B0604020104020204" pitchFamily="34" charset="0"/>
                <a:ea typeface="Calibri" panose="020F0502020204030204" pitchFamily="34" charset="0"/>
                <a:cs typeface="Times New Roman" panose="02020603050405020304" pitchFamily="18" charset="0"/>
              </a:rPr>
              <a:t> always </a:t>
            </a:r>
            <a:r>
              <a:rPr lang="en-GB" sz="2800" b="1" dirty="0">
                <a:solidFill>
                  <a:srgbClr val="00B050"/>
                </a:solidFill>
                <a:latin typeface="Abadi" panose="020B0604020104020204" pitchFamily="34" charset="0"/>
                <a:ea typeface="Calibri" panose="020F0502020204030204" pitchFamily="34" charset="0"/>
                <a:cs typeface="Times New Roman" panose="02020603050405020304" pitchFamily="18" charset="0"/>
              </a:rPr>
              <a:t>be vigilant to </a:t>
            </a:r>
            <a:r>
              <a:rPr lang="en-GB" sz="2800" b="1" dirty="0">
                <a:solidFill>
                  <a:schemeClr val="tx2">
                    <a:lumMod val="50000"/>
                  </a:schemeClr>
                </a:solidFill>
                <a:latin typeface="Abadi" panose="020B0604020104020204" pitchFamily="34" charset="0"/>
                <a:ea typeface="Calibri" panose="020F0502020204030204" pitchFamily="34" charset="0"/>
                <a:cs typeface="Times New Roman" panose="02020603050405020304" pitchFamily="18" charset="0"/>
              </a:rPr>
              <a:t>FOLLOW</a:t>
            </a:r>
            <a:r>
              <a:rPr lang="en-GB" sz="2800" b="1" dirty="0">
                <a:solidFill>
                  <a:srgbClr val="00B050"/>
                </a:solidFill>
                <a:latin typeface="Abadi" panose="020B0604020104020204" pitchFamily="34" charset="0"/>
                <a:ea typeface="Calibri" panose="020F0502020204030204" pitchFamily="34" charset="0"/>
                <a:cs typeface="Times New Roman" panose="02020603050405020304" pitchFamily="18" charset="0"/>
              </a:rPr>
              <a:t> his directions. </a:t>
            </a:r>
            <a:endParaRPr lang="en-GB" sz="2800" dirty="0">
              <a:solidFill>
                <a:srgbClr val="7030A0"/>
              </a:solidFill>
            </a:endParaRPr>
          </a:p>
        </p:txBody>
      </p:sp>
      <p:pic>
        <p:nvPicPr>
          <p:cNvPr id="10" name="Picture 9">
            <a:extLst>
              <a:ext uri="{FF2B5EF4-FFF2-40B4-BE49-F238E27FC236}">
                <a16:creationId xmlns:a16="http://schemas.microsoft.com/office/drawing/2014/main" id="{DC035AB9-A7CA-44BF-8F14-F36D9ECCCD13}"/>
              </a:ext>
            </a:extLst>
          </p:cNvPr>
          <p:cNvPicPr>
            <a:picLocks noChangeAspect="1"/>
          </p:cNvPicPr>
          <p:nvPr/>
        </p:nvPicPr>
        <p:blipFill>
          <a:blip r:embed="rId4"/>
          <a:stretch>
            <a:fillRect/>
          </a:stretch>
        </p:blipFill>
        <p:spPr>
          <a:xfrm>
            <a:off x="9156368" y="2585836"/>
            <a:ext cx="2496167" cy="3391700"/>
          </a:xfrm>
          <a:prstGeom prst="ellipse">
            <a:avLst/>
          </a:prstGeom>
          <a:ln>
            <a:noFill/>
          </a:ln>
          <a:effectLst>
            <a:softEdge rad="112500"/>
          </a:effectLst>
        </p:spPr>
      </p:pic>
      <p:pic>
        <p:nvPicPr>
          <p:cNvPr id="12" name="Picture 11">
            <a:extLst>
              <a:ext uri="{FF2B5EF4-FFF2-40B4-BE49-F238E27FC236}">
                <a16:creationId xmlns:a16="http://schemas.microsoft.com/office/drawing/2014/main" id="{093232C1-09B3-4C2C-A4CF-B38B4844B493}"/>
              </a:ext>
            </a:extLst>
          </p:cNvPr>
          <p:cNvPicPr>
            <a:picLocks noChangeAspect="1"/>
          </p:cNvPicPr>
          <p:nvPr/>
        </p:nvPicPr>
        <p:blipFill>
          <a:blip r:embed="rId5"/>
          <a:stretch>
            <a:fillRect/>
          </a:stretch>
        </p:blipFill>
        <p:spPr>
          <a:xfrm>
            <a:off x="297233" y="4152370"/>
            <a:ext cx="2057084" cy="2604055"/>
          </a:xfrm>
          <a:prstGeom prst="rect">
            <a:avLst/>
          </a:prstGeom>
          <a:ln>
            <a:noFill/>
          </a:ln>
          <a:effectLst>
            <a:softEdge rad="112500"/>
          </a:effectLst>
        </p:spPr>
      </p:pic>
      <p:sp>
        <p:nvSpPr>
          <p:cNvPr id="13" name="TextBox 12">
            <a:extLst>
              <a:ext uri="{FF2B5EF4-FFF2-40B4-BE49-F238E27FC236}">
                <a16:creationId xmlns:a16="http://schemas.microsoft.com/office/drawing/2014/main" id="{ED182E56-A09D-4C45-8D04-73D20C66EDE5}"/>
              </a:ext>
            </a:extLst>
          </p:cNvPr>
          <p:cNvSpPr txBox="1"/>
          <p:nvPr/>
        </p:nvSpPr>
        <p:spPr>
          <a:xfrm>
            <a:off x="1892237" y="4984004"/>
            <a:ext cx="7514897" cy="523220"/>
          </a:xfrm>
          <a:prstGeom prst="rect">
            <a:avLst/>
          </a:prstGeom>
          <a:noFill/>
        </p:spPr>
        <p:txBody>
          <a:bodyPr wrap="square">
            <a:spAutoFit/>
          </a:bodyPr>
          <a:lstStyle/>
          <a:p>
            <a:pPr algn="ctr"/>
            <a:r>
              <a:rPr lang="en-GB" sz="2800" b="1" dirty="0">
                <a:solidFill>
                  <a:srgbClr val="00B050"/>
                </a:solidFill>
                <a:latin typeface="Abadi" panose="020B0604020104020204" pitchFamily="34" charset="0"/>
                <a:ea typeface="Calibri" panose="020F0502020204030204" pitchFamily="34" charset="0"/>
                <a:cs typeface="Times New Roman" panose="02020603050405020304" pitchFamily="18" charset="0"/>
              </a:rPr>
              <a:t>L</a:t>
            </a:r>
            <a:r>
              <a:rPr lang="en-GB" sz="2800" b="1" dirty="0">
                <a:solidFill>
                  <a:srgbClr val="00B050"/>
                </a:solidFill>
                <a:effectLst/>
                <a:latin typeface="Abadi" panose="020B0604020104020204" pitchFamily="34" charset="0"/>
                <a:ea typeface="Calibri" panose="020F0502020204030204" pitchFamily="34" charset="0"/>
                <a:cs typeface="Times New Roman" panose="02020603050405020304" pitchFamily="18" charset="0"/>
              </a:rPr>
              <a:t>et us have compassion and love for each other</a:t>
            </a:r>
            <a:endParaRPr lang="en-GB" sz="2800" dirty="0">
              <a:solidFill>
                <a:srgbClr val="00B050"/>
              </a:solidFill>
            </a:endParaRPr>
          </a:p>
        </p:txBody>
      </p:sp>
    </p:spTree>
    <p:custDataLst>
      <p:tags r:id="rId1"/>
    </p:custDataLst>
    <p:extLst>
      <p:ext uri="{BB962C8B-B14F-4D97-AF65-F5344CB8AC3E}">
        <p14:creationId xmlns:p14="http://schemas.microsoft.com/office/powerpoint/2010/main" val="4088845639"/>
      </p:ext>
    </p:extLst>
  </p:cSld>
  <p:clrMapOvr>
    <a:masterClrMapping/>
  </p:clrMapOvr>
  <mc:AlternateContent xmlns:mc="http://schemas.openxmlformats.org/markup-compatibility/2006" xmlns:p14="http://schemas.microsoft.com/office/powerpoint/2010/main">
    <mc:Choice Requires="p14">
      <p:transition spd="slow" p14:dur="2000" advTm="38141"/>
    </mc:Choice>
    <mc:Fallback xmlns="">
      <p:transition spd="slow" advTm="3814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5">
                                            <p:txEl>
                                              <p:pRg st="0" end="0"/>
                                            </p:txEl>
                                          </p:spTgt>
                                        </p:tgtEl>
                                        <p:attrNameLst>
                                          <p:attrName>style.visibility</p:attrName>
                                        </p:attrNameLst>
                                      </p:cBhvr>
                                      <p:to>
                                        <p:strVal val="visible"/>
                                      </p:to>
                                    </p:set>
                                    <p:animEffect transition="in" filter="barn(inVertical)">
                                      <p:cBhvr>
                                        <p:cTn id="25" dur="500"/>
                                        <p:tgtEl>
                                          <p:spTgt spid="15">
                                            <p:txEl>
                                              <p:pRg st="0" end="0"/>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arn(inVertical)">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arn(inVertical)">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barn(inVertical)">
                                      <p:cBhvr>
                                        <p:cTn id="4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1" grpId="0" animBg="1"/>
      <p:bldP spid="16" grpId="0"/>
      <p:bldP spid="17"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E5B17-9B97-481D-827B-908CA31AA79D}"/>
              </a:ext>
            </a:extLst>
          </p:cNvPr>
          <p:cNvSpPr>
            <a:spLocks noGrp="1"/>
          </p:cNvSpPr>
          <p:nvPr>
            <p:ph type="title"/>
          </p:nvPr>
        </p:nvSpPr>
        <p:spPr>
          <a:xfrm>
            <a:off x="2147054" y="29271"/>
            <a:ext cx="7729728" cy="981563"/>
          </a:xfrm>
          <a:solidFill>
            <a:schemeClr val="bg2"/>
          </a:solidFill>
        </p:spPr>
        <p:txBody>
          <a:bodyPr>
            <a:normAutofit fontScale="90000"/>
          </a:bodyPr>
          <a:lstStyle/>
          <a:p>
            <a:r>
              <a:rPr lang="en-GB"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In the gospel today</a:t>
            </a:r>
            <a:br>
              <a:rPr lang="en-GB"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br>
            <a:r>
              <a:rPr lang="en-GB" b="1" dirty="0">
                <a:solidFill>
                  <a:srgbClr val="FF0000"/>
                </a:solidFill>
                <a:effectLst/>
                <a:latin typeface="Abadi" panose="020B0604020104020204" pitchFamily="34" charset="0"/>
                <a:ea typeface="Calibri" panose="020F0502020204030204" pitchFamily="34" charset="0"/>
                <a:cs typeface="Times New Roman" panose="02020603050405020304" pitchFamily="18" charset="0"/>
              </a:rPr>
              <a:t>gospel: mark 1:12-15</a:t>
            </a:r>
            <a:endParaRPr lang="en-GB" sz="4000" dirty="0">
              <a:solidFill>
                <a:srgbClr val="FF0000"/>
              </a:solidFill>
            </a:endParaRPr>
          </a:p>
        </p:txBody>
      </p:sp>
      <p:sp>
        <p:nvSpPr>
          <p:cNvPr id="4" name="TextBox 3">
            <a:extLst>
              <a:ext uri="{FF2B5EF4-FFF2-40B4-BE49-F238E27FC236}">
                <a16:creationId xmlns:a16="http://schemas.microsoft.com/office/drawing/2014/main" id="{56262C19-16DC-437F-B733-EB6878F5E89E}"/>
              </a:ext>
            </a:extLst>
          </p:cNvPr>
          <p:cNvSpPr txBox="1"/>
          <p:nvPr/>
        </p:nvSpPr>
        <p:spPr>
          <a:xfrm>
            <a:off x="-55929" y="1205776"/>
            <a:ext cx="7087350" cy="523220"/>
          </a:xfrm>
          <a:prstGeom prst="rect">
            <a:avLst/>
          </a:prstGeom>
          <a:noFill/>
        </p:spPr>
        <p:txBody>
          <a:bodyPr wrap="square">
            <a:spAutoFit/>
          </a:bodyPr>
          <a:lstStyle/>
          <a:p>
            <a:pPr algn="ctr"/>
            <a:r>
              <a:rPr lang="en-US" sz="2800" b="1" i="0" dirty="0">
                <a:solidFill>
                  <a:srgbClr val="000000"/>
                </a:solidFill>
                <a:effectLst/>
                <a:latin typeface="Abadi" panose="020B0604020104020204" pitchFamily="34" charset="0"/>
              </a:rPr>
              <a:t>The Spirit drove Jesus out into the wilderness</a:t>
            </a:r>
            <a:endParaRPr lang="en-GB" sz="2800" b="1" dirty="0">
              <a:latin typeface="Abadi" panose="020B0604020104020204" pitchFamily="34" charset="0"/>
            </a:endParaRPr>
          </a:p>
        </p:txBody>
      </p:sp>
      <p:sp>
        <p:nvSpPr>
          <p:cNvPr id="6" name="TextBox 5">
            <a:extLst>
              <a:ext uri="{FF2B5EF4-FFF2-40B4-BE49-F238E27FC236}">
                <a16:creationId xmlns:a16="http://schemas.microsoft.com/office/drawing/2014/main" id="{9733D0A7-1E5A-47B6-9628-43B8E4DCBA90}"/>
              </a:ext>
            </a:extLst>
          </p:cNvPr>
          <p:cNvSpPr txBox="1"/>
          <p:nvPr/>
        </p:nvSpPr>
        <p:spPr>
          <a:xfrm>
            <a:off x="6095999" y="3889034"/>
            <a:ext cx="6096000" cy="523220"/>
          </a:xfrm>
          <a:prstGeom prst="rect">
            <a:avLst/>
          </a:prstGeom>
          <a:noFill/>
        </p:spPr>
        <p:txBody>
          <a:bodyPr wrap="square">
            <a:spAutoFit/>
          </a:bodyPr>
          <a:lstStyle/>
          <a:p>
            <a:pPr algn="ctr"/>
            <a:r>
              <a:rPr lang="en-US" sz="2800" b="1" dirty="0">
                <a:solidFill>
                  <a:srgbClr val="000000"/>
                </a:solidFill>
                <a:latin typeface="Abadi" panose="020B0604020104020204" pitchFamily="34" charset="0"/>
              </a:rPr>
              <a:t>H</a:t>
            </a:r>
            <a:r>
              <a:rPr lang="en-US" sz="2800" b="1" i="0" dirty="0">
                <a:solidFill>
                  <a:srgbClr val="000000"/>
                </a:solidFill>
                <a:effectLst/>
                <a:latin typeface="Abadi" panose="020B0604020104020204" pitchFamily="34" charset="0"/>
              </a:rPr>
              <a:t>e remained there for forty days, </a:t>
            </a:r>
            <a:endParaRPr lang="en-GB" sz="2800" b="1" dirty="0">
              <a:latin typeface="Abadi" panose="020B0604020104020204" pitchFamily="34" charset="0"/>
            </a:endParaRPr>
          </a:p>
        </p:txBody>
      </p:sp>
      <p:sp>
        <p:nvSpPr>
          <p:cNvPr id="8" name="TextBox 7">
            <a:extLst>
              <a:ext uri="{FF2B5EF4-FFF2-40B4-BE49-F238E27FC236}">
                <a16:creationId xmlns:a16="http://schemas.microsoft.com/office/drawing/2014/main" id="{062B6A44-C753-4A29-884A-84BA7F9BA19F}"/>
              </a:ext>
            </a:extLst>
          </p:cNvPr>
          <p:cNvSpPr txBox="1"/>
          <p:nvPr/>
        </p:nvSpPr>
        <p:spPr>
          <a:xfrm>
            <a:off x="786400" y="5486979"/>
            <a:ext cx="6668814" cy="523220"/>
          </a:xfrm>
          <a:prstGeom prst="rect">
            <a:avLst/>
          </a:prstGeom>
          <a:noFill/>
        </p:spPr>
        <p:txBody>
          <a:bodyPr wrap="square">
            <a:spAutoFit/>
          </a:bodyPr>
          <a:lstStyle/>
          <a:p>
            <a:r>
              <a:rPr lang="en-US" sz="2800" b="1" i="0" dirty="0">
                <a:solidFill>
                  <a:srgbClr val="000000"/>
                </a:solidFill>
                <a:effectLst/>
                <a:latin typeface="Abadi" panose="020B0604020104020204" pitchFamily="34" charset="0"/>
              </a:rPr>
              <a:t>and was tempted by Satan</a:t>
            </a:r>
            <a:endParaRPr lang="en-GB" sz="2800" b="1" dirty="0">
              <a:latin typeface="Abadi" panose="020B0604020104020204" pitchFamily="34" charset="0"/>
            </a:endParaRPr>
          </a:p>
        </p:txBody>
      </p:sp>
      <p:pic>
        <p:nvPicPr>
          <p:cNvPr id="12" name="Picture 11">
            <a:extLst>
              <a:ext uri="{FF2B5EF4-FFF2-40B4-BE49-F238E27FC236}">
                <a16:creationId xmlns:a16="http://schemas.microsoft.com/office/drawing/2014/main" id="{1A315861-9C1D-4D25-95FA-5B65184E2062}"/>
              </a:ext>
            </a:extLst>
          </p:cNvPr>
          <p:cNvPicPr>
            <a:picLocks noChangeAspect="1"/>
          </p:cNvPicPr>
          <p:nvPr/>
        </p:nvPicPr>
        <p:blipFill>
          <a:blip r:embed="rId3"/>
          <a:stretch>
            <a:fillRect/>
          </a:stretch>
        </p:blipFill>
        <p:spPr>
          <a:xfrm>
            <a:off x="817824" y="1777456"/>
            <a:ext cx="3508601" cy="2622371"/>
          </a:xfrm>
          <a:prstGeom prst="rect">
            <a:avLst/>
          </a:prstGeom>
        </p:spPr>
      </p:pic>
      <p:pic>
        <p:nvPicPr>
          <p:cNvPr id="14" name="Picture 13">
            <a:extLst>
              <a:ext uri="{FF2B5EF4-FFF2-40B4-BE49-F238E27FC236}">
                <a16:creationId xmlns:a16="http://schemas.microsoft.com/office/drawing/2014/main" id="{714BB03D-A896-48E6-8014-E1F2FC0A2F8B}"/>
              </a:ext>
            </a:extLst>
          </p:cNvPr>
          <p:cNvPicPr>
            <a:picLocks noChangeAspect="1"/>
          </p:cNvPicPr>
          <p:nvPr/>
        </p:nvPicPr>
        <p:blipFill>
          <a:blip r:embed="rId4"/>
          <a:stretch>
            <a:fillRect/>
          </a:stretch>
        </p:blipFill>
        <p:spPr>
          <a:xfrm>
            <a:off x="7455214" y="1205776"/>
            <a:ext cx="3220904" cy="2572400"/>
          </a:xfrm>
          <a:prstGeom prst="rect">
            <a:avLst/>
          </a:prstGeom>
        </p:spPr>
      </p:pic>
      <p:pic>
        <p:nvPicPr>
          <p:cNvPr id="16" name="Picture 15">
            <a:extLst>
              <a:ext uri="{FF2B5EF4-FFF2-40B4-BE49-F238E27FC236}">
                <a16:creationId xmlns:a16="http://schemas.microsoft.com/office/drawing/2014/main" id="{056E694C-ED30-4F44-9F2D-F2CB1076915F}"/>
              </a:ext>
            </a:extLst>
          </p:cNvPr>
          <p:cNvPicPr>
            <a:picLocks noChangeAspect="1"/>
          </p:cNvPicPr>
          <p:nvPr/>
        </p:nvPicPr>
        <p:blipFill>
          <a:blip r:embed="rId5"/>
          <a:stretch>
            <a:fillRect/>
          </a:stretch>
        </p:blipFill>
        <p:spPr>
          <a:xfrm>
            <a:off x="5210984" y="4453783"/>
            <a:ext cx="3115355" cy="2344819"/>
          </a:xfrm>
          <a:prstGeom prst="rect">
            <a:avLst/>
          </a:prstGeom>
        </p:spPr>
      </p:pic>
    </p:spTree>
    <p:custDataLst>
      <p:tags r:id="rId1"/>
    </p:custDataLst>
    <p:extLst>
      <p:ext uri="{BB962C8B-B14F-4D97-AF65-F5344CB8AC3E}">
        <p14:creationId xmlns:p14="http://schemas.microsoft.com/office/powerpoint/2010/main" val="2648186806"/>
      </p:ext>
    </p:extLst>
  </p:cSld>
  <p:clrMapOvr>
    <a:masterClrMapping/>
  </p:clrMapOvr>
  <mc:AlternateContent xmlns:mc="http://schemas.openxmlformats.org/markup-compatibility/2006" xmlns:p14="http://schemas.microsoft.com/office/powerpoint/2010/main">
    <mc:Choice Requires="p14">
      <p:transition spd="slow" p14:dur="2000" advTm="24765"/>
    </mc:Choice>
    <mc:Fallback xmlns="">
      <p:transition spd="slow" advTm="2476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par>
                                <p:cTn id="29" presetID="16" presetClass="entr" presetSubtype="42"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outHorizontal)">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A2C116E-642A-4C3A-A80D-AD88C306DC9C}"/>
              </a:ext>
            </a:extLst>
          </p:cNvPr>
          <p:cNvSpPr txBox="1"/>
          <p:nvPr/>
        </p:nvSpPr>
        <p:spPr>
          <a:xfrm>
            <a:off x="515005" y="281289"/>
            <a:ext cx="9585436" cy="523220"/>
          </a:xfrm>
          <a:prstGeom prst="rect">
            <a:avLst/>
          </a:prstGeom>
          <a:noFill/>
        </p:spPr>
        <p:txBody>
          <a:bodyPr wrap="square">
            <a:spAutoFit/>
          </a:bodyPr>
          <a:lstStyle/>
          <a:p>
            <a:r>
              <a:rPr lang="en-US" sz="2800" b="1" i="0" dirty="0">
                <a:solidFill>
                  <a:srgbClr val="000000"/>
                </a:solidFill>
                <a:effectLst/>
                <a:latin typeface="Abadi" panose="020B0604020104020204" pitchFamily="34" charset="0"/>
              </a:rPr>
              <a:t>He was with the wild beasts, and the angels looked after him.</a:t>
            </a:r>
            <a:endParaRPr lang="en-GB" sz="2800" b="1" dirty="0">
              <a:latin typeface="Abadi" panose="020B0604020104020204" pitchFamily="34" charset="0"/>
            </a:endParaRPr>
          </a:p>
        </p:txBody>
      </p:sp>
      <p:pic>
        <p:nvPicPr>
          <p:cNvPr id="7" name="Picture 6">
            <a:extLst>
              <a:ext uri="{FF2B5EF4-FFF2-40B4-BE49-F238E27FC236}">
                <a16:creationId xmlns:a16="http://schemas.microsoft.com/office/drawing/2014/main" id="{371E463A-27F0-4F68-866D-BFF3FAB35149}"/>
              </a:ext>
            </a:extLst>
          </p:cNvPr>
          <p:cNvPicPr>
            <a:picLocks noChangeAspect="1"/>
          </p:cNvPicPr>
          <p:nvPr/>
        </p:nvPicPr>
        <p:blipFill>
          <a:blip r:embed="rId3"/>
          <a:stretch>
            <a:fillRect/>
          </a:stretch>
        </p:blipFill>
        <p:spPr>
          <a:xfrm>
            <a:off x="670339" y="918083"/>
            <a:ext cx="3355123" cy="2945337"/>
          </a:xfrm>
          <a:prstGeom prst="rect">
            <a:avLst/>
          </a:prstGeom>
        </p:spPr>
      </p:pic>
      <p:sp>
        <p:nvSpPr>
          <p:cNvPr id="4" name="TextBox 3">
            <a:extLst>
              <a:ext uri="{FF2B5EF4-FFF2-40B4-BE49-F238E27FC236}">
                <a16:creationId xmlns:a16="http://schemas.microsoft.com/office/drawing/2014/main" id="{6482215A-EE25-4ECA-88AD-D2ED653E9C3B}"/>
              </a:ext>
            </a:extLst>
          </p:cNvPr>
          <p:cNvSpPr txBox="1"/>
          <p:nvPr/>
        </p:nvSpPr>
        <p:spPr>
          <a:xfrm>
            <a:off x="4755929" y="1886455"/>
            <a:ext cx="7729728" cy="461665"/>
          </a:xfrm>
          <a:prstGeom prst="rect">
            <a:avLst/>
          </a:prstGeom>
          <a:noFill/>
        </p:spPr>
        <p:txBody>
          <a:bodyPr wrap="square">
            <a:spAutoFit/>
          </a:bodyPr>
          <a:lstStyle/>
          <a:p>
            <a:r>
              <a:rPr lang="en-US" sz="2400" b="1" i="0" dirty="0">
                <a:solidFill>
                  <a:schemeClr val="accent3"/>
                </a:solidFill>
                <a:effectLst/>
                <a:latin typeface="Abadi" panose="020B0604020104020204" pitchFamily="34" charset="0"/>
              </a:rPr>
              <a:t> After John had been arrested, Jesus went into Galilee.</a:t>
            </a:r>
            <a:endParaRPr lang="en-GB" sz="2400" b="1" dirty="0">
              <a:solidFill>
                <a:schemeClr val="accent3"/>
              </a:solidFill>
              <a:latin typeface="Abadi" panose="020B0604020104020204" pitchFamily="34" charset="0"/>
            </a:endParaRPr>
          </a:p>
        </p:txBody>
      </p:sp>
      <p:pic>
        <p:nvPicPr>
          <p:cNvPr id="6" name="Picture 5">
            <a:extLst>
              <a:ext uri="{FF2B5EF4-FFF2-40B4-BE49-F238E27FC236}">
                <a16:creationId xmlns:a16="http://schemas.microsoft.com/office/drawing/2014/main" id="{037139B3-5C8F-4239-9071-3E692D3DB00F}"/>
              </a:ext>
            </a:extLst>
          </p:cNvPr>
          <p:cNvPicPr>
            <a:picLocks noChangeAspect="1"/>
          </p:cNvPicPr>
          <p:nvPr/>
        </p:nvPicPr>
        <p:blipFill>
          <a:blip r:embed="rId4"/>
          <a:stretch>
            <a:fillRect/>
          </a:stretch>
        </p:blipFill>
        <p:spPr>
          <a:xfrm>
            <a:off x="6630347" y="2461694"/>
            <a:ext cx="4891314" cy="3698311"/>
          </a:xfrm>
          <a:prstGeom prst="rect">
            <a:avLst/>
          </a:prstGeom>
        </p:spPr>
      </p:pic>
      <p:sp>
        <p:nvSpPr>
          <p:cNvPr id="8" name="Speech Bubble: Rectangle 7">
            <a:extLst>
              <a:ext uri="{FF2B5EF4-FFF2-40B4-BE49-F238E27FC236}">
                <a16:creationId xmlns:a16="http://schemas.microsoft.com/office/drawing/2014/main" id="{1EDEF282-5F34-452F-A033-2E45661998E3}"/>
              </a:ext>
            </a:extLst>
          </p:cNvPr>
          <p:cNvSpPr/>
          <p:nvPr/>
        </p:nvSpPr>
        <p:spPr>
          <a:xfrm>
            <a:off x="2121476" y="4205081"/>
            <a:ext cx="4330262" cy="1870841"/>
          </a:xfrm>
          <a:prstGeom prst="wedgeRectCallout">
            <a:avLst>
              <a:gd name="adj1" fmla="val 82237"/>
              <a:gd name="adj2" fmla="val -6783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2400" b="1" i="0" dirty="0">
                <a:solidFill>
                  <a:srgbClr val="000000"/>
                </a:solidFill>
                <a:effectLst/>
                <a:latin typeface="Times New Roman" panose="02020603050405020304" pitchFamily="18" charset="0"/>
              </a:rPr>
              <a:t>‘The time has come’</a:t>
            </a:r>
            <a:r>
              <a:rPr lang="en-US" sz="2400" b="1" i="0" dirty="0">
                <a:solidFill>
                  <a:srgbClr val="000000"/>
                </a:solidFill>
                <a:effectLst/>
                <a:latin typeface="Times New Roman" panose="02020603050405020304" pitchFamily="18" charset="0"/>
              </a:rPr>
              <a:t>  ‘and the kingdom of God is close at hand. </a:t>
            </a:r>
            <a:r>
              <a:rPr lang="en-US" sz="2400" b="1" i="0" dirty="0">
                <a:solidFill>
                  <a:srgbClr val="0070C0"/>
                </a:solidFill>
                <a:effectLst/>
                <a:latin typeface="Times New Roman" panose="02020603050405020304" pitchFamily="18" charset="0"/>
              </a:rPr>
              <a:t>Repent</a:t>
            </a:r>
            <a:r>
              <a:rPr lang="en-US" sz="2400" b="1" i="0" dirty="0">
                <a:solidFill>
                  <a:srgbClr val="000000"/>
                </a:solidFill>
                <a:effectLst/>
                <a:latin typeface="Times New Roman" panose="02020603050405020304" pitchFamily="18" charset="0"/>
              </a:rPr>
              <a:t>, and </a:t>
            </a:r>
            <a:r>
              <a:rPr lang="en-US" sz="2400" b="1" i="0" dirty="0">
                <a:solidFill>
                  <a:srgbClr val="0070C0"/>
                </a:solidFill>
                <a:effectLst/>
                <a:latin typeface="Times New Roman" panose="02020603050405020304" pitchFamily="18" charset="0"/>
              </a:rPr>
              <a:t>believe</a:t>
            </a:r>
            <a:r>
              <a:rPr lang="en-US" sz="2400" b="1" i="0" dirty="0">
                <a:solidFill>
                  <a:srgbClr val="000000"/>
                </a:solidFill>
                <a:effectLst/>
                <a:latin typeface="Times New Roman" panose="02020603050405020304" pitchFamily="18" charset="0"/>
              </a:rPr>
              <a:t> the Good News.’</a:t>
            </a:r>
            <a:r>
              <a:rPr lang="en-GB" sz="2400" b="1" i="0" dirty="0">
                <a:solidFill>
                  <a:srgbClr val="000000"/>
                </a:solidFill>
                <a:effectLst/>
                <a:latin typeface="Times New Roman" panose="02020603050405020304" pitchFamily="18" charset="0"/>
              </a:rPr>
              <a:t> </a:t>
            </a:r>
            <a:endParaRPr lang="en-GB" sz="2400" b="1" dirty="0"/>
          </a:p>
        </p:txBody>
      </p:sp>
      <p:sp>
        <p:nvSpPr>
          <p:cNvPr id="9" name="TextBox 8">
            <a:extLst>
              <a:ext uri="{FF2B5EF4-FFF2-40B4-BE49-F238E27FC236}">
                <a16:creationId xmlns:a16="http://schemas.microsoft.com/office/drawing/2014/main" id="{A6012684-9F1E-4315-9E70-01D8DB8A774F}"/>
              </a:ext>
            </a:extLst>
          </p:cNvPr>
          <p:cNvSpPr txBox="1"/>
          <p:nvPr/>
        </p:nvSpPr>
        <p:spPr>
          <a:xfrm>
            <a:off x="387203" y="6417583"/>
            <a:ext cx="3638259" cy="369332"/>
          </a:xfrm>
          <a:prstGeom prst="rect">
            <a:avLst/>
          </a:prstGeom>
          <a:solidFill>
            <a:schemeClr val="bg2"/>
          </a:solidFill>
        </p:spPr>
        <p:txBody>
          <a:bodyPr wrap="square">
            <a:spAutoFit/>
          </a:bodyPr>
          <a:lstStyle/>
          <a:p>
            <a:r>
              <a:rPr lang="en-US" sz="1800" b="1" i="0" dirty="0">
                <a:solidFill>
                  <a:srgbClr val="000000"/>
                </a:solidFill>
                <a:effectLst/>
                <a:latin typeface="Abadi" panose="020B0604020104020204" pitchFamily="34" charset="0"/>
              </a:rPr>
              <a:t>THIS IS THE GOSPEL OF THE LORD.</a:t>
            </a:r>
            <a:endParaRPr lang="en-GB" dirty="0"/>
          </a:p>
        </p:txBody>
      </p:sp>
      <p:sp>
        <p:nvSpPr>
          <p:cNvPr id="10" name="TextBox 9">
            <a:extLst>
              <a:ext uri="{FF2B5EF4-FFF2-40B4-BE49-F238E27FC236}">
                <a16:creationId xmlns:a16="http://schemas.microsoft.com/office/drawing/2014/main" id="{95AB4D2D-F827-4D51-8A4A-C4E30FF55D31}"/>
              </a:ext>
            </a:extLst>
          </p:cNvPr>
          <p:cNvSpPr txBox="1"/>
          <p:nvPr/>
        </p:nvSpPr>
        <p:spPr>
          <a:xfrm>
            <a:off x="6408016" y="6358758"/>
            <a:ext cx="5113645" cy="369332"/>
          </a:xfrm>
          <a:prstGeom prst="rect">
            <a:avLst/>
          </a:prstGeom>
          <a:solidFill>
            <a:schemeClr val="bg2"/>
          </a:solidFill>
        </p:spPr>
        <p:txBody>
          <a:bodyPr wrap="square">
            <a:spAutoFit/>
          </a:bodyPr>
          <a:lstStyle/>
          <a:p>
            <a:r>
              <a:rPr lang="en-US" sz="1800" b="1" i="0" dirty="0">
                <a:solidFill>
                  <a:srgbClr val="000000"/>
                </a:solidFill>
                <a:effectLst/>
                <a:latin typeface="Abadi" panose="020B0604020104020204" pitchFamily="34" charset="0"/>
              </a:rPr>
              <a:t>RESPONSE: PRAISE TO YOU LORD JESUS CHRIST</a:t>
            </a:r>
            <a:endParaRPr lang="en-GB" dirty="0"/>
          </a:p>
        </p:txBody>
      </p:sp>
    </p:spTree>
    <p:custDataLst>
      <p:tags r:id="rId1"/>
    </p:custDataLst>
    <p:extLst>
      <p:ext uri="{BB962C8B-B14F-4D97-AF65-F5344CB8AC3E}">
        <p14:creationId xmlns:p14="http://schemas.microsoft.com/office/powerpoint/2010/main" val="704168779"/>
      </p:ext>
    </p:extLst>
  </p:cSld>
  <p:clrMapOvr>
    <a:masterClrMapping/>
  </p:clrMapOvr>
  <mc:AlternateContent xmlns:mc="http://schemas.openxmlformats.org/markup-compatibility/2006" xmlns:p14="http://schemas.microsoft.com/office/powerpoint/2010/main">
    <mc:Choice Requires="p14">
      <p:transition spd="slow" p14:dur="2000" advTm="28331"/>
    </mc:Choice>
    <mc:Fallback xmlns="">
      <p:transition spd="slow" advTm="2833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2B54C67-E9BE-422C-8D09-52FBB2854505}"/>
              </a:ext>
            </a:extLst>
          </p:cNvPr>
          <p:cNvSpPr txBox="1"/>
          <p:nvPr/>
        </p:nvSpPr>
        <p:spPr>
          <a:xfrm>
            <a:off x="1779653" y="2867784"/>
            <a:ext cx="8085083" cy="523220"/>
          </a:xfrm>
          <a:prstGeom prst="rect">
            <a:avLst/>
          </a:prstGeom>
          <a:noFill/>
        </p:spPr>
        <p:txBody>
          <a:bodyPr wrap="square">
            <a:spAutoFit/>
          </a:bodyPr>
          <a:lstStyle/>
          <a:p>
            <a:r>
              <a:rPr lang="en-US" sz="2800" dirty="0"/>
              <a:t>We are called out from this world to God’s Kingdom.</a:t>
            </a:r>
            <a:endParaRPr lang="en-GB" dirty="0"/>
          </a:p>
        </p:txBody>
      </p:sp>
      <p:sp>
        <p:nvSpPr>
          <p:cNvPr id="7" name="TextBox 6">
            <a:extLst>
              <a:ext uri="{FF2B5EF4-FFF2-40B4-BE49-F238E27FC236}">
                <a16:creationId xmlns:a16="http://schemas.microsoft.com/office/drawing/2014/main" id="{AC3C8830-A92F-482D-B717-10AEC4B7AAF4}"/>
              </a:ext>
            </a:extLst>
          </p:cNvPr>
          <p:cNvSpPr txBox="1"/>
          <p:nvPr/>
        </p:nvSpPr>
        <p:spPr>
          <a:xfrm>
            <a:off x="1852763" y="3511665"/>
            <a:ext cx="10339237" cy="1754326"/>
          </a:xfrm>
          <a:prstGeom prst="rect">
            <a:avLst/>
          </a:prstGeom>
          <a:noFill/>
        </p:spPr>
        <p:txBody>
          <a:bodyPr wrap="square">
            <a:spAutoFit/>
          </a:bodyPr>
          <a:lstStyle/>
          <a:p>
            <a:r>
              <a:rPr lang="en-GB" sz="2800" dirty="0"/>
              <a:t>To reject </a:t>
            </a:r>
            <a:r>
              <a:rPr lang="en-GB" sz="2800" dirty="0" err="1"/>
              <a:t>satan</a:t>
            </a:r>
            <a:r>
              <a:rPr lang="en-GB" sz="2800" dirty="0"/>
              <a:t> and sin </a:t>
            </a:r>
            <a:r>
              <a:rPr lang="en-GB" sz="2800"/>
              <a:t>and …</a:t>
            </a:r>
            <a:endParaRPr lang="en-GB" sz="2800" dirty="0"/>
          </a:p>
          <a:p>
            <a:endParaRPr lang="en-GB" sz="24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endParaRPr>
          </a:p>
          <a:p>
            <a:r>
              <a:rPr lang="en-GB" sz="2800" dirty="0"/>
              <a:t>To turn to God, </a:t>
            </a:r>
            <a:r>
              <a:rPr lang="en-GB" sz="2800" b="1" dirty="0">
                <a:solidFill>
                  <a:srgbClr val="0070C0"/>
                </a:solidFill>
              </a:rPr>
              <a:t>REPENT</a:t>
            </a:r>
            <a:r>
              <a:rPr lang="en-GB" sz="2800" dirty="0"/>
              <a:t> and </a:t>
            </a:r>
            <a:r>
              <a:rPr lang="en-GB" sz="2800" b="1" dirty="0">
                <a:solidFill>
                  <a:srgbClr val="0070C0"/>
                </a:solidFill>
              </a:rPr>
              <a:t>BELEIVE</a:t>
            </a:r>
            <a:r>
              <a:rPr lang="en-GB" sz="2800" dirty="0"/>
              <a:t> in Good News.</a:t>
            </a:r>
          </a:p>
          <a:p>
            <a:endParaRPr lang="en-GB" sz="2800" dirty="0"/>
          </a:p>
        </p:txBody>
      </p:sp>
      <p:sp>
        <p:nvSpPr>
          <p:cNvPr id="11" name="TextBox 10">
            <a:extLst>
              <a:ext uri="{FF2B5EF4-FFF2-40B4-BE49-F238E27FC236}">
                <a16:creationId xmlns:a16="http://schemas.microsoft.com/office/drawing/2014/main" id="{FEAEEC72-73DD-4FB2-8FB9-960CD60E78EE}"/>
              </a:ext>
            </a:extLst>
          </p:cNvPr>
          <p:cNvSpPr txBox="1"/>
          <p:nvPr/>
        </p:nvSpPr>
        <p:spPr>
          <a:xfrm>
            <a:off x="673826" y="5347559"/>
            <a:ext cx="9427965" cy="954107"/>
          </a:xfrm>
          <a:prstGeom prst="rect">
            <a:avLst/>
          </a:prstGeom>
          <a:noFill/>
        </p:spPr>
        <p:txBody>
          <a:bodyPr wrap="square">
            <a:spAutoFit/>
          </a:bodyPr>
          <a:lstStyle/>
          <a:p>
            <a:r>
              <a:rPr lang="en-GB" sz="2800" dirty="0"/>
              <a:t>To live by following Jesus, who conquered the world through His passion, death on Cross and His resurrection.</a:t>
            </a:r>
          </a:p>
        </p:txBody>
      </p:sp>
      <p:pic>
        <p:nvPicPr>
          <p:cNvPr id="4" name="Picture 3">
            <a:extLst>
              <a:ext uri="{FF2B5EF4-FFF2-40B4-BE49-F238E27FC236}">
                <a16:creationId xmlns:a16="http://schemas.microsoft.com/office/drawing/2014/main" id="{2C92BE5E-967F-4D52-A5FF-E800EA451C65}"/>
              </a:ext>
            </a:extLst>
          </p:cNvPr>
          <p:cNvPicPr>
            <a:picLocks noChangeAspect="1"/>
          </p:cNvPicPr>
          <p:nvPr/>
        </p:nvPicPr>
        <p:blipFill>
          <a:blip r:embed="rId3"/>
          <a:stretch>
            <a:fillRect/>
          </a:stretch>
        </p:blipFill>
        <p:spPr>
          <a:xfrm>
            <a:off x="9851636" y="2909297"/>
            <a:ext cx="1822544" cy="1606633"/>
          </a:xfrm>
          <a:prstGeom prst="rect">
            <a:avLst/>
          </a:prstGeom>
        </p:spPr>
      </p:pic>
      <p:pic>
        <p:nvPicPr>
          <p:cNvPr id="8" name="Picture 7">
            <a:extLst>
              <a:ext uri="{FF2B5EF4-FFF2-40B4-BE49-F238E27FC236}">
                <a16:creationId xmlns:a16="http://schemas.microsoft.com/office/drawing/2014/main" id="{0D1E52CD-11B4-4BB7-82C8-4D2959EB6CA5}"/>
              </a:ext>
            </a:extLst>
          </p:cNvPr>
          <p:cNvPicPr>
            <a:picLocks noChangeAspect="1"/>
          </p:cNvPicPr>
          <p:nvPr/>
        </p:nvPicPr>
        <p:blipFill>
          <a:blip r:embed="rId4"/>
          <a:stretch>
            <a:fillRect/>
          </a:stretch>
        </p:blipFill>
        <p:spPr>
          <a:xfrm>
            <a:off x="257668" y="2964429"/>
            <a:ext cx="1759040" cy="2571882"/>
          </a:xfrm>
          <a:prstGeom prst="ellipse">
            <a:avLst/>
          </a:prstGeom>
          <a:ln>
            <a:noFill/>
          </a:ln>
          <a:effectLst>
            <a:softEdge rad="112500"/>
          </a:effectLst>
        </p:spPr>
      </p:pic>
      <p:pic>
        <p:nvPicPr>
          <p:cNvPr id="10" name="Picture 9">
            <a:extLst>
              <a:ext uri="{FF2B5EF4-FFF2-40B4-BE49-F238E27FC236}">
                <a16:creationId xmlns:a16="http://schemas.microsoft.com/office/drawing/2014/main" id="{D288C1BB-56D9-41A7-B241-BF6A8AB7520C}"/>
              </a:ext>
            </a:extLst>
          </p:cNvPr>
          <p:cNvPicPr>
            <a:picLocks noChangeAspect="1"/>
          </p:cNvPicPr>
          <p:nvPr/>
        </p:nvPicPr>
        <p:blipFill>
          <a:blip r:embed="rId5"/>
          <a:stretch>
            <a:fillRect/>
          </a:stretch>
        </p:blipFill>
        <p:spPr>
          <a:xfrm>
            <a:off x="9627681" y="5227481"/>
            <a:ext cx="1688607" cy="1629358"/>
          </a:xfrm>
          <a:prstGeom prst="rect">
            <a:avLst/>
          </a:prstGeom>
        </p:spPr>
      </p:pic>
      <p:sp>
        <p:nvSpPr>
          <p:cNvPr id="12" name="TextBox 11">
            <a:extLst>
              <a:ext uri="{FF2B5EF4-FFF2-40B4-BE49-F238E27FC236}">
                <a16:creationId xmlns:a16="http://schemas.microsoft.com/office/drawing/2014/main" id="{90E11BE4-B314-42A2-9B67-BD9751A9088F}"/>
              </a:ext>
            </a:extLst>
          </p:cNvPr>
          <p:cNvSpPr txBox="1"/>
          <p:nvPr/>
        </p:nvSpPr>
        <p:spPr>
          <a:xfrm>
            <a:off x="2249963" y="489076"/>
            <a:ext cx="9606453" cy="523220"/>
          </a:xfrm>
          <a:prstGeom prst="rect">
            <a:avLst/>
          </a:prstGeom>
          <a:noFill/>
        </p:spPr>
        <p:txBody>
          <a:bodyPr wrap="square">
            <a:spAutoFit/>
          </a:bodyPr>
          <a:lstStyle/>
          <a:p>
            <a:r>
              <a:rPr lang="en-US" sz="2800" b="1" dirty="0"/>
              <a:t>After baptism, Jesus was led to desert by the Holy Spirit.</a:t>
            </a:r>
            <a:endParaRPr lang="en-GB" sz="2800" b="1" dirty="0"/>
          </a:p>
        </p:txBody>
      </p:sp>
      <p:sp>
        <p:nvSpPr>
          <p:cNvPr id="13" name="TextBox 12">
            <a:extLst>
              <a:ext uri="{FF2B5EF4-FFF2-40B4-BE49-F238E27FC236}">
                <a16:creationId xmlns:a16="http://schemas.microsoft.com/office/drawing/2014/main" id="{6AA71950-B6A6-47B2-936A-90A1B2599D8E}"/>
              </a:ext>
            </a:extLst>
          </p:cNvPr>
          <p:cNvSpPr txBox="1"/>
          <p:nvPr/>
        </p:nvSpPr>
        <p:spPr>
          <a:xfrm>
            <a:off x="229949" y="2334561"/>
            <a:ext cx="11766141" cy="738664"/>
          </a:xfrm>
          <a:prstGeom prst="rect">
            <a:avLst/>
          </a:prstGeom>
          <a:noFill/>
        </p:spPr>
        <p:txBody>
          <a:bodyPr wrap="square">
            <a:spAutoFit/>
          </a:bodyPr>
          <a:lstStyle/>
          <a:p>
            <a:r>
              <a:rPr lang="en-US" sz="2400" b="1" dirty="0">
                <a:solidFill>
                  <a:schemeClr val="accent3">
                    <a:lumMod val="75000"/>
                  </a:schemeClr>
                </a:solidFill>
                <a:latin typeface="Abadi" panose="020B0604020104020204" pitchFamily="34" charset="0"/>
              </a:rPr>
              <a:t>THROUGH OUR BAPTISM </a:t>
            </a:r>
            <a:r>
              <a:rPr lang="en-GB" sz="2400" b="1" dirty="0">
                <a:solidFill>
                  <a:schemeClr val="accent3">
                    <a:lumMod val="75000"/>
                  </a:schemeClr>
                </a:solidFill>
                <a:latin typeface="Abadi" panose="020B0604020104020204" pitchFamily="34" charset="0"/>
                <a:ea typeface="Calibri" panose="020F0502020204030204" pitchFamily="34" charset="0"/>
                <a:cs typeface="Times New Roman" panose="02020603050405020304" pitchFamily="18" charset="0"/>
              </a:rPr>
              <a:t>WE</a:t>
            </a:r>
            <a:r>
              <a:rPr lang="en-GB" sz="2400" b="1" dirty="0">
                <a:solidFill>
                  <a:schemeClr val="accent3">
                    <a:lumMod val="75000"/>
                  </a:schemeClr>
                </a:solidFill>
                <a:effectLst/>
                <a:latin typeface="Abadi" panose="020B0604020104020204" pitchFamily="34" charset="0"/>
                <a:ea typeface="Calibri" panose="020F0502020204030204" pitchFamily="34" charset="0"/>
                <a:cs typeface="Times New Roman" panose="02020603050405020304" pitchFamily="18" charset="0"/>
              </a:rPr>
              <a:t> ARE CALLED TO A LIFE IN JESUS, LED BY THE HOLY SPIRIT. </a:t>
            </a:r>
            <a:br>
              <a:rPr lang="en-GB" dirty="0">
                <a:solidFill>
                  <a:schemeClr val="accent3">
                    <a:lumMod val="75000"/>
                  </a:schemeClr>
                </a:solidFill>
              </a:rPr>
            </a:br>
            <a:endParaRPr lang="en-GB" dirty="0"/>
          </a:p>
        </p:txBody>
      </p:sp>
      <p:sp>
        <p:nvSpPr>
          <p:cNvPr id="14" name="TextBox 13">
            <a:extLst>
              <a:ext uri="{FF2B5EF4-FFF2-40B4-BE49-F238E27FC236}">
                <a16:creationId xmlns:a16="http://schemas.microsoft.com/office/drawing/2014/main" id="{439DECD5-00CC-4032-B458-21B7C2BC3378}"/>
              </a:ext>
            </a:extLst>
          </p:cNvPr>
          <p:cNvSpPr txBox="1"/>
          <p:nvPr/>
        </p:nvSpPr>
        <p:spPr>
          <a:xfrm>
            <a:off x="85582" y="42701"/>
            <a:ext cx="2731191" cy="400110"/>
          </a:xfrm>
          <a:prstGeom prst="rect">
            <a:avLst/>
          </a:prstGeom>
          <a:solidFill>
            <a:schemeClr val="bg2"/>
          </a:solidFill>
          <a:ln w="28575">
            <a:solidFill>
              <a:schemeClr val="tx1"/>
            </a:solidFill>
          </a:ln>
        </p:spPr>
        <p:txBody>
          <a:bodyPr wrap="square">
            <a:spAutoFit/>
          </a:bodyPr>
          <a:lstStyle/>
          <a:p>
            <a:r>
              <a:rPr lang="en-US" sz="2000" b="1" dirty="0">
                <a:solidFill>
                  <a:schemeClr val="accent3">
                    <a:lumMod val="75000"/>
                  </a:schemeClr>
                </a:solidFill>
                <a:latin typeface="Abadi" panose="020B0604020104020204" pitchFamily="34" charset="0"/>
              </a:rPr>
              <a:t>GOSPEL REFLECTION</a:t>
            </a:r>
            <a:endParaRPr lang="en-GB" sz="2000" dirty="0"/>
          </a:p>
        </p:txBody>
      </p:sp>
      <p:sp>
        <p:nvSpPr>
          <p:cNvPr id="15" name="TextBox 14">
            <a:extLst>
              <a:ext uri="{FF2B5EF4-FFF2-40B4-BE49-F238E27FC236}">
                <a16:creationId xmlns:a16="http://schemas.microsoft.com/office/drawing/2014/main" id="{691BC208-C19A-4C12-A0A7-CBFC6B30F9B1}"/>
              </a:ext>
            </a:extLst>
          </p:cNvPr>
          <p:cNvSpPr txBox="1"/>
          <p:nvPr/>
        </p:nvSpPr>
        <p:spPr>
          <a:xfrm>
            <a:off x="1785194" y="1007390"/>
            <a:ext cx="10176857" cy="1200329"/>
          </a:xfrm>
          <a:prstGeom prst="rect">
            <a:avLst/>
          </a:prstGeom>
          <a:noFill/>
        </p:spPr>
        <p:txBody>
          <a:bodyPr wrap="square">
            <a:spAutoFit/>
          </a:bodyPr>
          <a:lstStyle/>
          <a:p>
            <a:pPr marL="0" indent="0" algn="ctr">
              <a:buNone/>
            </a:pPr>
            <a:r>
              <a:rPr lang="en-US" sz="2400" b="1" dirty="0">
                <a:solidFill>
                  <a:srgbClr val="00B0F0"/>
                </a:solidFill>
              </a:rPr>
              <a:t>He prayed and fasted and increased in strength of Spirit. </a:t>
            </a:r>
          </a:p>
          <a:p>
            <a:pPr marL="0" indent="0" algn="ctr">
              <a:buNone/>
            </a:pPr>
            <a:r>
              <a:rPr lang="en-US" sz="2400" b="1" dirty="0">
                <a:solidFill>
                  <a:srgbClr val="00B0F0"/>
                </a:solidFill>
              </a:rPr>
              <a:t>He overcame the temptations in heavenly help , through word of God.</a:t>
            </a:r>
          </a:p>
          <a:p>
            <a:pPr marL="0" indent="0" algn="ctr">
              <a:buNone/>
            </a:pPr>
            <a:r>
              <a:rPr lang="en-US" sz="2400" b="1" dirty="0">
                <a:solidFill>
                  <a:srgbClr val="00B0F0"/>
                </a:solidFill>
              </a:rPr>
              <a:t>He began His mission proclaiming the good news.</a:t>
            </a:r>
            <a:endParaRPr lang="en-GB" sz="2400" b="1" dirty="0">
              <a:solidFill>
                <a:srgbClr val="00B0F0"/>
              </a:solidFill>
            </a:endParaRPr>
          </a:p>
        </p:txBody>
      </p:sp>
      <p:pic>
        <p:nvPicPr>
          <p:cNvPr id="16" name="Picture 15">
            <a:extLst>
              <a:ext uri="{FF2B5EF4-FFF2-40B4-BE49-F238E27FC236}">
                <a16:creationId xmlns:a16="http://schemas.microsoft.com/office/drawing/2014/main" id="{E01B9065-92BE-4EFB-9C83-24C24057959D}"/>
              </a:ext>
            </a:extLst>
          </p:cNvPr>
          <p:cNvPicPr>
            <a:picLocks noChangeAspect="1"/>
          </p:cNvPicPr>
          <p:nvPr/>
        </p:nvPicPr>
        <p:blipFill>
          <a:blip r:embed="rId6"/>
          <a:stretch>
            <a:fillRect/>
          </a:stretch>
        </p:blipFill>
        <p:spPr>
          <a:xfrm>
            <a:off x="229949" y="578143"/>
            <a:ext cx="1434817" cy="1606634"/>
          </a:xfrm>
          <a:prstGeom prst="ellipse">
            <a:avLst/>
          </a:prstGeom>
          <a:ln>
            <a:noFill/>
          </a:ln>
          <a:effectLst>
            <a:softEdge rad="112500"/>
          </a:effectLst>
        </p:spPr>
      </p:pic>
      <p:sp>
        <p:nvSpPr>
          <p:cNvPr id="17" name="TextBox 16">
            <a:extLst>
              <a:ext uri="{FF2B5EF4-FFF2-40B4-BE49-F238E27FC236}">
                <a16:creationId xmlns:a16="http://schemas.microsoft.com/office/drawing/2014/main" id="{7D435668-3FC9-4D7C-A4DE-19DA3582904B}"/>
              </a:ext>
            </a:extLst>
          </p:cNvPr>
          <p:cNvSpPr txBox="1"/>
          <p:nvPr/>
        </p:nvSpPr>
        <p:spPr>
          <a:xfrm>
            <a:off x="2016708" y="6285023"/>
            <a:ext cx="6689436" cy="523220"/>
          </a:xfrm>
          <a:prstGeom prst="rect">
            <a:avLst/>
          </a:prstGeom>
          <a:noFill/>
        </p:spPr>
        <p:txBody>
          <a:bodyPr wrap="square">
            <a:spAutoFit/>
          </a:bodyPr>
          <a:lstStyle/>
          <a:p>
            <a:r>
              <a:rPr lang="en-GB" sz="2800" b="1" dirty="0"/>
              <a:t>To overcome the world through Jesus .</a:t>
            </a:r>
          </a:p>
        </p:txBody>
      </p:sp>
    </p:spTree>
    <p:custDataLst>
      <p:tags r:id="rId1"/>
    </p:custDataLst>
    <p:extLst>
      <p:ext uri="{BB962C8B-B14F-4D97-AF65-F5344CB8AC3E}">
        <p14:creationId xmlns:p14="http://schemas.microsoft.com/office/powerpoint/2010/main" val="2401349099"/>
      </p:ext>
    </p:extLst>
  </p:cSld>
  <p:clrMapOvr>
    <a:masterClrMapping/>
  </p:clrMapOvr>
  <mc:AlternateContent xmlns:mc="http://schemas.openxmlformats.org/markup-compatibility/2006" xmlns:p14="http://schemas.microsoft.com/office/powerpoint/2010/main">
    <mc:Choice Requires="p14">
      <p:transition spd="slow" p14:dur="2000" advTm="73114"/>
    </mc:Choice>
    <mc:Fallback xmlns="">
      <p:transition spd="slow" advTm="7311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par>
                                <p:cTn id="18" presetID="16" presetClass="entr" presetSubtype="21" fill="hold" nodeType="withEffect">
                                  <p:stCondLst>
                                    <p:cond delay="0"/>
                                  </p:stCondLst>
                                  <p:childTnLst>
                                    <p:set>
                                      <p:cBhvr>
                                        <p:cTn id="19" dur="1" fill="hold">
                                          <p:stCondLst>
                                            <p:cond delay="0"/>
                                          </p:stCondLst>
                                        </p:cTn>
                                        <p:tgtEl>
                                          <p:spTgt spid="15">
                                            <p:txEl>
                                              <p:pRg st="0" end="0"/>
                                            </p:txEl>
                                          </p:spTgt>
                                        </p:tgtEl>
                                        <p:attrNameLst>
                                          <p:attrName>style.visibility</p:attrName>
                                        </p:attrNameLst>
                                      </p:cBhvr>
                                      <p:to>
                                        <p:strVal val="visible"/>
                                      </p:to>
                                    </p:set>
                                    <p:animEffect transition="in" filter="barn(inVertical)">
                                      <p:cBhvr>
                                        <p:cTn id="20" dur="500"/>
                                        <p:tgtEl>
                                          <p:spTgt spid="1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5">
                                            <p:txEl>
                                              <p:pRg st="1" end="1"/>
                                            </p:txEl>
                                          </p:spTgt>
                                        </p:tgtEl>
                                        <p:attrNameLst>
                                          <p:attrName>style.visibility</p:attrName>
                                        </p:attrNameLst>
                                      </p:cBhvr>
                                      <p:to>
                                        <p:strVal val="visible"/>
                                      </p:to>
                                    </p:set>
                                    <p:animEffect transition="in" filter="barn(inVertical)">
                                      <p:cBhvr>
                                        <p:cTn id="25" dur="500"/>
                                        <p:tgtEl>
                                          <p:spTgt spid="1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5">
                                            <p:txEl>
                                              <p:pRg st="2" end="2"/>
                                            </p:txEl>
                                          </p:spTgt>
                                        </p:tgtEl>
                                        <p:attrNameLst>
                                          <p:attrName>style.visibility</p:attrName>
                                        </p:attrNameLst>
                                      </p:cBhvr>
                                      <p:to>
                                        <p:strVal val="visible"/>
                                      </p:to>
                                    </p:set>
                                    <p:animEffect transition="in" filter="barn(inVertical)">
                                      <p:cBhvr>
                                        <p:cTn id="30" dur="500"/>
                                        <p:tgtEl>
                                          <p:spTgt spid="1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arn(inVertical)">
                                      <p:cBhvr>
                                        <p:cTn id="40" dur="500"/>
                                        <p:tgtEl>
                                          <p:spTgt spid="5"/>
                                        </p:tgtEl>
                                      </p:cBhvr>
                                    </p:animEffect>
                                  </p:childTnLst>
                                </p:cTn>
                              </p:par>
                              <p:par>
                                <p:cTn id="41" presetID="10" presetClass="entr" presetSubtype="0" fill="hold" nodeType="with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500"/>
                                        <p:tgtEl>
                                          <p:spTgt spid="4"/>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7">
                                            <p:txEl>
                                              <p:pRg st="0" end="0"/>
                                            </p:txEl>
                                          </p:spTgt>
                                        </p:tgtEl>
                                        <p:attrNameLst>
                                          <p:attrName>style.visibility</p:attrName>
                                        </p:attrNameLst>
                                      </p:cBhvr>
                                      <p:to>
                                        <p:strVal val="visible"/>
                                      </p:to>
                                    </p:set>
                                    <p:animEffect transition="in" filter="barn(inVertical)">
                                      <p:cBhvr>
                                        <p:cTn id="48" dur="500"/>
                                        <p:tgtEl>
                                          <p:spTgt spid="7">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7">
                                            <p:txEl>
                                              <p:pRg st="2" end="2"/>
                                            </p:txEl>
                                          </p:spTgt>
                                        </p:tgtEl>
                                        <p:attrNameLst>
                                          <p:attrName>style.visibility</p:attrName>
                                        </p:attrNameLst>
                                      </p:cBhvr>
                                      <p:to>
                                        <p:strVal val="visible"/>
                                      </p:to>
                                    </p:set>
                                    <p:animEffect transition="in" filter="barn(inVertical)">
                                      <p:cBhvr>
                                        <p:cTn id="53" dur="500"/>
                                        <p:tgtEl>
                                          <p:spTgt spid="7">
                                            <p:txEl>
                                              <p:pRg st="2" end="2"/>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500"/>
                                        <p:tgtEl>
                                          <p:spTgt spid="8"/>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barn(inVertical)">
                                      <p:cBhvr>
                                        <p:cTn id="61" dur="500"/>
                                        <p:tgtEl>
                                          <p:spTgt spid="11"/>
                                        </p:tgtEl>
                                      </p:cBhvr>
                                    </p:animEffect>
                                  </p:childTnLst>
                                </p:cTn>
                              </p:par>
                              <p:par>
                                <p:cTn id="62" presetID="16" presetClass="entr" presetSubtype="21" fill="hold" nodeType="with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barn(inVertical)">
                                      <p:cBhvr>
                                        <p:cTn id="64" dur="500"/>
                                        <p:tgtEl>
                                          <p:spTgt spid="10"/>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barn(inVertical)">
                                      <p:cBhvr>
                                        <p:cTn id="6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bldP spid="11" grpId="0"/>
      <p:bldP spid="12" grpId="0"/>
      <p:bldP spid="13" grpId="0"/>
      <p:bldP spid="14" grpId="0" animBg="1"/>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4F86B7F1-6A4B-4B72-8B8D-B84E90AEFD60}"/>
              </a:ext>
            </a:extLst>
          </p:cNvPr>
          <p:cNvSpPr>
            <a:spLocks noGrp="1"/>
          </p:cNvSpPr>
          <p:nvPr>
            <p:ph idx="1"/>
          </p:nvPr>
        </p:nvSpPr>
        <p:spPr>
          <a:xfrm>
            <a:off x="346839" y="603453"/>
            <a:ext cx="8459372" cy="2109631"/>
          </a:xfrm>
        </p:spPr>
        <p:txBody>
          <a:bodyPr>
            <a:normAutofit lnSpcReduction="10000"/>
          </a:bodyPr>
          <a:lstStyle/>
          <a:p>
            <a:pPr marL="0" indent="0">
              <a:buNone/>
            </a:pPr>
            <a:r>
              <a:rPr lang="en-US" sz="2400" b="1" dirty="0">
                <a:latin typeface="Abadi" panose="020B0604020104020204" pitchFamily="34" charset="0"/>
              </a:rPr>
              <a:t>* THERE ARE LOT OF TEMPTATIONS AROUND US.</a:t>
            </a:r>
          </a:p>
          <a:p>
            <a:pPr marL="0" indent="0">
              <a:buNone/>
            </a:pPr>
            <a:r>
              <a:rPr lang="en-US" sz="2400" b="1" dirty="0">
                <a:latin typeface="Abadi" panose="020B0604020104020204" pitchFamily="34" charset="0"/>
              </a:rPr>
              <a:t>* </a:t>
            </a:r>
            <a:r>
              <a:rPr lang="en-US" sz="2400" b="1" dirty="0">
                <a:solidFill>
                  <a:srgbClr val="FF0000"/>
                </a:solidFill>
                <a:latin typeface="Abadi" panose="020B0604020104020204" pitchFamily="34" charset="0"/>
              </a:rPr>
              <a:t>TEMPTATIONS ARE BROUGHT BY SATAN TO TRAP US AND  	TAKE US AWAY FROM GOD.</a:t>
            </a:r>
          </a:p>
          <a:p>
            <a:pPr marL="0" indent="0">
              <a:buNone/>
            </a:pPr>
            <a:r>
              <a:rPr lang="en-US" sz="2400" b="1" dirty="0">
                <a:solidFill>
                  <a:schemeClr val="accent1">
                    <a:lumMod val="75000"/>
                  </a:schemeClr>
                </a:solidFill>
                <a:latin typeface="Abadi" panose="020B0604020104020204" pitchFamily="34" charset="0"/>
              </a:rPr>
              <a:t>* TEMPTATIONS ATTRACT US TO LOVE WORLDLY THINGS MORE 	THAN GOD.</a:t>
            </a:r>
          </a:p>
          <a:p>
            <a:pPr marL="0" indent="0">
              <a:buNone/>
            </a:pPr>
            <a:endParaRPr lang="en-US" sz="2000" dirty="0"/>
          </a:p>
          <a:p>
            <a:pPr marL="0" indent="0">
              <a:buNone/>
            </a:pPr>
            <a:endParaRPr lang="en-US" sz="2000" dirty="0"/>
          </a:p>
          <a:p>
            <a:pPr marL="0" indent="0">
              <a:buNone/>
            </a:pPr>
            <a:endParaRPr lang="en-GB" sz="2000" dirty="0"/>
          </a:p>
        </p:txBody>
      </p:sp>
      <p:sp>
        <p:nvSpPr>
          <p:cNvPr id="6" name="TextBox 5">
            <a:extLst>
              <a:ext uri="{FF2B5EF4-FFF2-40B4-BE49-F238E27FC236}">
                <a16:creationId xmlns:a16="http://schemas.microsoft.com/office/drawing/2014/main" id="{380C3647-6CC9-46FB-99CC-C484FE04644E}"/>
              </a:ext>
            </a:extLst>
          </p:cNvPr>
          <p:cNvSpPr txBox="1"/>
          <p:nvPr/>
        </p:nvSpPr>
        <p:spPr>
          <a:xfrm>
            <a:off x="5554013" y="5648771"/>
            <a:ext cx="3047999" cy="646331"/>
          </a:xfrm>
          <a:prstGeom prst="rect">
            <a:avLst/>
          </a:prstGeom>
          <a:noFill/>
        </p:spPr>
        <p:txBody>
          <a:bodyPr wrap="square">
            <a:spAutoFit/>
          </a:bodyPr>
          <a:lstStyle/>
          <a:p>
            <a:pPr algn="ctr"/>
            <a:r>
              <a:rPr lang="en-GB" sz="18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THE HOLY SPIRIT </a:t>
            </a:r>
          </a:p>
          <a:p>
            <a:pPr algn="ctr"/>
            <a:r>
              <a:rPr lang="en-GB" b="1" dirty="0">
                <a:solidFill>
                  <a:srgbClr val="000000"/>
                </a:solidFill>
                <a:latin typeface="Abadi" panose="020B0604020104020204" pitchFamily="34" charset="0"/>
                <a:cs typeface="Times New Roman" panose="02020603050405020304" pitchFamily="18" charset="0"/>
              </a:rPr>
              <a:t>-OUR HELPER AND GUIDE</a:t>
            </a:r>
            <a:endParaRPr lang="en-GB" dirty="0"/>
          </a:p>
        </p:txBody>
      </p:sp>
      <p:sp>
        <p:nvSpPr>
          <p:cNvPr id="8" name="TextBox 7">
            <a:extLst>
              <a:ext uri="{FF2B5EF4-FFF2-40B4-BE49-F238E27FC236}">
                <a16:creationId xmlns:a16="http://schemas.microsoft.com/office/drawing/2014/main" id="{0AB43E5D-C3B3-4986-A983-FA3FE91329EE}"/>
              </a:ext>
            </a:extLst>
          </p:cNvPr>
          <p:cNvSpPr txBox="1"/>
          <p:nvPr/>
        </p:nvSpPr>
        <p:spPr>
          <a:xfrm>
            <a:off x="325820" y="2586537"/>
            <a:ext cx="11414235" cy="461665"/>
          </a:xfrm>
          <a:prstGeom prst="rect">
            <a:avLst/>
          </a:prstGeom>
          <a:noFill/>
        </p:spPr>
        <p:txBody>
          <a:bodyPr wrap="square">
            <a:spAutoFit/>
          </a:bodyPr>
          <a:lstStyle/>
          <a:p>
            <a:pPr algn="ctr"/>
            <a:r>
              <a:rPr lang="en-GB" sz="2400" b="1" dirty="0">
                <a:solidFill>
                  <a:srgbClr val="0070C0"/>
                </a:solidFill>
                <a:effectLst/>
                <a:latin typeface="Abadi" panose="020B0604020104020204" pitchFamily="34" charset="0"/>
                <a:ea typeface="Calibri" panose="020F0502020204030204" pitchFamily="34" charset="0"/>
                <a:cs typeface="Times New Roman" panose="02020603050405020304" pitchFamily="18" charset="0"/>
              </a:rPr>
              <a:t>THE GOSPEL TODAY ASSURES US THAT WE HAVE HEAVENLY HELP TO OVERCOME IT.</a:t>
            </a:r>
            <a:endParaRPr lang="en-GB"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73BA1F29-26D2-442E-A134-4E7D976F1B17}"/>
              </a:ext>
            </a:extLst>
          </p:cNvPr>
          <p:cNvSpPr txBox="1"/>
          <p:nvPr/>
        </p:nvSpPr>
        <p:spPr>
          <a:xfrm>
            <a:off x="664937" y="3676213"/>
            <a:ext cx="10192406" cy="461665"/>
          </a:xfrm>
          <a:prstGeom prst="rect">
            <a:avLst/>
          </a:prstGeom>
          <a:noFill/>
        </p:spPr>
        <p:txBody>
          <a:bodyPr wrap="square">
            <a:spAutoFit/>
          </a:bodyPr>
          <a:lstStyle/>
          <a:p>
            <a:pPr algn="ctr"/>
            <a:r>
              <a:rPr lang="en-GB" sz="2400" b="1" dirty="0">
                <a:solidFill>
                  <a:srgbClr val="00B050"/>
                </a:solidFill>
                <a:latin typeface="Abadi" panose="020B0604020104020204" pitchFamily="34" charset="0"/>
                <a:cs typeface="Times New Roman" panose="02020603050405020304" pitchFamily="18" charset="0"/>
              </a:rPr>
              <a:t> JESUS </a:t>
            </a:r>
            <a:r>
              <a:rPr lang="en-GB" sz="2400" b="1" dirty="0">
                <a:solidFill>
                  <a:schemeClr val="accent3">
                    <a:lumMod val="75000"/>
                  </a:schemeClr>
                </a:solidFill>
                <a:latin typeface="Abadi" panose="020B0604020104020204" pitchFamily="34" charset="0"/>
                <a:cs typeface="Times New Roman" panose="02020603050405020304" pitchFamily="18" charset="0"/>
              </a:rPr>
              <a:t>(WHO CONQUERED THE WORLD) </a:t>
            </a:r>
            <a:r>
              <a:rPr lang="en-GB" sz="2400" b="1" dirty="0">
                <a:solidFill>
                  <a:srgbClr val="00B050"/>
                </a:solidFill>
                <a:latin typeface="Abadi" panose="020B0604020104020204" pitchFamily="34" charset="0"/>
                <a:cs typeface="Times New Roman" panose="02020603050405020304" pitchFamily="18" charset="0"/>
              </a:rPr>
              <a:t>IS WITH US FOREVER TO HELP US.</a:t>
            </a:r>
          </a:p>
        </p:txBody>
      </p:sp>
      <p:sp>
        <p:nvSpPr>
          <p:cNvPr id="9" name="TextBox 8">
            <a:extLst>
              <a:ext uri="{FF2B5EF4-FFF2-40B4-BE49-F238E27FC236}">
                <a16:creationId xmlns:a16="http://schemas.microsoft.com/office/drawing/2014/main" id="{5931A1BB-2284-4E9B-895B-A541274E953F}"/>
              </a:ext>
            </a:extLst>
          </p:cNvPr>
          <p:cNvSpPr txBox="1"/>
          <p:nvPr/>
        </p:nvSpPr>
        <p:spPr>
          <a:xfrm>
            <a:off x="1597573" y="6320053"/>
            <a:ext cx="8870730" cy="461665"/>
          </a:xfrm>
          <a:prstGeom prst="rect">
            <a:avLst/>
          </a:prstGeom>
          <a:noFill/>
        </p:spPr>
        <p:txBody>
          <a:bodyPr wrap="square">
            <a:spAutoFit/>
          </a:bodyPr>
          <a:lstStyle/>
          <a:p>
            <a:pPr algn="ctr"/>
            <a:r>
              <a:rPr lang="en-GB" sz="2400" b="1" dirty="0">
                <a:solidFill>
                  <a:schemeClr val="accent1">
                    <a:lumMod val="75000"/>
                  </a:schemeClr>
                </a:solidFill>
                <a:latin typeface="Abadi" panose="020B0604020104020204" pitchFamily="34" charset="0"/>
                <a:cs typeface="Times New Roman" panose="02020603050405020304" pitchFamily="18" charset="0"/>
              </a:rPr>
              <a:t>FAITH IN JESUS HELP US TO CONQUER THE TEMPTATIONS</a:t>
            </a:r>
          </a:p>
        </p:txBody>
      </p:sp>
      <p:sp>
        <p:nvSpPr>
          <p:cNvPr id="11" name="TextBox 10">
            <a:extLst>
              <a:ext uri="{FF2B5EF4-FFF2-40B4-BE49-F238E27FC236}">
                <a16:creationId xmlns:a16="http://schemas.microsoft.com/office/drawing/2014/main" id="{81F2A340-EBA6-4A24-999E-B9A363672F50}"/>
              </a:ext>
            </a:extLst>
          </p:cNvPr>
          <p:cNvSpPr txBox="1"/>
          <p:nvPr/>
        </p:nvSpPr>
        <p:spPr>
          <a:xfrm>
            <a:off x="-101199" y="5616806"/>
            <a:ext cx="2853557" cy="646331"/>
          </a:xfrm>
          <a:prstGeom prst="rect">
            <a:avLst/>
          </a:prstGeom>
          <a:noFill/>
        </p:spPr>
        <p:txBody>
          <a:bodyPr wrap="square">
            <a:spAutoFit/>
          </a:bodyPr>
          <a:lstStyle/>
          <a:p>
            <a:pPr algn="ctr"/>
            <a:r>
              <a:rPr lang="en-GB" b="1" dirty="0">
                <a:solidFill>
                  <a:srgbClr val="000000"/>
                </a:solidFill>
                <a:latin typeface="Abadi" panose="020B0604020104020204" pitchFamily="34" charset="0"/>
                <a:cs typeface="Times New Roman" panose="02020603050405020304" pitchFamily="18" charset="0"/>
              </a:rPr>
              <a:t>THE HOLY EUCHARIST</a:t>
            </a:r>
          </a:p>
          <a:p>
            <a:pPr algn="ctr"/>
            <a:r>
              <a:rPr lang="en-GB" b="1" dirty="0">
                <a:solidFill>
                  <a:srgbClr val="000000"/>
                </a:solidFill>
                <a:latin typeface="Abadi" panose="020B0604020104020204" pitchFamily="34" charset="0"/>
                <a:cs typeface="Times New Roman" panose="02020603050405020304" pitchFamily="18" charset="0"/>
              </a:rPr>
              <a:t>-ETERNAL NOURISHMENT</a:t>
            </a:r>
          </a:p>
        </p:txBody>
      </p:sp>
      <p:sp>
        <p:nvSpPr>
          <p:cNvPr id="13" name="TextBox 12">
            <a:extLst>
              <a:ext uri="{FF2B5EF4-FFF2-40B4-BE49-F238E27FC236}">
                <a16:creationId xmlns:a16="http://schemas.microsoft.com/office/drawing/2014/main" id="{322172DF-E8BD-4FDA-A14E-390E014EE64E}"/>
              </a:ext>
            </a:extLst>
          </p:cNvPr>
          <p:cNvSpPr txBox="1"/>
          <p:nvPr/>
        </p:nvSpPr>
        <p:spPr>
          <a:xfrm>
            <a:off x="2828804" y="5548555"/>
            <a:ext cx="2699709" cy="646331"/>
          </a:xfrm>
          <a:prstGeom prst="rect">
            <a:avLst/>
          </a:prstGeom>
          <a:noFill/>
        </p:spPr>
        <p:txBody>
          <a:bodyPr wrap="square">
            <a:spAutoFit/>
          </a:bodyPr>
          <a:lstStyle/>
          <a:p>
            <a:pPr algn="ctr"/>
            <a:r>
              <a:rPr lang="en-GB" b="1" dirty="0">
                <a:solidFill>
                  <a:srgbClr val="000000"/>
                </a:solidFill>
                <a:latin typeface="Abadi" panose="020B0604020104020204" pitchFamily="34" charset="0"/>
                <a:cs typeface="Times New Roman" panose="02020603050405020304" pitchFamily="18" charset="0"/>
              </a:rPr>
              <a:t>THE WORD OF GOD</a:t>
            </a:r>
          </a:p>
          <a:p>
            <a:pPr algn="ctr"/>
            <a:r>
              <a:rPr lang="en-GB" b="1" dirty="0">
                <a:solidFill>
                  <a:srgbClr val="000000"/>
                </a:solidFill>
                <a:latin typeface="Abadi" panose="020B0604020104020204" pitchFamily="34" charset="0"/>
                <a:cs typeface="Times New Roman" panose="02020603050405020304" pitchFamily="18" charset="0"/>
              </a:rPr>
              <a:t>-THE SWORD OF SPIRIT</a:t>
            </a:r>
          </a:p>
        </p:txBody>
      </p:sp>
      <p:sp>
        <p:nvSpPr>
          <p:cNvPr id="15" name="TextBox 14">
            <a:extLst>
              <a:ext uri="{FF2B5EF4-FFF2-40B4-BE49-F238E27FC236}">
                <a16:creationId xmlns:a16="http://schemas.microsoft.com/office/drawing/2014/main" id="{8D272A18-918D-479F-BF35-176FFB07E075}"/>
              </a:ext>
            </a:extLst>
          </p:cNvPr>
          <p:cNvSpPr txBox="1"/>
          <p:nvPr/>
        </p:nvSpPr>
        <p:spPr>
          <a:xfrm>
            <a:off x="2133601" y="3048530"/>
            <a:ext cx="7094482" cy="523220"/>
          </a:xfrm>
          <a:prstGeom prst="rect">
            <a:avLst/>
          </a:prstGeom>
          <a:noFill/>
        </p:spPr>
        <p:txBody>
          <a:bodyPr wrap="square">
            <a:spAutoFit/>
          </a:bodyPr>
          <a:lstStyle/>
          <a:p>
            <a:pPr algn="ctr"/>
            <a:r>
              <a:rPr lang="en-US" sz="2800" b="1" u="sng" dirty="0">
                <a:solidFill>
                  <a:srgbClr val="7030A0"/>
                </a:solidFill>
              </a:rPr>
              <a:t>THE HEAVENLY HELP</a:t>
            </a:r>
            <a:endParaRPr lang="en-GB" sz="2800" b="1" u="sng" dirty="0">
              <a:solidFill>
                <a:srgbClr val="7030A0"/>
              </a:solidFill>
            </a:endParaRPr>
          </a:p>
        </p:txBody>
      </p:sp>
      <p:sp>
        <p:nvSpPr>
          <p:cNvPr id="17" name="TextBox 16">
            <a:extLst>
              <a:ext uri="{FF2B5EF4-FFF2-40B4-BE49-F238E27FC236}">
                <a16:creationId xmlns:a16="http://schemas.microsoft.com/office/drawing/2014/main" id="{C8FA40F2-0F19-4D33-97D0-C33B5BBB9077}"/>
              </a:ext>
            </a:extLst>
          </p:cNvPr>
          <p:cNvSpPr txBox="1"/>
          <p:nvPr/>
        </p:nvSpPr>
        <p:spPr>
          <a:xfrm>
            <a:off x="8933793" y="5616806"/>
            <a:ext cx="2853557" cy="646331"/>
          </a:xfrm>
          <a:prstGeom prst="rect">
            <a:avLst/>
          </a:prstGeom>
          <a:noFill/>
        </p:spPr>
        <p:txBody>
          <a:bodyPr wrap="square">
            <a:spAutoFit/>
          </a:bodyPr>
          <a:lstStyle/>
          <a:p>
            <a:pPr algn="ctr"/>
            <a:r>
              <a:rPr lang="en-GB" b="1" dirty="0">
                <a:solidFill>
                  <a:srgbClr val="000000"/>
                </a:solidFill>
                <a:latin typeface="Abadi" panose="020B0604020104020204" pitchFamily="34" charset="0"/>
                <a:cs typeface="Times New Roman" panose="02020603050405020304" pitchFamily="18" charset="0"/>
              </a:rPr>
              <a:t>THE ANGELS</a:t>
            </a:r>
          </a:p>
          <a:p>
            <a:pPr algn="ctr"/>
            <a:r>
              <a:rPr lang="en-GB" b="1" dirty="0">
                <a:solidFill>
                  <a:srgbClr val="000000"/>
                </a:solidFill>
                <a:latin typeface="Abadi" panose="020B0604020104020204" pitchFamily="34" charset="0"/>
                <a:cs typeface="Times New Roman" panose="02020603050405020304" pitchFamily="18" charset="0"/>
              </a:rPr>
              <a:t>-THE HEAVENLY HELPERS</a:t>
            </a:r>
          </a:p>
        </p:txBody>
      </p:sp>
      <p:pic>
        <p:nvPicPr>
          <p:cNvPr id="3" name="Picture 2">
            <a:extLst>
              <a:ext uri="{FF2B5EF4-FFF2-40B4-BE49-F238E27FC236}">
                <a16:creationId xmlns:a16="http://schemas.microsoft.com/office/drawing/2014/main" id="{436F5469-A631-4755-8027-FACF7A94F7D4}"/>
              </a:ext>
            </a:extLst>
          </p:cNvPr>
          <p:cNvPicPr>
            <a:picLocks noChangeAspect="1"/>
          </p:cNvPicPr>
          <p:nvPr/>
        </p:nvPicPr>
        <p:blipFill>
          <a:blip r:embed="rId3"/>
          <a:stretch>
            <a:fillRect/>
          </a:stretch>
        </p:blipFill>
        <p:spPr>
          <a:xfrm>
            <a:off x="8933793" y="284391"/>
            <a:ext cx="2513459" cy="2177453"/>
          </a:xfrm>
          <a:prstGeom prst="rect">
            <a:avLst/>
          </a:prstGeom>
        </p:spPr>
      </p:pic>
      <p:pic>
        <p:nvPicPr>
          <p:cNvPr id="10" name="Picture 9">
            <a:extLst>
              <a:ext uri="{FF2B5EF4-FFF2-40B4-BE49-F238E27FC236}">
                <a16:creationId xmlns:a16="http://schemas.microsoft.com/office/drawing/2014/main" id="{40ABBB86-9DD0-4859-B4C4-E6030C1482FA}"/>
              </a:ext>
            </a:extLst>
          </p:cNvPr>
          <p:cNvPicPr>
            <a:picLocks noChangeAspect="1"/>
          </p:cNvPicPr>
          <p:nvPr/>
        </p:nvPicPr>
        <p:blipFill>
          <a:blip r:embed="rId4"/>
          <a:stretch>
            <a:fillRect/>
          </a:stretch>
        </p:blipFill>
        <p:spPr>
          <a:xfrm>
            <a:off x="884353" y="4149945"/>
            <a:ext cx="958899" cy="1466925"/>
          </a:xfrm>
          <a:prstGeom prst="rect">
            <a:avLst/>
          </a:prstGeom>
          <a:ln>
            <a:noFill/>
          </a:ln>
          <a:effectLst>
            <a:softEdge rad="112500"/>
          </a:effectLst>
        </p:spPr>
      </p:pic>
      <p:pic>
        <p:nvPicPr>
          <p:cNvPr id="14" name="Picture 13">
            <a:extLst>
              <a:ext uri="{FF2B5EF4-FFF2-40B4-BE49-F238E27FC236}">
                <a16:creationId xmlns:a16="http://schemas.microsoft.com/office/drawing/2014/main" id="{9CEF2AC0-619F-4326-A33F-5B98B7CC2C74}"/>
              </a:ext>
            </a:extLst>
          </p:cNvPr>
          <p:cNvPicPr>
            <a:picLocks noChangeAspect="1"/>
          </p:cNvPicPr>
          <p:nvPr/>
        </p:nvPicPr>
        <p:blipFill>
          <a:blip r:embed="rId5"/>
          <a:stretch>
            <a:fillRect/>
          </a:stretch>
        </p:blipFill>
        <p:spPr>
          <a:xfrm>
            <a:off x="3232619" y="4346804"/>
            <a:ext cx="1771741" cy="1073205"/>
          </a:xfrm>
          <a:prstGeom prst="rect">
            <a:avLst/>
          </a:prstGeom>
        </p:spPr>
      </p:pic>
      <p:pic>
        <p:nvPicPr>
          <p:cNvPr id="19" name="Picture 18">
            <a:extLst>
              <a:ext uri="{FF2B5EF4-FFF2-40B4-BE49-F238E27FC236}">
                <a16:creationId xmlns:a16="http://schemas.microsoft.com/office/drawing/2014/main" id="{E060A050-9E21-49F9-AA7D-33211BA74CF5}"/>
              </a:ext>
            </a:extLst>
          </p:cNvPr>
          <p:cNvPicPr>
            <a:picLocks noChangeAspect="1"/>
          </p:cNvPicPr>
          <p:nvPr/>
        </p:nvPicPr>
        <p:blipFill>
          <a:blip r:embed="rId6"/>
          <a:stretch>
            <a:fillRect/>
          </a:stretch>
        </p:blipFill>
        <p:spPr>
          <a:xfrm>
            <a:off x="6338801" y="4156293"/>
            <a:ext cx="1428823" cy="1454225"/>
          </a:xfrm>
          <a:prstGeom prst="rect">
            <a:avLst/>
          </a:prstGeom>
        </p:spPr>
      </p:pic>
      <p:pic>
        <p:nvPicPr>
          <p:cNvPr id="21" name="Picture 20">
            <a:extLst>
              <a:ext uri="{FF2B5EF4-FFF2-40B4-BE49-F238E27FC236}">
                <a16:creationId xmlns:a16="http://schemas.microsoft.com/office/drawing/2014/main" id="{24742235-C29B-4835-93F5-7F31A092274B}"/>
              </a:ext>
            </a:extLst>
          </p:cNvPr>
          <p:cNvPicPr>
            <a:picLocks noChangeAspect="1"/>
          </p:cNvPicPr>
          <p:nvPr/>
        </p:nvPicPr>
        <p:blipFill>
          <a:blip r:embed="rId7"/>
          <a:stretch>
            <a:fillRect/>
          </a:stretch>
        </p:blipFill>
        <p:spPr>
          <a:xfrm>
            <a:off x="9691448" y="4034481"/>
            <a:ext cx="1086392" cy="1575552"/>
          </a:xfrm>
          <a:prstGeom prst="rect">
            <a:avLst/>
          </a:prstGeom>
          <a:ln>
            <a:noFill/>
          </a:ln>
          <a:effectLst>
            <a:softEdge rad="112500"/>
          </a:effectLst>
        </p:spPr>
      </p:pic>
      <p:sp>
        <p:nvSpPr>
          <p:cNvPr id="18" name="TextBox 17">
            <a:extLst>
              <a:ext uri="{FF2B5EF4-FFF2-40B4-BE49-F238E27FC236}">
                <a16:creationId xmlns:a16="http://schemas.microsoft.com/office/drawing/2014/main" id="{08675D3E-FA7D-41C3-B9BC-E34695B9C04B}"/>
              </a:ext>
            </a:extLst>
          </p:cNvPr>
          <p:cNvSpPr txBox="1"/>
          <p:nvPr/>
        </p:nvSpPr>
        <p:spPr>
          <a:xfrm>
            <a:off x="2686864" y="0"/>
            <a:ext cx="6148550" cy="523220"/>
          </a:xfrm>
          <a:prstGeom prst="rect">
            <a:avLst/>
          </a:prstGeom>
          <a:noFill/>
        </p:spPr>
        <p:txBody>
          <a:bodyPr wrap="square">
            <a:spAutoFit/>
          </a:bodyPr>
          <a:lstStyle/>
          <a:p>
            <a:pPr algn="ctr"/>
            <a:r>
              <a:rPr lang="en-US" sz="2800" b="1" u="sng" dirty="0">
                <a:solidFill>
                  <a:schemeClr val="accent1">
                    <a:lumMod val="50000"/>
                  </a:schemeClr>
                </a:solidFill>
              </a:rPr>
              <a:t>TEMPTATIONS</a:t>
            </a:r>
            <a:endParaRPr lang="en-GB" sz="2800" b="1" u="sng" dirty="0">
              <a:solidFill>
                <a:schemeClr val="accent1">
                  <a:lumMod val="50000"/>
                </a:schemeClr>
              </a:solidFill>
            </a:endParaRPr>
          </a:p>
        </p:txBody>
      </p:sp>
    </p:spTree>
    <p:custDataLst>
      <p:tags r:id="rId1"/>
    </p:custDataLst>
    <p:extLst>
      <p:ext uri="{BB962C8B-B14F-4D97-AF65-F5344CB8AC3E}">
        <p14:creationId xmlns:p14="http://schemas.microsoft.com/office/powerpoint/2010/main" val="2536927076"/>
      </p:ext>
    </p:extLst>
  </p:cSld>
  <p:clrMapOvr>
    <a:masterClrMapping/>
  </p:clrMapOvr>
  <mc:AlternateContent xmlns:mc="http://schemas.openxmlformats.org/markup-compatibility/2006" xmlns:p14="http://schemas.microsoft.com/office/powerpoint/2010/main">
    <mc:Choice Requires="p14">
      <p:transition spd="slow" p14:dur="2000" advTm="79309"/>
    </mc:Choice>
    <mc:Fallback xmlns="">
      <p:transition spd="slow" advTm="7930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barn(inVertical)">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barn(inVertical)">
                                      <p:cBhvr>
                                        <p:cTn id="25" dur="500"/>
                                        <p:tgtEl>
                                          <p:spTgt spid="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heel(1)">
                                      <p:cBhvr>
                                        <p:cTn id="30" dur="2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arn(inVertical)">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arn(inVertical)">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barn(inVertical)">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barn(inVertical)">
                                      <p:cBhvr>
                                        <p:cTn id="53" dur="500"/>
                                        <p:tgtEl>
                                          <p:spTgt spid="1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500"/>
                                        <p:tgtEl>
                                          <p:spTgt spid="19"/>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barn(inVertical)">
                                      <p:cBhvr>
                                        <p:cTn id="64" dur="500"/>
                                        <p:tgtEl>
                                          <p:spTgt spid="6"/>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500"/>
                                        <p:tgtEl>
                                          <p:spTgt spid="21"/>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barn(inVertical)">
                                      <p:cBhvr>
                                        <p:cTn id="72" dur="500"/>
                                        <p:tgtEl>
                                          <p:spTgt spid="17"/>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9"/>
                                        </p:tgtEl>
                                        <p:attrNameLst>
                                          <p:attrName>style.visibility</p:attrName>
                                        </p:attrNameLst>
                                      </p:cBhvr>
                                      <p:to>
                                        <p:strVal val="visible"/>
                                      </p:to>
                                    </p:set>
                                    <p:animEffect transition="in" filter="barn(inVertical)">
                                      <p:cBhvr>
                                        <p:cTn id="7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7" grpId="0"/>
      <p:bldP spid="9" grpId="0"/>
      <p:bldP spid="11" grpId="0"/>
      <p:bldP spid="13" grpId="0"/>
      <p:bldP spid="15" grpId="0"/>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959FEE-4582-41B3-BFFF-92B2537DC7AD}"/>
              </a:ext>
            </a:extLst>
          </p:cNvPr>
          <p:cNvSpPr>
            <a:spLocks noGrp="1"/>
          </p:cNvSpPr>
          <p:nvPr>
            <p:ph type="title"/>
          </p:nvPr>
        </p:nvSpPr>
        <p:spPr>
          <a:xfrm>
            <a:off x="2231136" y="102867"/>
            <a:ext cx="7729728" cy="1188720"/>
          </a:xfrm>
        </p:spPr>
        <p:txBody>
          <a:bodyPr>
            <a:normAutofit/>
          </a:bodyPr>
          <a:lstStyle/>
          <a:p>
            <a:r>
              <a:rPr lang="en-US" b="1" dirty="0">
                <a:latin typeface="Abadi" panose="020B0604020104020204" pitchFamily="34" charset="0"/>
              </a:rPr>
              <a:t>Conquering temptations strengthens us in spirit and faith</a:t>
            </a:r>
            <a:endParaRPr lang="en-GB" b="1" dirty="0">
              <a:latin typeface="Abadi" panose="020B0604020104020204" pitchFamily="34" charset="0"/>
            </a:endParaRPr>
          </a:p>
        </p:txBody>
      </p:sp>
      <p:pic>
        <p:nvPicPr>
          <p:cNvPr id="3" name="Picture 2">
            <a:extLst>
              <a:ext uri="{FF2B5EF4-FFF2-40B4-BE49-F238E27FC236}">
                <a16:creationId xmlns:a16="http://schemas.microsoft.com/office/drawing/2014/main" id="{526F34BB-FB15-4DD2-9038-C625017AC112}"/>
              </a:ext>
            </a:extLst>
          </p:cNvPr>
          <p:cNvPicPr>
            <a:picLocks noChangeAspect="1"/>
          </p:cNvPicPr>
          <p:nvPr/>
        </p:nvPicPr>
        <p:blipFill>
          <a:blip r:embed="rId3"/>
          <a:stretch>
            <a:fillRect/>
          </a:stretch>
        </p:blipFill>
        <p:spPr>
          <a:xfrm>
            <a:off x="2914668" y="3127279"/>
            <a:ext cx="1670136" cy="1289116"/>
          </a:xfrm>
          <a:prstGeom prst="rect">
            <a:avLst/>
          </a:prstGeom>
        </p:spPr>
      </p:pic>
      <p:sp>
        <p:nvSpPr>
          <p:cNvPr id="9" name="TextBox 8">
            <a:extLst>
              <a:ext uri="{FF2B5EF4-FFF2-40B4-BE49-F238E27FC236}">
                <a16:creationId xmlns:a16="http://schemas.microsoft.com/office/drawing/2014/main" id="{76B61260-0E21-4EE8-BE33-1154C31B7D96}"/>
              </a:ext>
            </a:extLst>
          </p:cNvPr>
          <p:cNvSpPr txBox="1"/>
          <p:nvPr/>
        </p:nvSpPr>
        <p:spPr>
          <a:xfrm>
            <a:off x="2767164" y="1952054"/>
            <a:ext cx="8815236" cy="830997"/>
          </a:xfrm>
          <a:prstGeom prst="rect">
            <a:avLst/>
          </a:prstGeom>
          <a:noFill/>
        </p:spPr>
        <p:txBody>
          <a:bodyPr wrap="square">
            <a:spAutoFit/>
          </a:bodyPr>
          <a:lstStyle/>
          <a:p>
            <a:r>
              <a:rPr lang="en-US" sz="2400" b="1" dirty="0">
                <a:latin typeface="Abadi" panose="020B0604020104020204" pitchFamily="34" charset="0"/>
              </a:rPr>
              <a:t>Each time we offer ourselves to heavenly help and overcome temptations; We get strengthened in spirit.</a:t>
            </a:r>
          </a:p>
        </p:txBody>
      </p:sp>
      <p:pic>
        <p:nvPicPr>
          <p:cNvPr id="11" name="Picture 10">
            <a:extLst>
              <a:ext uri="{FF2B5EF4-FFF2-40B4-BE49-F238E27FC236}">
                <a16:creationId xmlns:a16="http://schemas.microsoft.com/office/drawing/2014/main" id="{2EE0C18A-29B5-47FE-BE09-2F953BCE0717}"/>
              </a:ext>
            </a:extLst>
          </p:cNvPr>
          <p:cNvPicPr>
            <a:picLocks noChangeAspect="1"/>
          </p:cNvPicPr>
          <p:nvPr/>
        </p:nvPicPr>
        <p:blipFill>
          <a:blip r:embed="rId4"/>
          <a:stretch>
            <a:fillRect/>
          </a:stretch>
        </p:blipFill>
        <p:spPr>
          <a:xfrm>
            <a:off x="266219" y="1450305"/>
            <a:ext cx="2238375" cy="2133600"/>
          </a:xfrm>
          <a:prstGeom prst="rect">
            <a:avLst/>
          </a:prstGeom>
          <a:ln>
            <a:noFill/>
          </a:ln>
          <a:effectLst>
            <a:softEdge rad="112500"/>
          </a:effectLst>
        </p:spPr>
      </p:pic>
      <p:pic>
        <p:nvPicPr>
          <p:cNvPr id="13" name="Picture 12">
            <a:extLst>
              <a:ext uri="{FF2B5EF4-FFF2-40B4-BE49-F238E27FC236}">
                <a16:creationId xmlns:a16="http://schemas.microsoft.com/office/drawing/2014/main" id="{AE482E1C-329B-4349-8FB5-050C64DDB77E}"/>
              </a:ext>
            </a:extLst>
          </p:cNvPr>
          <p:cNvPicPr>
            <a:picLocks noChangeAspect="1"/>
          </p:cNvPicPr>
          <p:nvPr/>
        </p:nvPicPr>
        <p:blipFill>
          <a:blip r:embed="rId5"/>
          <a:stretch>
            <a:fillRect/>
          </a:stretch>
        </p:blipFill>
        <p:spPr>
          <a:xfrm>
            <a:off x="9144000" y="3228178"/>
            <a:ext cx="2291254" cy="2667107"/>
          </a:xfrm>
          <a:prstGeom prst="rect">
            <a:avLst/>
          </a:prstGeom>
        </p:spPr>
      </p:pic>
      <p:sp>
        <p:nvSpPr>
          <p:cNvPr id="15" name="TextBox 14">
            <a:extLst>
              <a:ext uri="{FF2B5EF4-FFF2-40B4-BE49-F238E27FC236}">
                <a16:creationId xmlns:a16="http://schemas.microsoft.com/office/drawing/2014/main" id="{38B4C9A8-56AB-4B05-A727-E51306436F1F}"/>
              </a:ext>
            </a:extLst>
          </p:cNvPr>
          <p:cNvSpPr txBox="1"/>
          <p:nvPr/>
        </p:nvSpPr>
        <p:spPr>
          <a:xfrm>
            <a:off x="4994879" y="3513804"/>
            <a:ext cx="6096000" cy="461665"/>
          </a:xfrm>
          <a:prstGeom prst="rect">
            <a:avLst/>
          </a:prstGeom>
          <a:noFill/>
        </p:spPr>
        <p:txBody>
          <a:bodyPr wrap="square">
            <a:spAutoFit/>
          </a:bodyPr>
          <a:lstStyle/>
          <a:p>
            <a:r>
              <a:rPr lang="en-US" sz="2400" b="1" dirty="0">
                <a:latin typeface="Abadi" panose="020B0604020104020204" pitchFamily="34" charset="0"/>
              </a:rPr>
              <a:t>It strengthen us in faith. </a:t>
            </a:r>
          </a:p>
        </p:txBody>
      </p:sp>
      <p:sp>
        <p:nvSpPr>
          <p:cNvPr id="17" name="TextBox 16">
            <a:extLst>
              <a:ext uri="{FF2B5EF4-FFF2-40B4-BE49-F238E27FC236}">
                <a16:creationId xmlns:a16="http://schemas.microsoft.com/office/drawing/2014/main" id="{33A06053-3FB0-4046-989B-2F1F436C4268}"/>
              </a:ext>
            </a:extLst>
          </p:cNvPr>
          <p:cNvSpPr txBox="1"/>
          <p:nvPr/>
        </p:nvSpPr>
        <p:spPr>
          <a:xfrm>
            <a:off x="462455" y="4683805"/>
            <a:ext cx="8681545" cy="461665"/>
          </a:xfrm>
          <a:prstGeom prst="rect">
            <a:avLst/>
          </a:prstGeom>
          <a:noFill/>
        </p:spPr>
        <p:txBody>
          <a:bodyPr wrap="square">
            <a:spAutoFit/>
          </a:bodyPr>
          <a:lstStyle/>
          <a:p>
            <a:r>
              <a:rPr lang="en-US" sz="2400" b="1" dirty="0">
                <a:latin typeface="Abadi" panose="020B0604020104020204" pitchFamily="34" charset="0"/>
              </a:rPr>
              <a:t>It empower us through grace and built us to proclaim Good news.</a:t>
            </a:r>
            <a:endParaRPr lang="en-GB" sz="2400" dirty="0"/>
          </a:p>
        </p:txBody>
      </p:sp>
      <p:sp>
        <p:nvSpPr>
          <p:cNvPr id="19" name="TextBox 18">
            <a:extLst>
              <a:ext uri="{FF2B5EF4-FFF2-40B4-BE49-F238E27FC236}">
                <a16:creationId xmlns:a16="http://schemas.microsoft.com/office/drawing/2014/main" id="{C42B3BA4-8DA5-429C-80DD-A98E4E2B5EBB}"/>
              </a:ext>
            </a:extLst>
          </p:cNvPr>
          <p:cNvSpPr txBox="1"/>
          <p:nvPr/>
        </p:nvSpPr>
        <p:spPr>
          <a:xfrm>
            <a:off x="119073" y="6033828"/>
            <a:ext cx="11316181" cy="461665"/>
          </a:xfrm>
          <a:prstGeom prst="rect">
            <a:avLst/>
          </a:prstGeom>
          <a:noFill/>
        </p:spPr>
        <p:txBody>
          <a:bodyPr wrap="square">
            <a:spAutoFit/>
          </a:bodyPr>
          <a:lstStyle/>
          <a:p>
            <a:pPr algn="ctr"/>
            <a:r>
              <a:rPr lang="en-US" sz="2400" b="1" dirty="0">
                <a:solidFill>
                  <a:srgbClr val="C00000"/>
                </a:solidFill>
                <a:latin typeface="Abadi" panose="020B0604020104020204" pitchFamily="34" charset="0"/>
              </a:rPr>
              <a:t>SO LET US REPENT, BELIEVE IN GOOD NEWS – SALVATION THROUGH CHRIST</a:t>
            </a:r>
            <a:endParaRPr lang="en-GB" sz="2400" dirty="0">
              <a:solidFill>
                <a:srgbClr val="C00000"/>
              </a:solidFill>
            </a:endParaRPr>
          </a:p>
        </p:txBody>
      </p:sp>
      <p:sp>
        <p:nvSpPr>
          <p:cNvPr id="12" name="TextBox 11">
            <a:extLst>
              <a:ext uri="{FF2B5EF4-FFF2-40B4-BE49-F238E27FC236}">
                <a16:creationId xmlns:a16="http://schemas.microsoft.com/office/drawing/2014/main" id="{FEEE67C4-3432-4925-B3BB-D03E5ED04ED6}"/>
              </a:ext>
            </a:extLst>
          </p:cNvPr>
          <p:cNvSpPr txBox="1"/>
          <p:nvPr/>
        </p:nvSpPr>
        <p:spPr>
          <a:xfrm>
            <a:off x="4711578" y="5231569"/>
            <a:ext cx="6096000" cy="461665"/>
          </a:xfrm>
          <a:prstGeom prst="rect">
            <a:avLst/>
          </a:prstGeom>
          <a:noFill/>
        </p:spPr>
        <p:txBody>
          <a:bodyPr wrap="square">
            <a:spAutoFit/>
          </a:bodyPr>
          <a:lstStyle/>
          <a:p>
            <a:r>
              <a:rPr lang="en-GB" sz="2400" b="1" dirty="0"/>
              <a:t>And prepares us for Heaven.</a:t>
            </a:r>
          </a:p>
        </p:txBody>
      </p:sp>
    </p:spTree>
    <p:custDataLst>
      <p:tags r:id="rId1"/>
    </p:custDataLst>
    <p:extLst>
      <p:ext uri="{BB962C8B-B14F-4D97-AF65-F5344CB8AC3E}">
        <p14:creationId xmlns:p14="http://schemas.microsoft.com/office/powerpoint/2010/main" val="4104587694"/>
      </p:ext>
    </p:extLst>
  </p:cSld>
  <p:clrMapOvr>
    <a:masterClrMapping/>
  </p:clrMapOvr>
  <mc:AlternateContent xmlns:mc="http://schemas.openxmlformats.org/markup-compatibility/2006" xmlns:p14="http://schemas.microsoft.com/office/powerpoint/2010/main">
    <mc:Choice Requires="p14">
      <p:transition spd="slow" p14:dur="2000" advTm="50303"/>
    </mc:Choice>
    <mc:Fallback xmlns="">
      <p:transition spd="slow" advTm="5030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2000"/>
                                        <p:tgtEl>
                                          <p:spTgt spid="1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par>
                                <p:cTn id="21" presetID="16" presetClass="entr" presetSubtype="21"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arn(inVertical)">
                                      <p:cBhvr>
                                        <p:cTn id="28" dur="500"/>
                                        <p:tgtEl>
                                          <p:spTgt spid="17"/>
                                        </p:tgtEl>
                                      </p:cBhvr>
                                    </p:animEffect>
                                  </p:childTnLst>
                                </p:cTn>
                              </p:par>
                              <p:par>
                                <p:cTn id="29" presetID="14" presetClass="entr" presetSubtype="1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randombar(horizontal)">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inVertical)">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barn(inVertical)">
                                      <p:cBhvr>
                                        <p:cTn id="4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5" grpId="0"/>
      <p:bldP spid="17" grpId="0"/>
      <p:bldP spid="19"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30DDCFC-8E27-45C7-8C38-FC4B9B5513CD}"/>
              </a:ext>
            </a:extLst>
          </p:cNvPr>
          <p:cNvSpPr txBox="1"/>
          <p:nvPr/>
        </p:nvSpPr>
        <p:spPr>
          <a:xfrm>
            <a:off x="704335" y="399749"/>
            <a:ext cx="6096000" cy="400110"/>
          </a:xfrm>
          <a:prstGeom prst="rect">
            <a:avLst/>
          </a:prstGeom>
          <a:noFill/>
        </p:spPr>
        <p:txBody>
          <a:bodyPr wrap="square">
            <a:spAutoFit/>
          </a:bodyPr>
          <a:lstStyle/>
          <a:p>
            <a:r>
              <a:rPr lang="en-GB" sz="20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Now we are in</a:t>
            </a:r>
            <a:endParaRPr lang="en-GB" sz="2000" dirty="0"/>
          </a:p>
        </p:txBody>
      </p:sp>
      <p:sp>
        <p:nvSpPr>
          <p:cNvPr id="7" name="TextBox 6">
            <a:extLst>
              <a:ext uri="{FF2B5EF4-FFF2-40B4-BE49-F238E27FC236}">
                <a16:creationId xmlns:a16="http://schemas.microsoft.com/office/drawing/2014/main" id="{7C2ED644-15F3-4260-A7B6-7D93E4C2C326}"/>
              </a:ext>
            </a:extLst>
          </p:cNvPr>
          <p:cNvSpPr txBox="1"/>
          <p:nvPr/>
        </p:nvSpPr>
        <p:spPr>
          <a:xfrm>
            <a:off x="7829821" y="349735"/>
            <a:ext cx="5285617" cy="1200329"/>
          </a:xfrm>
          <a:prstGeom prst="rect">
            <a:avLst/>
          </a:prstGeom>
          <a:noFill/>
        </p:spPr>
        <p:txBody>
          <a:bodyPr wrap="square">
            <a:spAutoFit/>
          </a:bodyPr>
          <a:lstStyle/>
          <a:p>
            <a:r>
              <a:rPr lang="en-GB" sz="2400" b="1" dirty="0">
                <a:solidFill>
                  <a:srgbClr val="00B050"/>
                </a:solidFill>
                <a:effectLst/>
                <a:latin typeface="Abadi" panose="020B0604020104020204" pitchFamily="34" charset="0"/>
                <a:ea typeface="Calibri" panose="020F0502020204030204" pitchFamily="34" charset="0"/>
                <a:cs typeface="Times New Roman" panose="02020603050405020304" pitchFamily="18" charset="0"/>
              </a:rPr>
              <a:t>Lent is our journey with Jesus, </a:t>
            </a:r>
          </a:p>
          <a:p>
            <a:r>
              <a:rPr lang="en-GB" sz="2400" b="1" dirty="0">
                <a:solidFill>
                  <a:srgbClr val="00B050"/>
                </a:solidFill>
                <a:latin typeface="Abadi" panose="020B0604020104020204" pitchFamily="34" charset="0"/>
                <a:ea typeface="Calibri" panose="020F0502020204030204" pitchFamily="34" charset="0"/>
                <a:cs typeface="Times New Roman" panose="02020603050405020304" pitchFamily="18" charset="0"/>
              </a:rPr>
              <a:t>Who has shown us the way </a:t>
            </a:r>
          </a:p>
          <a:p>
            <a:r>
              <a:rPr lang="en-GB" sz="2400" b="1" dirty="0">
                <a:solidFill>
                  <a:srgbClr val="00B050"/>
                </a:solidFill>
                <a:latin typeface="Abadi" panose="020B0604020104020204" pitchFamily="34" charset="0"/>
                <a:ea typeface="Calibri" panose="020F0502020204030204" pitchFamily="34" charset="0"/>
                <a:cs typeface="Times New Roman" panose="02020603050405020304" pitchFamily="18" charset="0"/>
              </a:rPr>
              <a:t>to attain eternal life</a:t>
            </a:r>
            <a:r>
              <a:rPr lang="en-GB" sz="2400" b="1" dirty="0">
                <a:solidFill>
                  <a:srgbClr val="00B050"/>
                </a:solidFill>
                <a:effectLst/>
                <a:latin typeface="Abadi" panose="020B0604020104020204" pitchFamily="34" charset="0"/>
                <a:ea typeface="Calibri" panose="020F0502020204030204" pitchFamily="34" charset="0"/>
                <a:cs typeface="Times New Roman" panose="02020603050405020304" pitchFamily="18" charset="0"/>
              </a:rPr>
              <a:t>.</a:t>
            </a:r>
            <a:endParaRPr lang="en-GB" sz="2400" dirty="0">
              <a:solidFill>
                <a:srgbClr val="00B050"/>
              </a:solidFill>
            </a:endParaRPr>
          </a:p>
        </p:txBody>
      </p:sp>
      <p:sp>
        <p:nvSpPr>
          <p:cNvPr id="9" name="TextBox 8">
            <a:extLst>
              <a:ext uri="{FF2B5EF4-FFF2-40B4-BE49-F238E27FC236}">
                <a16:creationId xmlns:a16="http://schemas.microsoft.com/office/drawing/2014/main" id="{C440B184-B3ED-4D09-B685-E62C86F42622}"/>
              </a:ext>
            </a:extLst>
          </p:cNvPr>
          <p:cNvSpPr txBox="1"/>
          <p:nvPr/>
        </p:nvSpPr>
        <p:spPr>
          <a:xfrm>
            <a:off x="231227" y="2786931"/>
            <a:ext cx="11729545" cy="461665"/>
          </a:xfrm>
          <a:prstGeom prst="rect">
            <a:avLst/>
          </a:prstGeom>
          <a:noFill/>
        </p:spPr>
        <p:txBody>
          <a:bodyPr wrap="square">
            <a:spAutoFit/>
          </a:bodyPr>
          <a:lstStyle/>
          <a:p>
            <a:pPr algn="ctr"/>
            <a:r>
              <a:rPr lang="en-GB" sz="2400" b="1" dirty="0">
                <a:solidFill>
                  <a:srgbClr val="C00000"/>
                </a:solidFill>
                <a:effectLst/>
                <a:latin typeface="Abadi" panose="020B0604020104020204" pitchFamily="34" charset="0"/>
                <a:ea typeface="Calibri" panose="020F0502020204030204" pitchFamily="34" charset="0"/>
                <a:cs typeface="Times New Roman" panose="02020603050405020304" pitchFamily="18" charset="0"/>
              </a:rPr>
              <a:t>Let us offer ourselves and all our weaknesses in </a:t>
            </a:r>
            <a:r>
              <a:rPr lang="en-GB" sz="2400" b="1" dirty="0">
                <a:solidFill>
                  <a:srgbClr val="C00000"/>
                </a:solidFill>
                <a:latin typeface="Abadi" panose="020B0604020104020204" pitchFamily="34" charset="0"/>
                <a:ea typeface="Calibri" panose="020F0502020204030204" pitchFamily="34" charset="0"/>
                <a:cs typeface="Times New Roman" panose="02020603050405020304" pitchFamily="18" charset="0"/>
              </a:rPr>
              <a:t>true</a:t>
            </a:r>
            <a:r>
              <a:rPr lang="en-GB" sz="2400" b="1" dirty="0">
                <a:solidFill>
                  <a:srgbClr val="C00000"/>
                </a:solidFill>
                <a:effectLst/>
                <a:latin typeface="Abadi" panose="020B0604020104020204" pitchFamily="34" charset="0"/>
                <a:ea typeface="Calibri" panose="020F0502020204030204" pitchFamily="34" charset="0"/>
                <a:cs typeface="Times New Roman" panose="02020603050405020304" pitchFamily="18" charset="0"/>
              </a:rPr>
              <a:t> desire for THE HEAVENLY HELP.  </a:t>
            </a:r>
          </a:p>
        </p:txBody>
      </p:sp>
      <p:sp>
        <p:nvSpPr>
          <p:cNvPr id="11" name="TextBox 10">
            <a:extLst>
              <a:ext uri="{FF2B5EF4-FFF2-40B4-BE49-F238E27FC236}">
                <a16:creationId xmlns:a16="http://schemas.microsoft.com/office/drawing/2014/main" id="{3BCCC4AE-9747-4217-8444-E70F2A0BCA64}"/>
              </a:ext>
            </a:extLst>
          </p:cNvPr>
          <p:cNvSpPr txBox="1"/>
          <p:nvPr/>
        </p:nvSpPr>
        <p:spPr>
          <a:xfrm>
            <a:off x="278518" y="4518696"/>
            <a:ext cx="2091559" cy="369332"/>
          </a:xfrm>
          <a:prstGeom prst="rect">
            <a:avLst/>
          </a:prstGeom>
          <a:noFill/>
        </p:spPr>
        <p:txBody>
          <a:bodyPr wrap="square">
            <a:spAutoFit/>
          </a:bodyPr>
          <a:lstStyle/>
          <a:p>
            <a:r>
              <a:rPr lang="en-GB" sz="18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not to be angry</a:t>
            </a:r>
            <a:endParaRPr lang="en-GB" dirty="0"/>
          </a:p>
        </p:txBody>
      </p:sp>
      <p:sp>
        <p:nvSpPr>
          <p:cNvPr id="13" name="TextBox 12">
            <a:extLst>
              <a:ext uri="{FF2B5EF4-FFF2-40B4-BE49-F238E27FC236}">
                <a16:creationId xmlns:a16="http://schemas.microsoft.com/office/drawing/2014/main" id="{60ED0156-489D-4F96-B84A-C6559FCC358C}"/>
              </a:ext>
            </a:extLst>
          </p:cNvPr>
          <p:cNvSpPr txBox="1"/>
          <p:nvPr/>
        </p:nvSpPr>
        <p:spPr>
          <a:xfrm>
            <a:off x="4076476" y="4008683"/>
            <a:ext cx="1550279" cy="369332"/>
          </a:xfrm>
          <a:prstGeom prst="rect">
            <a:avLst/>
          </a:prstGeom>
          <a:noFill/>
        </p:spPr>
        <p:txBody>
          <a:bodyPr wrap="square">
            <a:spAutoFit/>
          </a:bodyPr>
          <a:lstStyle/>
          <a:p>
            <a:r>
              <a:rPr lang="en-GB" sz="18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not to mourn</a:t>
            </a:r>
            <a:endParaRPr lang="en-GB" dirty="0"/>
          </a:p>
        </p:txBody>
      </p:sp>
      <p:sp>
        <p:nvSpPr>
          <p:cNvPr id="15" name="TextBox 14">
            <a:extLst>
              <a:ext uri="{FF2B5EF4-FFF2-40B4-BE49-F238E27FC236}">
                <a16:creationId xmlns:a16="http://schemas.microsoft.com/office/drawing/2014/main" id="{56041EEC-BE86-4AAA-8C34-406825420C26}"/>
              </a:ext>
            </a:extLst>
          </p:cNvPr>
          <p:cNvSpPr txBox="1"/>
          <p:nvPr/>
        </p:nvSpPr>
        <p:spPr>
          <a:xfrm>
            <a:off x="7261878" y="3978804"/>
            <a:ext cx="2207172" cy="369332"/>
          </a:xfrm>
          <a:prstGeom prst="rect">
            <a:avLst/>
          </a:prstGeom>
          <a:noFill/>
        </p:spPr>
        <p:txBody>
          <a:bodyPr wrap="square">
            <a:spAutoFit/>
          </a:bodyPr>
          <a:lstStyle/>
          <a:p>
            <a:r>
              <a:rPr lang="en-GB" sz="18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not to be bossy</a:t>
            </a:r>
            <a:endParaRPr lang="en-GB" dirty="0"/>
          </a:p>
        </p:txBody>
      </p:sp>
      <p:sp>
        <p:nvSpPr>
          <p:cNvPr id="17" name="TextBox 16">
            <a:extLst>
              <a:ext uri="{FF2B5EF4-FFF2-40B4-BE49-F238E27FC236}">
                <a16:creationId xmlns:a16="http://schemas.microsoft.com/office/drawing/2014/main" id="{019F4E9F-C011-4D34-909F-7C0D858D9505}"/>
              </a:ext>
            </a:extLst>
          </p:cNvPr>
          <p:cNvSpPr txBox="1"/>
          <p:nvPr/>
        </p:nvSpPr>
        <p:spPr>
          <a:xfrm>
            <a:off x="10819244" y="4002034"/>
            <a:ext cx="1862642" cy="646331"/>
          </a:xfrm>
          <a:prstGeom prst="rect">
            <a:avLst/>
          </a:prstGeom>
          <a:noFill/>
        </p:spPr>
        <p:txBody>
          <a:bodyPr wrap="square">
            <a:spAutoFit/>
          </a:bodyPr>
          <a:lstStyle/>
          <a:p>
            <a:r>
              <a:rPr lang="en-GB" b="1" dirty="0">
                <a:solidFill>
                  <a:srgbClr val="000000"/>
                </a:solidFill>
                <a:latin typeface="Abadi" panose="020B0604020104020204" pitchFamily="34" charset="0"/>
                <a:ea typeface="Calibri" panose="020F0502020204030204" pitchFamily="34" charset="0"/>
                <a:cs typeface="Times New Roman" panose="02020603050405020304" pitchFamily="18" charset="0"/>
              </a:rPr>
              <a:t>Not to be</a:t>
            </a:r>
            <a:r>
              <a:rPr lang="en-GB" sz="18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 </a:t>
            </a:r>
          </a:p>
          <a:p>
            <a:r>
              <a:rPr lang="en-GB" sz="18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selfish</a:t>
            </a:r>
            <a:endParaRPr lang="en-GB" dirty="0"/>
          </a:p>
        </p:txBody>
      </p:sp>
      <p:sp>
        <p:nvSpPr>
          <p:cNvPr id="19" name="TextBox 18">
            <a:extLst>
              <a:ext uri="{FF2B5EF4-FFF2-40B4-BE49-F238E27FC236}">
                <a16:creationId xmlns:a16="http://schemas.microsoft.com/office/drawing/2014/main" id="{57660FB3-F8BE-43FB-A201-4B625604E2D5}"/>
              </a:ext>
            </a:extLst>
          </p:cNvPr>
          <p:cNvSpPr txBox="1"/>
          <p:nvPr/>
        </p:nvSpPr>
        <p:spPr>
          <a:xfrm>
            <a:off x="278518" y="5146477"/>
            <a:ext cx="3473817" cy="369332"/>
          </a:xfrm>
          <a:prstGeom prst="rect">
            <a:avLst/>
          </a:prstGeom>
          <a:noFill/>
        </p:spPr>
        <p:txBody>
          <a:bodyPr wrap="square">
            <a:spAutoFit/>
          </a:bodyPr>
          <a:lstStyle/>
          <a:p>
            <a:r>
              <a:rPr lang="en-GB" b="1" dirty="0">
                <a:solidFill>
                  <a:srgbClr val="000000"/>
                </a:solidFill>
                <a:latin typeface="Abadi" panose="020B0604020104020204" pitchFamily="34" charset="0"/>
                <a:ea typeface="Calibri" panose="020F0502020204030204" pitchFamily="34" charset="0"/>
                <a:cs typeface="Times New Roman" panose="02020603050405020304" pitchFamily="18" charset="0"/>
              </a:rPr>
              <a:t>t</a:t>
            </a:r>
            <a:r>
              <a:rPr lang="en-GB" sz="18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o obey more</a:t>
            </a:r>
            <a:endParaRPr lang="en-GB" dirty="0"/>
          </a:p>
        </p:txBody>
      </p:sp>
      <p:sp>
        <p:nvSpPr>
          <p:cNvPr id="24" name="TextBox 23">
            <a:extLst>
              <a:ext uri="{FF2B5EF4-FFF2-40B4-BE49-F238E27FC236}">
                <a16:creationId xmlns:a16="http://schemas.microsoft.com/office/drawing/2014/main" id="{079AA282-A45C-4410-A72C-3A29A1EA49EA}"/>
              </a:ext>
            </a:extLst>
          </p:cNvPr>
          <p:cNvSpPr txBox="1"/>
          <p:nvPr/>
        </p:nvSpPr>
        <p:spPr>
          <a:xfrm>
            <a:off x="8648618" y="5000865"/>
            <a:ext cx="3648024" cy="646331"/>
          </a:xfrm>
          <a:prstGeom prst="rect">
            <a:avLst/>
          </a:prstGeom>
          <a:noFill/>
        </p:spPr>
        <p:txBody>
          <a:bodyPr wrap="square">
            <a:spAutoFit/>
          </a:bodyPr>
          <a:lstStyle/>
          <a:p>
            <a:r>
              <a:rPr lang="en-GB" b="1" dirty="0">
                <a:solidFill>
                  <a:srgbClr val="000000"/>
                </a:solidFill>
                <a:latin typeface="Abadi" panose="020B0604020104020204" pitchFamily="34" charset="0"/>
                <a:ea typeface="Calibri" panose="020F0502020204030204" pitchFamily="34" charset="0"/>
                <a:cs typeface="Times New Roman" panose="02020603050405020304" pitchFamily="18" charset="0"/>
              </a:rPr>
              <a:t>to </a:t>
            </a:r>
            <a:r>
              <a:rPr lang="en-GB" sz="18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control our tongue and </a:t>
            </a:r>
          </a:p>
          <a:p>
            <a:r>
              <a:rPr lang="en-GB" sz="18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speak more of the word of God. </a:t>
            </a:r>
            <a:endParaRPr lang="en-GB" dirty="0"/>
          </a:p>
        </p:txBody>
      </p:sp>
      <p:sp>
        <p:nvSpPr>
          <p:cNvPr id="25" name="Title 1">
            <a:extLst>
              <a:ext uri="{FF2B5EF4-FFF2-40B4-BE49-F238E27FC236}">
                <a16:creationId xmlns:a16="http://schemas.microsoft.com/office/drawing/2014/main" id="{E2A30D34-0027-46E7-8A87-330119C459A0}"/>
              </a:ext>
            </a:extLst>
          </p:cNvPr>
          <p:cNvSpPr txBox="1">
            <a:spLocks/>
          </p:cNvSpPr>
          <p:nvPr/>
        </p:nvSpPr>
        <p:spPr bwMode="black">
          <a:xfrm>
            <a:off x="596776" y="5868309"/>
            <a:ext cx="11153789" cy="911467"/>
          </a:xfrm>
          <a:prstGeom prst="rect">
            <a:avLst/>
          </a:prstGeom>
          <a:solidFill>
            <a:srgbClr val="FFFFFF"/>
          </a:solidFill>
          <a:ln w="31750" cap="sq">
            <a:solidFill>
              <a:srgbClr val="404040"/>
            </a:solidFill>
            <a:miter lim="800000"/>
          </a:ln>
        </p:spPr>
        <p:txBody>
          <a:bodyPr vert="horz" lIns="182880" tIns="182880" rIns="182880" bIns="182880" rtlCol="0" anchor="ctr">
            <a:normAutofit fontScale="85000" lnSpcReduction="10000"/>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b="1" dirty="0">
                <a:solidFill>
                  <a:schemeClr val="tx2">
                    <a:lumMod val="75000"/>
                  </a:schemeClr>
                </a:solidFill>
                <a:latin typeface="Abadi" panose="020B0604020104020204" pitchFamily="34" charset="0"/>
              </a:rPr>
              <a:t>TAKE Word of god , the sword of spirit to fight temptations.</a:t>
            </a:r>
            <a:endParaRPr lang="en-GB" b="1" dirty="0">
              <a:solidFill>
                <a:schemeClr val="tx2">
                  <a:lumMod val="75000"/>
                </a:schemeClr>
              </a:solidFill>
              <a:latin typeface="Abadi" panose="020B0604020104020204" pitchFamily="34" charset="0"/>
            </a:endParaRPr>
          </a:p>
        </p:txBody>
      </p:sp>
      <p:sp>
        <p:nvSpPr>
          <p:cNvPr id="14" name="TextBox 13">
            <a:extLst>
              <a:ext uri="{FF2B5EF4-FFF2-40B4-BE49-F238E27FC236}">
                <a16:creationId xmlns:a16="http://schemas.microsoft.com/office/drawing/2014/main" id="{6B76144E-6B5C-451E-9126-188DFD5B392A}"/>
              </a:ext>
            </a:extLst>
          </p:cNvPr>
          <p:cNvSpPr txBox="1"/>
          <p:nvPr/>
        </p:nvSpPr>
        <p:spPr>
          <a:xfrm>
            <a:off x="-409904" y="1614861"/>
            <a:ext cx="12601904" cy="707886"/>
          </a:xfrm>
          <a:prstGeom prst="rect">
            <a:avLst/>
          </a:prstGeom>
          <a:noFill/>
        </p:spPr>
        <p:txBody>
          <a:bodyPr wrap="square">
            <a:spAutoFit/>
          </a:bodyPr>
          <a:lstStyle/>
          <a:p>
            <a:pPr algn="ctr"/>
            <a:r>
              <a:rPr lang="en-US" sz="2000" b="1" dirty="0">
                <a:latin typeface="Abadi" panose="020B0604020104020204" pitchFamily="34" charset="0"/>
                <a:cs typeface="Times New Roman" panose="02020603050405020304" pitchFamily="18" charset="0"/>
              </a:rPr>
              <a:t>L</a:t>
            </a:r>
            <a:r>
              <a:rPr lang="en-GB" sz="2000" b="1" dirty="0">
                <a:latin typeface="Abadi" panose="020B0604020104020204" pitchFamily="34" charset="0"/>
                <a:cs typeface="Times New Roman" panose="02020603050405020304" pitchFamily="18" charset="0"/>
              </a:rPr>
              <a:t>ENT TRAINS US TO BECOME STRONG IN SPIRIT AGAINST SATAN WHO COMES TO TEMPT US</a:t>
            </a:r>
          </a:p>
          <a:p>
            <a:pPr algn="ctr"/>
            <a:r>
              <a:rPr lang="en-GB" sz="2000" b="1" dirty="0">
                <a:latin typeface="Abadi" panose="020B0604020104020204" pitchFamily="34" charset="0"/>
                <a:cs typeface="Times New Roman" panose="02020603050405020304" pitchFamily="18" charset="0"/>
              </a:rPr>
              <a:t>BY SEEKING REFUGE IN JESUS, WHO HAS CONQUERED THE WORLD.</a:t>
            </a:r>
          </a:p>
        </p:txBody>
      </p:sp>
      <p:pic>
        <p:nvPicPr>
          <p:cNvPr id="6" name="Picture 5">
            <a:extLst>
              <a:ext uri="{FF2B5EF4-FFF2-40B4-BE49-F238E27FC236}">
                <a16:creationId xmlns:a16="http://schemas.microsoft.com/office/drawing/2014/main" id="{3FA2577F-5F6C-45AB-B95A-DC9CA2F075A8}"/>
              </a:ext>
            </a:extLst>
          </p:cNvPr>
          <p:cNvPicPr>
            <a:picLocks noChangeAspect="1"/>
          </p:cNvPicPr>
          <p:nvPr/>
        </p:nvPicPr>
        <p:blipFill rotWithShape="1">
          <a:blip r:embed="rId3"/>
          <a:srcRect l="12646" t="8521" r="9009" b="31225"/>
          <a:stretch/>
        </p:blipFill>
        <p:spPr>
          <a:xfrm>
            <a:off x="4482310" y="293680"/>
            <a:ext cx="2615534" cy="799128"/>
          </a:xfrm>
          <a:prstGeom prst="rect">
            <a:avLst/>
          </a:prstGeom>
          <a:ln w="228600" cap="sq" cmpd="thickThin">
            <a:solidFill>
              <a:srgbClr val="000000"/>
            </a:solidFill>
            <a:prstDash val="solid"/>
            <a:miter lim="800000"/>
          </a:ln>
          <a:effectLst>
            <a:innerShdw blurRad="76200">
              <a:srgbClr val="000000"/>
            </a:innerShdw>
          </a:effectLst>
        </p:spPr>
      </p:pic>
      <p:pic>
        <p:nvPicPr>
          <p:cNvPr id="10" name="Picture 9">
            <a:extLst>
              <a:ext uri="{FF2B5EF4-FFF2-40B4-BE49-F238E27FC236}">
                <a16:creationId xmlns:a16="http://schemas.microsoft.com/office/drawing/2014/main" id="{2D9E0B38-971C-48C0-990A-BBCDBC9A3DF0}"/>
              </a:ext>
            </a:extLst>
          </p:cNvPr>
          <p:cNvPicPr>
            <a:picLocks noChangeAspect="1"/>
          </p:cNvPicPr>
          <p:nvPr/>
        </p:nvPicPr>
        <p:blipFill>
          <a:blip r:embed="rId4"/>
          <a:stretch>
            <a:fillRect/>
          </a:stretch>
        </p:blipFill>
        <p:spPr>
          <a:xfrm>
            <a:off x="2600190" y="-50315"/>
            <a:ext cx="1555830" cy="1428823"/>
          </a:xfrm>
          <a:prstGeom prst="ellipse">
            <a:avLst/>
          </a:prstGeom>
          <a:ln>
            <a:noFill/>
          </a:ln>
          <a:effectLst>
            <a:softEdge rad="112500"/>
          </a:effectLst>
        </p:spPr>
      </p:pic>
      <p:pic>
        <p:nvPicPr>
          <p:cNvPr id="18" name="Picture 17">
            <a:extLst>
              <a:ext uri="{FF2B5EF4-FFF2-40B4-BE49-F238E27FC236}">
                <a16:creationId xmlns:a16="http://schemas.microsoft.com/office/drawing/2014/main" id="{DA4D7050-076F-4F0F-A59F-3112546FE3EA}"/>
              </a:ext>
            </a:extLst>
          </p:cNvPr>
          <p:cNvPicPr>
            <a:picLocks noChangeAspect="1"/>
          </p:cNvPicPr>
          <p:nvPr/>
        </p:nvPicPr>
        <p:blipFill rotWithShape="1">
          <a:blip r:embed="rId5"/>
          <a:srcRect l="14674" t="11895" r="3682" b="4215"/>
          <a:stretch/>
        </p:blipFill>
        <p:spPr>
          <a:xfrm>
            <a:off x="703982" y="3432652"/>
            <a:ext cx="981318" cy="979553"/>
          </a:xfrm>
          <a:prstGeom prst="rect">
            <a:avLst/>
          </a:prstGeom>
        </p:spPr>
      </p:pic>
      <p:pic>
        <p:nvPicPr>
          <p:cNvPr id="21" name="Picture 20">
            <a:extLst>
              <a:ext uri="{FF2B5EF4-FFF2-40B4-BE49-F238E27FC236}">
                <a16:creationId xmlns:a16="http://schemas.microsoft.com/office/drawing/2014/main" id="{D67CC93D-7683-4720-A547-D6F2E2C3ACCF}"/>
              </a:ext>
            </a:extLst>
          </p:cNvPr>
          <p:cNvPicPr>
            <a:picLocks noChangeAspect="1"/>
          </p:cNvPicPr>
          <p:nvPr/>
        </p:nvPicPr>
        <p:blipFill>
          <a:blip r:embed="rId6"/>
          <a:stretch>
            <a:fillRect/>
          </a:stretch>
        </p:blipFill>
        <p:spPr>
          <a:xfrm>
            <a:off x="2701621" y="3553412"/>
            <a:ext cx="1243476" cy="1243476"/>
          </a:xfrm>
          <a:prstGeom prst="rect">
            <a:avLst/>
          </a:prstGeom>
        </p:spPr>
      </p:pic>
      <p:pic>
        <p:nvPicPr>
          <p:cNvPr id="23" name="Picture 22">
            <a:extLst>
              <a:ext uri="{FF2B5EF4-FFF2-40B4-BE49-F238E27FC236}">
                <a16:creationId xmlns:a16="http://schemas.microsoft.com/office/drawing/2014/main" id="{64C565A4-466D-4A74-99BF-08F2E795F433}"/>
              </a:ext>
            </a:extLst>
          </p:cNvPr>
          <p:cNvPicPr>
            <a:picLocks noChangeAspect="1"/>
          </p:cNvPicPr>
          <p:nvPr/>
        </p:nvPicPr>
        <p:blipFill>
          <a:blip r:embed="rId7"/>
          <a:stretch>
            <a:fillRect/>
          </a:stretch>
        </p:blipFill>
        <p:spPr>
          <a:xfrm>
            <a:off x="6190271" y="3556164"/>
            <a:ext cx="948881" cy="1303131"/>
          </a:xfrm>
          <a:prstGeom prst="rect">
            <a:avLst/>
          </a:prstGeom>
        </p:spPr>
      </p:pic>
      <p:pic>
        <p:nvPicPr>
          <p:cNvPr id="27" name="Picture 26">
            <a:extLst>
              <a:ext uri="{FF2B5EF4-FFF2-40B4-BE49-F238E27FC236}">
                <a16:creationId xmlns:a16="http://schemas.microsoft.com/office/drawing/2014/main" id="{BC918FF7-3C50-4E1D-8748-5AD3CEF4FB71}"/>
              </a:ext>
            </a:extLst>
          </p:cNvPr>
          <p:cNvPicPr>
            <a:picLocks noChangeAspect="1"/>
          </p:cNvPicPr>
          <p:nvPr/>
        </p:nvPicPr>
        <p:blipFill>
          <a:blip r:embed="rId8"/>
          <a:stretch>
            <a:fillRect/>
          </a:stretch>
        </p:blipFill>
        <p:spPr>
          <a:xfrm>
            <a:off x="9384326" y="3640372"/>
            <a:ext cx="1318904" cy="1224976"/>
          </a:xfrm>
          <a:prstGeom prst="rect">
            <a:avLst/>
          </a:prstGeom>
        </p:spPr>
      </p:pic>
      <p:sp>
        <p:nvSpPr>
          <p:cNvPr id="29" name="TextBox 28">
            <a:extLst>
              <a:ext uri="{FF2B5EF4-FFF2-40B4-BE49-F238E27FC236}">
                <a16:creationId xmlns:a16="http://schemas.microsoft.com/office/drawing/2014/main" id="{060BEC21-48E5-4084-BE26-65EF6FD25CAD}"/>
              </a:ext>
            </a:extLst>
          </p:cNvPr>
          <p:cNvSpPr txBox="1"/>
          <p:nvPr/>
        </p:nvSpPr>
        <p:spPr>
          <a:xfrm>
            <a:off x="2498686" y="4978276"/>
            <a:ext cx="3473817" cy="646331"/>
          </a:xfrm>
          <a:prstGeom prst="rect">
            <a:avLst/>
          </a:prstGeom>
          <a:noFill/>
        </p:spPr>
        <p:txBody>
          <a:bodyPr wrap="square">
            <a:spAutoFit/>
          </a:bodyPr>
          <a:lstStyle/>
          <a:p>
            <a:r>
              <a:rPr lang="en-GB" sz="18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to control the </a:t>
            </a:r>
          </a:p>
          <a:p>
            <a:r>
              <a:rPr lang="en-GB" sz="18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screen time, games</a:t>
            </a:r>
            <a:endParaRPr lang="en-GB" dirty="0"/>
          </a:p>
        </p:txBody>
      </p:sp>
      <p:sp>
        <p:nvSpPr>
          <p:cNvPr id="31" name="TextBox 30">
            <a:extLst>
              <a:ext uri="{FF2B5EF4-FFF2-40B4-BE49-F238E27FC236}">
                <a16:creationId xmlns:a16="http://schemas.microsoft.com/office/drawing/2014/main" id="{6E0A1E82-F1A7-48AB-BDDB-06DCC498D40A}"/>
              </a:ext>
            </a:extLst>
          </p:cNvPr>
          <p:cNvSpPr txBox="1"/>
          <p:nvPr/>
        </p:nvSpPr>
        <p:spPr>
          <a:xfrm>
            <a:off x="6266025" y="5163950"/>
            <a:ext cx="1926646" cy="369332"/>
          </a:xfrm>
          <a:prstGeom prst="rect">
            <a:avLst/>
          </a:prstGeom>
          <a:noFill/>
        </p:spPr>
        <p:txBody>
          <a:bodyPr wrap="square">
            <a:spAutoFit/>
          </a:bodyPr>
          <a:lstStyle/>
          <a:p>
            <a:r>
              <a:rPr lang="en-GB" sz="18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to </a:t>
            </a:r>
            <a:r>
              <a:rPr lang="en-GB" b="1" dirty="0">
                <a:solidFill>
                  <a:srgbClr val="000000"/>
                </a:solidFill>
                <a:latin typeface="Abadi" panose="020B0604020104020204" pitchFamily="34" charset="0"/>
                <a:ea typeface="Calibri" panose="020F0502020204030204" pitchFamily="34" charset="0"/>
                <a:cs typeface="Times New Roman" panose="02020603050405020304" pitchFamily="18" charset="0"/>
              </a:rPr>
              <a:t>help and care,</a:t>
            </a:r>
            <a:endParaRPr lang="en-GB" dirty="0"/>
          </a:p>
        </p:txBody>
      </p:sp>
      <p:pic>
        <p:nvPicPr>
          <p:cNvPr id="33" name="Picture 32">
            <a:extLst>
              <a:ext uri="{FF2B5EF4-FFF2-40B4-BE49-F238E27FC236}">
                <a16:creationId xmlns:a16="http://schemas.microsoft.com/office/drawing/2014/main" id="{0009815C-C3E8-4FCA-8A25-DAD0A2BAD2E9}"/>
              </a:ext>
            </a:extLst>
          </p:cNvPr>
          <p:cNvPicPr>
            <a:picLocks noChangeAspect="1"/>
          </p:cNvPicPr>
          <p:nvPr/>
        </p:nvPicPr>
        <p:blipFill>
          <a:blip r:embed="rId9"/>
          <a:stretch>
            <a:fillRect/>
          </a:stretch>
        </p:blipFill>
        <p:spPr>
          <a:xfrm>
            <a:off x="4636439" y="4693569"/>
            <a:ext cx="1318904" cy="1035537"/>
          </a:xfrm>
          <a:prstGeom prst="rect">
            <a:avLst/>
          </a:prstGeom>
        </p:spPr>
      </p:pic>
      <p:sp>
        <p:nvSpPr>
          <p:cNvPr id="26" name="TextBox 25">
            <a:extLst>
              <a:ext uri="{FF2B5EF4-FFF2-40B4-BE49-F238E27FC236}">
                <a16:creationId xmlns:a16="http://schemas.microsoft.com/office/drawing/2014/main" id="{90DEAEC2-032C-4564-A8A1-6117BD7927C5}"/>
              </a:ext>
            </a:extLst>
          </p:cNvPr>
          <p:cNvSpPr txBox="1"/>
          <p:nvPr/>
        </p:nvSpPr>
        <p:spPr>
          <a:xfrm>
            <a:off x="1083171" y="2290153"/>
            <a:ext cx="10025658" cy="461665"/>
          </a:xfrm>
          <a:prstGeom prst="rect">
            <a:avLst/>
          </a:prstGeom>
          <a:noFill/>
        </p:spPr>
        <p:txBody>
          <a:bodyPr wrap="square">
            <a:spAutoFit/>
          </a:bodyPr>
          <a:lstStyle/>
          <a:p>
            <a:pPr algn="ctr"/>
            <a:r>
              <a:rPr lang="en-GB" sz="2400" b="1" dirty="0">
                <a:solidFill>
                  <a:schemeClr val="accent1">
                    <a:lumMod val="75000"/>
                  </a:schemeClr>
                </a:solidFill>
                <a:latin typeface="Abadi" panose="020B0604020104020204" pitchFamily="34" charset="0"/>
                <a:ea typeface="Calibri" panose="020F0502020204030204" pitchFamily="34" charset="0"/>
                <a:cs typeface="Times New Roman" panose="02020603050405020304" pitchFamily="18" charset="0"/>
              </a:rPr>
              <a:t>T</a:t>
            </a:r>
            <a:r>
              <a:rPr lang="en-GB" sz="2400" b="1" dirty="0">
                <a:solidFill>
                  <a:schemeClr val="accent1">
                    <a:lumMod val="75000"/>
                  </a:schemeClr>
                </a:solidFill>
                <a:effectLst/>
                <a:latin typeface="Abadi" panose="020B0604020104020204" pitchFamily="34" charset="0"/>
                <a:ea typeface="Calibri" panose="020F0502020204030204" pitchFamily="34" charset="0"/>
                <a:cs typeface="Times New Roman" panose="02020603050405020304" pitchFamily="18" charset="0"/>
              </a:rPr>
              <a:t>o be led by holy spirit and </a:t>
            </a:r>
            <a:r>
              <a:rPr lang="en-GB" sz="2400" b="1" dirty="0">
                <a:solidFill>
                  <a:schemeClr val="accent1">
                    <a:lumMod val="75000"/>
                  </a:schemeClr>
                </a:solidFill>
                <a:latin typeface="Abadi" panose="020B0604020104020204" pitchFamily="34" charset="0"/>
                <a:ea typeface="Calibri" panose="020F0502020204030204" pitchFamily="34" charset="0"/>
                <a:cs typeface="Times New Roman" panose="02020603050405020304" pitchFamily="18" charset="0"/>
              </a:rPr>
              <a:t>t</a:t>
            </a:r>
            <a:r>
              <a:rPr lang="en-GB" sz="2400" b="1" dirty="0">
                <a:solidFill>
                  <a:schemeClr val="accent1">
                    <a:lumMod val="75000"/>
                  </a:schemeClr>
                </a:solidFill>
                <a:effectLst/>
                <a:latin typeface="Abadi" panose="020B0604020104020204" pitchFamily="34" charset="0"/>
                <a:ea typeface="Calibri" panose="020F0502020204030204" pitchFamily="34" charset="0"/>
                <a:cs typeface="Times New Roman" panose="02020603050405020304" pitchFamily="18" charset="0"/>
              </a:rPr>
              <a:t>o draw closer to God. </a:t>
            </a:r>
            <a:endParaRPr lang="en-GB" sz="2400" dirty="0">
              <a:solidFill>
                <a:schemeClr val="accent1">
                  <a:lumMod val="75000"/>
                </a:schemeClr>
              </a:solidFill>
            </a:endParaRPr>
          </a:p>
        </p:txBody>
      </p:sp>
    </p:spTree>
    <p:custDataLst>
      <p:tags r:id="rId1"/>
    </p:custDataLst>
    <p:extLst>
      <p:ext uri="{BB962C8B-B14F-4D97-AF65-F5344CB8AC3E}">
        <p14:creationId xmlns:p14="http://schemas.microsoft.com/office/powerpoint/2010/main" val="3026471762"/>
      </p:ext>
    </p:extLst>
  </p:cSld>
  <p:clrMapOvr>
    <a:masterClrMapping/>
  </p:clrMapOvr>
  <mc:AlternateContent xmlns:mc="http://schemas.openxmlformats.org/markup-compatibility/2006" xmlns:p14="http://schemas.microsoft.com/office/powerpoint/2010/main">
    <mc:Choice Requires="p14">
      <p:transition spd="slow" p14:dur="2000" advTm="90259"/>
    </mc:Choice>
    <mc:Fallback xmlns="">
      <p:transition spd="slow" advTm="9025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barn(inVertical)">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randombar(horizontal)">
                                      <p:cBhvr>
                                        <p:cTn id="46" dur="500"/>
                                        <p:tgtEl>
                                          <p:spTgt spid="21"/>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barn(inVertical)">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arn(inVertical)">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barn(inVertical)">
                                      <p:cBhvr>
                                        <p:cTn id="62" dur="500"/>
                                        <p:tgtEl>
                                          <p:spTgt spid="17"/>
                                        </p:tgtEl>
                                      </p:cBhvr>
                                    </p:animEffect>
                                  </p:childTnLst>
                                </p:cTn>
                              </p:par>
                              <p:par>
                                <p:cTn id="63" presetID="14" presetClass="entr" presetSubtype="10" fill="hold"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randombar(horizontal)">
                                      <p:cBhvr>
                                        <p:cTn id="65" dur="500"/>
                                        <p:tgtEl>
                                          <p:spTgt spid="27"/>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barn(inVertical)">
                                      <p:cBhvr>
                                        <p:cTn id="70" dur="500"/>
                                        <p:tgtEl>
                                          <p:spTgt spid="19"/>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barn(inVertical)">
                                      <p:cBhvr>
                                        <p:cTn id="75" dur="500"/>
                                        <p:tgtEl>
                                          <p:spTgt spid="29"/>
                                        </p:tgtEl>
                                      </p:cBhvr>
                                    </p:animEffect>
                                  </p:childTnLst>
                                </p:cTn>
                              </p:par>
                              <p:par>
                                <p:cTn id="76" presetID="14" presetClass="entr" presetSubtype="10" fill="hold" nodeType="with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randombar(horizontal)">
                                      <p:cBhvr>
                                        <p:cTn id="78" dur="500"/>
                                        <p:tgtEl>
                                          <p:spTgt spid="33"/>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grpId="0" nodeType="click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barn(inVertical)">
                                      <p:cBhvr>
                                        <p:cTn id="83" dur="500"/>
                                        <p:tgtEl>
                                          <p:spTgt spid="31"/>
                                        </p:tgtEl>
                                      </p:cBhvr>
                                    </p:animEffect>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grpId="0" nodeType="clickEffect">
                                  <p:stCondLst>
                                    <p:cond delay="0"/>
                                  </p:stCondLst>
                                  <p:childTnLst>
                                    <p:set>
                                      <p:cBhvr>
                                        <p:cTn id="87" dur="1" fill="hold">
                                          <p:stCondLst>
                                            <p:cond delay="0"/>
                                          </p:stCondLst>
                                        </p:cTn>
                                        <p:tgtEl>
                                          <p:spTgt spid="24"/>
                                        </p:tgtEl>
                                        <p:attrNameLst>
                                          <p:attrName>style.visibility</p:attrName>
                                        </p:attrNameLst>
                                      </p:cBhvr>
                                      <p:to>
                                        <p:strVal val="visible"/>
                                      </p:to>
                                    </p:set>
                                    <p:animEffect transition="in" filter="barn(inVertical)">
                                      <p:cBhvr>
                                        <p:cTn id="88" dur="500"/>
                                        <p:tgtEl>
                                          <p:spTgt spid="24"/>
                                        </p:tgtEl>
                                      </p:cBhvr>
                                    </p:animEffect>
                                  </p:childTnLst>
                                </p:cTn>
                              </p:par>
                            </p:childTnLst>
                          </p:cTn>
                        </p:par>
                      </p:childTnLst>
                    </p:cTn>
                  </p:par>
                  <p:par>
                    <p:cTn id="89" fill="hold">
                      <p:stCondLst>
                        <p:cond delay="indefinite"/>
                      </p:stCondLst>
                      <p:childTnLst>
                        <p:par>
                          <p:cTn id="90" fill="hold">
                            <p:stCondLst>
                              <p:cond delay="0"/>
                            </p:stCondLst>
                            <p:childTnLst>
                              <p:par>
                                <p:cTn id="91" presetID="16" presetClass="entr" presetSubtype="21" fill="hold" grpId="0" nodeType="clickEffect">
                                  <p:stCondLst>
                                    <p:cond delay="0"/>
                                  </p:stCondLst>
                                  <p:childTnLst>
                                    <p:set>
                                      <p:cBhvr>
                                        <p:cTn id="92" dur="1" fill="hold">
                                          <p:stCondLst>
                                            <p:cond delay="0"/>
                                          </p:stCondLst>
                                        </p:cTn>
                                        <p:tgtEl>
                                          <p:spTgt spid="25"/>
                                        </p:tgtEl>
                                        <p:attrNameLst>
                                          <p:attrName>style.visibility</p:attrName>
                                        </p:attrNameLst>
                                      </p:cBhvr>
                                      <p:to>
                                        <p:strVal val="visible"/>
                                      </p:to>
                                    </p:set>
                                    <p:animEffect transition="in" filter="barn(inVertical)">
                                      <p:cBhvr>
                                        <p:cTn id="9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P spid="13" grpId="0"/>
      <p:bldP spid="15" grpId="0"/>
      <p:bldP spid="17" grpId="0"/>
      <p:bldP spid="19" grpId="0"/>
      <p:bldP spid="24" grpId="0"/>
      <p:bldP spid="25" grpId="0" animBg="1"/>
      <p:bldP spid="14" grpId="0"/>
      <p:bldP spid="29" grpId="0"/>
      <p:bldP spid="31"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A32F7E9-3C39-4C97-B171-6411DECD59B8}"/>
              </a:ext>
            </a:extLst>
          </p:cNvPr>
          <p:cNvPicPr>
            <a:picLocks noChangeAspect="1"/>
          </p:cNvPicPr>
          <p:nvPr/>
        </p:nvPicPr>
        <p:blipFill>
          <a:blip r:embed="rId3"/>
          <a:stretch>
            <a:fillRect/>
          </a:stretch>
        </p:blipFill>
        <p:spPr>
          <a:xfrm>
            <a:off x="2767138" y="1082268"/>
            <a:ext cx="4821850" cy="1188720"/>
          </a:xfrm>
          <a:prstGeom prst="rect">
            <a:avLst/>
          </a:prstGeom>
        </p:spPr>
      </p:pic>
      <p:pic>
        <p:nvPicPr>
          <p:cNvPr id="9" name="Picture 8">
            <a:extLst>
              <a:ext uri="{FF2B5EF4-FFF2-40B4-BE49-F238E27FC236}">
                <a16:creationId xmlns:a16="http://schemas.microsoft.com/office/drawing/2014/main" id="{D877BD21-572B-4489-A73B-CF26D46F2C3D}"/>
              </a:ext>
            </a:extLst>
          </p:cNvPr>
          <p:cNvPicPr>
            <a:picLocks noChangeAspect="1"/>
          </p:cNvPicPr>
          <p:nvPr/>
        </p:nvPicPr>
        <p:blipFill>
          <a:blip r:embed="rId4"/>
          <a:stretch>
            <a:fillRect/>
          </a:stretch>
        </p:blipFill>
        <p:spPr>
          <a:xfrm>
            <a:off x="427953" y="3098629"/>
            <a:ext cx="5469827" cy="1022549"/>
          </a:xfrm>
          <a:prstGeom prst="rect">
            <a:avLst/>
          </a:prstGeom>
        </p:spPr>
      </p:pic>
      <p:pic>
        <p:nvPicPr>
          <p:cNvPr id="11" name="Picture 10">
            <a:extLst>
              <a:ext uri="{FF2B5EF4-FFF2-40B4-BE49-F238E27FC236}">
                <a16:creationId xmlns:a16="http://schemas.microsoft.com/office/drawing/2014/main" id="{03C8C35B-411C-45E8-9C4F-E18F864EC633}"/>
              </a:ext>
            </a:extLst>
          </p:cNvPr>
          <p:cNvPicPr>
            <a:picLocks noChangeAspect="1"/>
          </p:cNvPicPr>
          <p:nvPr/>
        </p:nvPicPr>
        <p:blipFill>
          <a:blip r:embed="rId5"/>
          <a:stretch>
            <a:fillRect/>
          </a:stretch>
        </p:blipFill>
        <p:spPr>
          <a:xfrm>
            <a:off x="5063769" y="5084609"/>
            <a:ext cx="4881677" cy="1188720"/>
          </a:xfrm>
          <a:prstGeom prst="rect">
            <a:avLst/>
          </a:prstGeom>
        </p:spPr>
      </p:pic>
      <p:sp>
        <p:nvSpPr>
          <p:cNvPr id="8" name="TextBox 7">
            <a:extLst>
              <a:ext uri="{FF2B5EF4-FFF2-40B4-BE49-F238E27FC236}">
                <a16:creationId xmlns:a16="http://schemas.microsoft.com/office/drawing/2014/main" id="{B6A39EB0-14FA-492D-89A3-E4407BD8CB63}"/>
              </a:ext>
            </a:extLst>
          </p:cNvPr>
          <p:cNvSpPr txBox="1"/>
          <p:nvPr/>
        </p:nvSpPr>
        <p:spPr>
          <a:xfrm>
            <a:off x="5350284" y="5988922"/>
            <a:ext cx="3067983" cy="400110"/>
          </a:xfrm>
          <a:prstGeom prst="rect">
            <a:avLst/>
          </a:prstGeom>
          <a:noFill/>
        </p:spPr>
        <p:txBody>
          <a:bodyPr wrap="square">
            <a:spAutoFit/>
          </a:bodyPr>
          <a:lstStyle/>
          <a:p>
            <a:r>
              <a:rPr lang="en-US" sz="2000" b="1" dirty="0"/>
              <a:t>Works in love of God</a:t>
            </a:r>
            <a:endParaRPr lang="en-GB" sz="2000" b="1" dirty="0"/>
          </a:p>
        </p:txBody>
      </p:sp>
      <p:sp>
        <p:nvSpPr>
          <p:cNvPr id="10" name="TextBox 9">
            <a:extLst>
              <a:ext uri="{FF2B5EF4-FFF2-40B4-BE49-F238E27FC236}">
                <a16:creationId xmlns:a16="http://schemas.microsoft.com/office/drawing/2014/main" id="{CF72E6A5-0D11-4A2D-B236-38E84AF8BC5E}"/>
              </a:ext>
            </a:extLst>
          </p:cNvPr>
          <p:cNvSpPr txBox="1"/>
          <p:nvPr/>
        </p:nvSpPr>
        <p:spPr>
          <a:xfrm>
            <a:off x="7862232" y="1190613"/>
            <a:ext cx="6096000" cy="1015663"/>
          </a:xfrm>
          <a:prstGeom prst="rect">
            <a:avLst/>
          </a:prstGeom>
          <a:noFill/>
        </p:spPr>
        <p:txBody>
          <a:bodyPr wrap="square">
            <a:spAutoFit/>
          </a:bodyPr>
          <a:lstStyle/>
          <a:p>
            <a:r>
              <a:rPr lang="en-US" sz="2000" b="1" dirty="0"/>
              <a:t>Spend time with God.</a:t>
            </a:r>
          </a:p>
          <a:p>
            <a:r>
              <a:rPr lang="en-US" sz="2000" b="1" dirty="0"/>
              <a:t>Read word of God.</a:t>
            </a:r>
          </a:p>
          <a:p>
            <a:endParaRPr lang="en-GB" sz="2000" b="1" dirty="0"/>
          </a:p>
        </p:txBody>
      </p:sp>
      <p:pic>
        <p:nvPicPr>
          <p:cNvPr id="6" name="Picture 5">
            <a:extLst>
              <a:ext uri="{FF2B5EF4-FFF2-40B4-BE49-F238E27FC236}">
                <a16:creationId xmlns:a16="http://schemas.microsoft.com/office/drawing/2014/main" id="{F1FB4E31-C4F9-4B24-8E7C-69AD7F530D50}"/>
              </a:ext>
            </a:extLst>
          </p:cNvPr>
          <p:cNvPicPr>
            <a:picLocks noChangeAspect="1"/>
          </p:cNvPicPr>
          <p:nvPr/>
        </p:nvPicPr>
        <p:blipFill>
          <a:blip r:embed="rId6"/>
          <a:stretch>
            <a:fillRect/>
          </a:stretch>
        </p:blipFill>
        <p:spPr>
          <a:xfrm>
            <a:off x="427953" y="458127"/>
            <a:ext cx="2065941" cy="2466879"/>
          </a:xfrm>
          <a:prstGeom prst="rect">
            <a:avLst/>
          </a:prstGeom>
          <a:ln>
            <a:noFill/>
          </a:ln>
          <a:effectLst>
            <a:softEdge rad="112500"/>
          </a:effectLst>
        </p:spPr>
      </p:pic>
      <p:pic>
        <p:nvPicPr>
          <p:cNvPr id="13" name="Picture 12">
            <a:extLst>
              <a:ext uri="{FF2B5EF4-FFF2-40B4-BE49-F238E27FC236}">
                <a16:creationId xmlns:a16="http://schemas.microsoft.com/office/drawing/2014/main" id="{FEBE7288-A366-427F-8095-92CE35C655E8}"/>
              </a:ext>
            </a:extLst>
          </p:cNvPr>
          <p:cNvPicPr>
            <a:picLocks noChangeAspect="1"/>
          </p:cNvPicPr>
          <p:nvPr/>
        </p:nvPicPr>
        <p:blipFill>
          <a:blip r:embed="rId7"/>
          <a:stretch>
            <a:fillRect/>
          </a:stretch>
        </p:blipFill>
        <p:spPr>
          <a:xfrm>
            <a:off x="6429537" y="2658433"/>
            <a:ext cx="3305838" cy="1690772"/>
          </a:xfrm>
          <a:prstGeom prst="rect">
            <a:avLst/>
          </a:prstGeom>
        </p:spPr>
      </p:pic>
      <p:pic>
        <p:nvPicPr>
          <p:cNvPr id="15" name="Picture 14">
            <a:extLst>
              <a:ext uri="{FF2B5EF4-FFF2-40B4-BE49-F238E27FC236}">
                <a16:creationId xmlns:a16="http://schemas.microsoft.com/office/drawing/2014/main" id="{730613AA-831C-41EC-BF7D-08D1CE0E19F9}"/>
              </a:ext>
            </a:extLst>
          </p:cNvPr>
          <p:cNvPicPr>
            <a:picLocks noChangeAspect="1"/>
          </p:cNvPicPr>
          <p:nvPr/>
        </p:nvPicPr>
        <p:blipFill>
          <a:blip r:embed="rId8"/>
          <a:stretch>
            <a:fillRect/>
          </a:stretch>
        </p:blipFill>
        <p:spPr>
          <a:xfrm>
            <a:off x="1997593" y="4210718"/>
            <a:ext cx="2615930" cy="2574283"/>
          </a:xfrm>
          <a:prstGeom prst="rect">
            <a:avLst/>
          </a:prstGeom>
        </p:spPr>
      </p:pic>
      <p:sp>
        <p:nvSpPr>
          <p:cNvPr id="17" name="TextBox 16">
            <a:extLst>
              <a:ext uri="{FF2B5EF4-FFF2-40B4-BE49-F238E27FC236}">
                <a16:creationId xmlns:a16="http://schemas.microsoft.com/office/drawing/2014/main" id="{00C7D952-67DB-4EDC-AB1D-136B27FD9F66}"/>
              </a:ext>
            </a:extLst>
          </p:cNvPr>
          <p:cNvSpPr txBox="1"/>
          <p:nvPr/>
        </p:nvSpPr>
        <p:spPr>
          <a:xfrm>
            <a:off x="2329518" y="21341"/>
            <a:ext cx="7136524" cy="584775"/>
          </a:xfrm>
          <a:prstGeom prst="rect">
            <a:avLst/>
          </a:prstGeom>
          <a:noFill/>
        </p:spPr>
        <p:txBody>
          <a:bodyPr wrap="square">
            <a:spAutoFit/>
          </a:bodyPr>
          <a:lstStyle/>
          <a:p>
            <a:pPr algn="ctr"/>
            <a:r>
              <a:rPr lang="en-US" sz="3200" b="1" dirty="0">
                <a:solidFill>
                  <a:schemeClr val="accent3"/>
                </a:solidFill>
                <a:latin typeface="Abadi" panose="020B0604020104020204" pitchFamily="34" charset="0"/>
              </a:rPr>
              <a:t>THE THREE PILLARS OF LENT</a:t>
            </a:r>
            <a:endParaRPr lang="en-GB" sz="3200" b="1" dirty="0">
              <a:solidFill>
                <a:schemeClr val="accent3"/>
              </a:solidFill>
              <a:latin typeface="Abadi" panose="020B0604020104020204" pitchFamily="34" charset="0"/>
            </a:endParaRPr>
          </a:p>
        </p:txBody>
      </p:sp>
    </p:spTree>
    <p:custDataLst>
      <p:tags r:id="rId1"/>
    </p:custDataLst>
    <p:extLst>
      <p:ext uri="{BB962C8B-B14F-4D97-AF65-F5344CB8AC3E}">
        <p14:creationId xmlns:p14="http://schemas.microsoft.com/office/powerpoint/2010/main" val="3437922370"/>
      </p:ext>
    </p:extLst>
  </p:cSld>
  <p:clrMapOvr>
    <a:masterClrMapping/>
  </p:clrMapOvr>
  <mc:AlternateContent xmlns:mc="http://schemas.openxmlformats.org/markup-compatibility/2006" xmlns:p14="http://schemas.microsoft.com/office/powerpoint/2010/main">
    <mc:Choice Requires="p14">
      <p:transition spd="slow" p14:dur="2000" advTm="48054"/>
    </mc:Choice>
    <mc:Fallback xmlns="">
      <p:transition spd="slow" advTm="4805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4"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par>
                                <p:cTn id="26" presetID="16" presetClass="entr" presetSubtype="21"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heel(1)">
                                      <p:cBhvr>
                                        <p:cTn id="33" dur="2000"/>
                                        <p:tgtEl>
                                          <p:spTgt spid="15"/>
                                        </p:tgtEl>
                                      </p:cBhvr>
                                    </p:animEffect>
                                  </p:childTnLst>
                                </p:cTn>
                              </p:par>
                              <p:par>
                                <p:cTn id="34" presetID="16" presetClass="entr" presetSubtype="21"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arn(inVertical)">
                                      <p:cBhvr>
                                        <p:cTn id="36" dur="500"/>
                                        <p:tgtEl>
                                          <p:spTgt spid="11"/>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randombar(horizontal)">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5|2.9|5.2|3.5|4.7|4|6"/>
</p:tagLst>
</file>

<file path=ppt/tags/tag10.xml><?xml version="1.0" encoding="utf-8"?>
<p:tagLst xmlns:a="http://schemas.openxmlformats.org/drawingml/2006/main" xmlns:r="http://schemas.openxmlformats.org/officeDocument/2006/relationships" xmlns:p="http://schemas.openxmlformats.org/presentationml/2006/main">
  <p:tag name="TIMING" val="|0.6"/>
</p:tagLst>
</file>

<file path=ppt/tags/tag11.xml><?xml version="1.0" encoding="utf-8"?>
<p:tagLst xmlns:a="http://schemas.openxmlformats.org/drawingml/2006/main" xmlns:r="http://schemas.openxmlformats.org/officeDocument/2006/relationships" xmlns:p="http://schemas.openxmlformats.org/presentationml/2006/main">
  <p:tag name="TIMING" val="|0.9|2.7|2.5|5.1|0.8|2"/>
</p:tagLst>
</file>

<file path=ppt/tags/tag2.xml><?xml version="1.0" encoding="utf-8"?>
<p:tagLst xmlns:a="http://schemas.openxmlformats.org/drawingml/2006/main" xmlns:r="http://schemas.openxmlformats.org/officeDocument/2006/relationships" xmlns:p="http://schemas.openxmlformats.org/presentationml/2006/main">
  <p:tag name="TIMING" val="|0.6|4.9|5.7|5.6"/>
</p:tagLst>
</file>

<file path=ppt/tags/tag3.xml><?xml version="1.0" encoding="utf-8"?>
<p:tagLst xmlns:a="http://schemas.openxmlformats.org/drawingml/2006/main" xmlns:r="http://schemas.openxmlformats.org/officeDocument/2006/relationships" xmlns:p="http://schemas.openxmlformats.org/presentationml/2006/main">
  <p:tag name="TIMING" val="|0.5|5|4.5|6.6|2.1"/>
</p:tagLst>
</file>

<file path=ppt/tags/tag4.xml><?xml version="1.0" encoding="utf-8"?>
<p:tagLst xmlns:a="http://schemas.openxmlformats.org/drawingml/2006/main" xmlns:r="http://schemas.openxmlformats.org/officeDocument/2006/relationships" xmlns:p="http://schemas.openxmlformats.org/presentationml/2006/main">
  <p:tag name="TIMING" val="|1.2|3.2|6.2|5|5.5|6.3|5.9|5.6|6.6|8.1"/>
</p:tagLst>
</file>

<file path=ppt/tags/tag5.xml><?xml version="1.0" encoding="utf-8"?>
<p:tagLst xmlns:a="http://schemas.openxmlformats.org/drawingml/2006/main" xmlns:r="http://schemas.openxmlformats.org/officeDocument/2006/relationships" xmlns:p="http://schemas.openxmlformats.org/presentationml/2006/main">
  <p:tag name="TIMING" val="|1|1.8|8.5|7.2|11.3|10.6|6.5|3.5|3.6|5.6|6.9"/>
</p:tagLst>
</file>

<file path=ppt/tags/tag6.xml><?xml version="1.0" encoding="utf-8"?>
<p:tagLst xmlns:a="http://schemas.openxmlformats.org/drawingml/2006/main" xmlns:r="http://schemas.openxmlformats.org/officeDocument/2006/relationships" xmlns:p="http://schemas.openxmlformats.org/presentationml/2006/main">
  <p:tag name="TIMING" val="|0.8|7.3|11.1|6.6|14.8"/>
</p:tagLst>
</file>

<file path=ppt/tags/tag7.xml><?xml version="1.0" encoding="utf-8"?>
<p:tagLst xmlns:a="http://schemas.openxmlformats.org/drawingml/2006/main" xmlns:r="http://schemas.openxmlformats.org/officeDocument/2006/relationships" xmlns:p="http://schemas.openxmlformats.org/presentationml/2006/main">
  <p:tag name="TIMING" val="|0.9|2.3|10.5|9.2|20|6|2.9|2.9|4|4.2|2|3.1|2.4|8.8"/>
</p:tagLst>
</file>

<file path=ppt/tags/tag8.xml><?xml version="1.0" encoding="utf-8"?>
<p:tagLst xmlns:a="http://schemas.openxmlformats.org/drawingml/2006/main" xmlns:r="http://schemas.openxmlformats.org/officeDocument/2006/relationships" xmlns:p="http://schemas.openxmlformats.org/presentationml/2006/main">
  <p:tag name="TIMING" val="|0.8|8.3|3.5|7.5|2.7|9.2|2.3|12.4"/>
</p:tagLst>
</file>

<file path=ppt/tags/tag9.xml><?xml version="1.0" encoding="utf-8"?>
<p:tagLst xmlns:a="http://schemas.openxmlformats.org/drawingml/2006/main" xmlns:r="http://schemas.openxmlformats.org/officeDocument/2006/relationships" xmlns:p="http://schemas.openxmlformats.org/presentationml/2006/main">
  <p:tag name="TIMING" val="|0.5|6.7|19"/>
</p:tagLst>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Parcel</Template>
  <TotalTime>424</TotalTime>
  <Words>737</Words>
  <Application>Microsoft Office PowerPoint</Application>
  <PresentationFormat>Widescreen</PresentationFormat>
  <Paragraphs>91</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Abadi</vt:lpstr>
      <vt:lpstr>Arial</vt:lpstr>
      <vt:lpstr>Calibri</vt:lpstr>
      <vt:lpstr>Comic Sans MS</vt:lpstr>
      <vt:lpstr>Gill Sans MT</vt:lpstr>
      <vt:lpstr>Times New Roman</vt:lpstr>
      <vt:lpstr>Wingdings</vt:lpstr>
      <vt:lpstr>Parcel</vt:lpstr>
      <vt:lpstr>REPENT, AND BELIEVE  IN THE GOOD NEWS</vt:lpstr>
      <vt:lpstr>PowerPoint Presentation</vt:lpstr>
      <vt:lpstr>In the gospel today gospel: mark 1:12-15</vt:lpstr>
      <vt:lpstr>PowerPoint Presentation</vt:lpstr>
      <vt:lpstr>PowerPoint Presentation</vt:lpstr>
      <vt:lpstr>PowerPoint Presentation</vt:lpstr>
      <vt:lpstr>Conquering temptations strengthens us in spirit and faith</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REPENT, AND BELIEVE IN THE GOSPEL</dc:title>
  <dc:creator>Sajin Cheruvathoor</dc:creator>
  <cp:lastModifiedBy>Sajin Cheruvathoor</cp:lastModifiedBy>
  <cp:revision>242</cp:revision>
  <dcterms:created xsi:type="dcterms:W3CDTF">2021-02-16T16:26:28Z</dcterms:created>
  <dcterms:modified xsi:type="dcterms:W3CDTF">2021-02-20T23:44:31Z</dcterms:modified>
</cp:coreProperties>
</file>