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7" r:id="rId3"/>
    <p:sldId id="262" r:id="rId4"/>
    <p:sldId id="258" r:id="rId5"/>
    <p:sldId id="259" r:id="rId6"/>
    <p:sldId id="260"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066378A-2F87-43DE-B72A-EF2110A63EC9}" type="datetimeFigureOut">
              <a:rPr lang="en-GB" smtClean="0"/>
              <a:t>01/08/2020</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85AD178-7D24-444C-9023-010C9F202A1D}"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155391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6378A-2F87-43DE-B72A-EF2110A63EC9}"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AD178-7D24-444C-9023-010C9F202A1D}" type="slidenum">
              <a:rPr lang="en-GB" smtClean="0"/>
              <a:t>‹#›</a:t>
            </a:fld>
            <a:endParaRPr lang="en-GB"/>
          </a:p>
        </p:txBody>
      </p:sp>
    </p:spTree>
    <p:extLst>
      <p:ext uri="{BB962C8B-B14F-4D97-AF65-F5344CB8AC3E}">
        <p14:creationId xmlns:p14="http://schemas.microsoft.com/office/powerpoint/2010/main" val="37226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6378A-2F87-43DE-B72A-EF2110A63EC9}"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AD178-7D24-444C-9023-010C9F202A1D}" type="slidenum">
              <a:rPr lang="en-GB" smtClean="0"/>
              <a:t>‹#›</a:t>
            </a:fld>
            <a:endParaRPr lang="en-GB"/>
          </a:p>
        </p:txBody>
      </p:sp>
    </p:spTree>
    <p:extLst>
      <p:ext uri="{BB962C8B-B14F-4D97-AF65-F5344CB8AC3E}">
        <p14:creationId xmlns:p14="http://schemas.microsoft.com/office/powerpoint/2010/main" val="190842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6378A-2F87-43DE-B72A-EF2110A63EC9}" type="datetimeFigureOut">
              <a:rPr lang="en-GB" smtClean="0"/>
              <a:t>01/08/2020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5AD178-7D24-444C-9023-010C9F202A1D}" type="slidenum">
              <a:rPr lang="en-GB" smtClean="0"/>
              <a:t>‹#›</a:t>
            </a:fld>
            <a:endParaRPr lang="en-GB"/>
          </a:p>
        </p:txBody>
      </p:sp>
    </p:spTree>
    <p:extLst>
      <p:ext uri="{BB962C8B-B14F-4D97-AF65-F5344CB8AC3E}">
        <p14:creationId xmlns:p14="http://schemas.microsoft.com/office/powerpoint/2010/main" val="36988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066378A-2F87-43DE-B72A-EF2110A63EC9}" type="datetimeFigureOut">
              <a:rPr lang="en-GB" smtClean="0"/>
              <a:t>01/08/2020</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85AD178-7D24-444C-9023-010C9F202A1D}"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758049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66378A-2F87-43DE-B72A-EF2110A63EC9}" type="datetimeFigureOut">
              <a:rPr lang="en-GB" smtClean="0"/>
              <a:t>01/08/2020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5AD178-7D24-444C-9023-010C9F202A1D}" type="slidenum">
              <a:rPr lang="en-GB" smtClean="0"/>
              <a:t>‹#›</a:t>
            </a:fld>
            <a:endParaRPr lang="en-GB"/>
          </a:p>
        </p:txBody>
      </p:sp>
    </p:spTree>
    <p:extLst>
      <p:ext uri="{BB962C8B-B14F-4D97-AF65-F5344CB8AC3E}">
        <p14:creationId xmlns:p14="http://schemas.microsoft.com/office/powerpoint/2010/main" val="23693719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66378A-2F87-43DE-B72A-EF2110A63EC9}" type="datetimeFigureOut">
              <a:rPr lang="en-GB" smtClean="0"/>
              <a:t>01/08/2020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5AD178-7D24-444C-9023-010C9F202A1D}" type="slidenum">
              <a:rPr lang="en-GB" smtClean="0"/>
              <a:t>‹#›</a:t>
            </a:fld>
            <a:endParaRPr lang="en-GB"/>
          </a:p>
        </p:txBody>
      </p:sp>
    </p:spTree>
    <p:extLst>
      <p:ext uri="{BB962C8B-B14F-4D97-AF65-F5344CB8AC3E}">
        <p14:creationId xmlns:p14="http://schemas.microsoft.com/office/powerpoint/2010/main" val="26852134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66378A-2F87-43DE-B72A-EF2110A63EC9}" type="datetimeFigureOut">
              <a:rPr lang="en-GB" smtClean="0"/>
              <a:t>01/08/2020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5AD178-7D24-444C-9023-010C9F202A1D}" type="slidenum">
              <a:rPr lang="en-GB" smtClean="0"/>
              <a:t>‹#›</a:t>
            </a:fld>
            <a:endParaRPr lang="en-GB"/>
          </a:p>
        </p:txBody>
      </p:sp>
    </p:spTree>
    <p:extLst>
      <p:ext uri="{BB962C8B-B14F-4D97-AF65-F5344CB8AC3E}">
        <p14:creationId xmlns:p14="http://schemas.microsoft.com/office/powerpoint/2010/main" val="163702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6378A-2F87-43DE-B72A-EF2110A63EC9}" type="datetimeFigureOut">
              <a:rPr lang="en-GB" smtClean="0"/>
              <a:t>01/08/2020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5AD178-7D24-444C-9023-010C9F202A1D}" type="slidenum">
              <a:rPr lang="en-GB" smtClean="0"/>
              <a:t>‹#›</a:t>
            </a:fld>
            <a:endParaRPr lang="en-GB"/>
          </a:p>
        </p:txBody>
      </p:sp>
    </p:spTree>
    <p:extLst>
      <p:ext uri="{BB962C8B-B14F-4D97-AF65-F5344CB8AC3E}">
        <p14:creationId xmlns:p14="http://schemas.microsoft.com/office/powerpoint/2010/main" val="3080451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066378A-2F87-43DE-B72A-EF2110A63EC9}" type="datetimeFigureOut">
              <a:rPr lang="en-GB" smtClean="0"/>
              <a:t>01/08/2020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85AD178-7D24-444C-9023-010C9F202A1D}"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51900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066378A-2F87-43DE-B72A-EF2110A63EC9}" type="datetimeFigureOut">
              <a:rPr lang="en-GB" smtClean="0"/>
              <a:t>01/08/2020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85AD178-7D24-444C-9023-010C9F202A1D}"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89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066378A-2F87-43DE-B72A-EF2110A63EC9}" type="datetimeFigureOut">
              <a:rPr lang="en-GB" smtClean="0"/>
              <a:t>01/08/2020</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85AD178-7D24-444C-9023-010C9F202A1D}"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647133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1394-BE19-4725-BD98-C908203FCCC8}"/>
              </a:ext>
            </a:extLst>
          </p:cNvPr>
          <p:cNvSpPr>
            <a:spLocks noGrp="1"/>
          </p:cNvSpPr>
          <p:nvPr>
            <p:ph type="ctrTitle"/>
          </p:nvPr>
        </p:nvSpPr>
        <p:spPr>
          <a:xfrm>
            <a:off x="1904619" y="2492647"/>
            <a:ext cx="8027658" cy="2098226"/>
          </a:xfrm>
        </p:spPr>
        <p:txBody>
          <a:bodyPr/>
          <a:lstStyle/>
          <a:p>
            <a:br>
              <a:rPr lang="en-GB" sz="1800" b="1" kern="150" dirty="0">
                <a:solidFill>
                  <a:srgbClr val="23316B"/>
                </a:solidFill>
                <a:effectLst/>
                <a:latin typeface="Mangal" panose="02040503050203030202" pitchFamily="18" charset="0"/>
                <a:ea typeface="MS Gothic" panose="020B0609070205080204" pitchFamily="49" charset="-128"/>
                <a:cs typeface="Times New Roman" panose="02020603050405020304" pitchFamily="18" charset="0"/>
              </a:rPr>
            </a:br>
            <a:endParaRPr lang="en-GB" dirty="0"/>
          </a:p>
        </p:txBody>
      </p:sp>
      <p:sp>
        <p:nvSpPr>
          <p:cNvPr id="3" name="Subtitle 2">
            <a:extLst>
              <a:ext uri="{FF2B5EF4-FFF2-40B4-BE49-F238E27FC236}">
                <a16:creationId xmlns:a16="http://schemas.microsoft.com/office/drawing/2014/main" id="{CC332748-97F3-40CF-B825-5D7B05258E6D}"/>
              </a:ext>
            </a:extLst>
          </p:cNvPr>
          <p:cNvSpPr>
            <a:spLocks noGrp="1"/>
          </p:cNvSpPr>
          <p:nvPr>
            <p:ph type="subTitle" idx="1"/>
          </p:nvPr>
        </p:nvSpPr>
        <p:spPr>
          <a:xfrm>
            <a:off x="2154388" y="4652031"/>
            <a:ext cx="6831673" cy="1086237"/>
          </a:xfrm>
        </p:spPr>
        <p:txBody>
          <a:bodyPr>
            <a:normAutofit/>
          </a:bodyPr>
          <a:lstStyle/>
          <a:p>
            <a:r>
              <a:rPr lang="en-US" sz="3200" b="1" dirty="0">
                <a:solidFill>
                  <a:schemeClr val="accent5">
                    <a:lumMod val="50000"/>
                  </a:schemeClr>
                </a:solidFill>
              </a:rPr>
              <a:t>GOSPEL: MATTHEW 14:13-21</a:t>
            </a:r>
            <a:endParaRPr lang="en-GB" sz="3200" b="1" dirty="0">
              <a:solidFill>
                <a:schemeClr val="accent5">
                  <a:lumMod val="50000"/>
                </a:schemeClr>
              </a:solidFill>
            </a:endParaRPr>
          </a:p>
        </p:txBody>
      </p:sp>
      <p:sp>
        <p:nvSpPr>
          <p:cNvPr id="7" name="TextBox 6">
            <a:extLst>
              <a:ext uri="{FF2B5EF4-FFF2-40B4-BE49-F238E27FC236}">
                <a16:creationId xmlns:a16="http://schemas.microsoft.com/office/drawing/2014/main" id="{BF354D8C-DA04-428A-97BB-5A2CB54D2004}"/>
              </a:ext>
            </a:extLst>
          </p:cNvPr>
          <p:cNvSpPr txBox="1"/>
          <p:nvPr/>
        </p:nvSpPr>
        <p:spPr>
          <a:xfrm>
            <a:off x="1546144" y="1662850"/>
            <a:ext cx="8744607" cy="2102563"/>
          </a:xfrm>
          <a:prstGeom prst="rect">
            <a:avLst/>
          </a:prstGeom>
          <a:noFill/>
        </p:spPr>
        <p:txBody>
          <a:bodyPr wrap="square">
            <a:spAutoFit/>
          </a:bodyPr>
          <a:lstStyle/>
          <a:p>
            <a:pPr algn="ctr" defTabSz="914400">
              <a:lnSpc>
                <a:spcPct val="112000"/>
              </a:lnSpc>
            </a:pPr>
            <a:r>
              <a:rPr lang="en-US" sz="6000" b="1" dirty="0">
                <a:solidFill>
                  <a:schemeClr val="tx2"/>
                </a:solidFill>
                <a:latin typeface="Abadi" panose="020B0604020104020204" pitchFamily="34" charset="0"/>
              </a:rPr>
              <a:t>THE FEEDING OF THE FIVE THOUSAND</a:t>
            </a:r>
            <a:endParaRPr lang="en-GB" sz="6000" b="1" dirty="0">
              <a:solidFill>
                <a:schemeClr val="tx2"/>
              </a:solidFill>
              <a:latin typeface="Abadi" panose="020B0604020104020204" pitchFamily="34" charset="0"/>
            </a:endParaRPr>
          </a:p>
        </p:txBody>
      </p:sp>
      <p:sp>
        <p:nvSpPr>
          <p:cNvPr id="6" name="TextBox 5">
            <a:extLst>
              <a:ext uri="{FF2B5EF4-FFF2-40B4-BE49-F238E27FC236}">
                <a16:creationId xmlns:a16="http://schemas.microsoft.com/office/drawing/2014/main" id="{6405A6EA-BA76-4CEE-9AB1-21973154DFA0}"/>
              </a:ext>
            </a:extLst>
          </p:cNvPr>
          <p:cNvSpPr txBox="1"/>
          <p:nvPr/>
        </p:nvSpPr>
        <p:spPr>
          <a:xfrm>
            <a:off x="2795468" y="3947310"/>
            <a:ext cx="6096000" cy="461665"/>
          </a:xfrm>
          <a:prstGeom prst="rect">
            <a:avLst/>
          </a:prstGeom>
          <a:noFill/>
        </p:spPr>
        <p:txBody>
          <a:bodyPr wrap="square">
            <a:spAutoFit/>
          </a:bodyPr>
          <a:lstStyle/>
          <a:p>
            <a:r>
              <a:rPr lang="en-US" sz="2400" b="1" dirty="0">
                <a:solidFill>
                  <a:srgbClr val="7030A0"/>
                </a:solidFill>
                <a:latin typeface="Abadi" panose="020B0604020104020204" pitchFamily="34" charset="0"/>
              </a:rPr>
              <a:t>CHILDREN’S LITURGY AUGUST 2</a:t>
            </a:r>
            <a:r>
              <a:rPr lang="en-US" sz="2400" b="1" baseline="30000" dirty="0">
                <a:solidFill>
                  <a:srgbClr val="7030A0"/>
                </a:solidFill>
                <a:latin typeface="Abadi" panose="020B0604020104020204" pitchFamily="34" charset="0"/>
              </a:rPr>
              <a:t>ND</a:t>
            </a:r>
            <a:r>
              <a:rPr lang="en-US" sz="2400" b="1" dirty="0">
                <a:solidFill>
                  <a:srgbClr val="7030A0"/>
                </a:solidFill>
                <a:latin typeface="Abadi" panose="020B0604020104020204" pitchFamily="34" charset="0"/>
              </a:rPr>
              <a:t> , 2020</a:t>
            </a:r>
            <a:endParaRPr lang="en-GB" sz="2400" dirty="0">
              <a:solidFill>
                <a:srgbClr val="7030A0"/>
              </a:solidFill>
              <a:latin typeface="Abadi" panose="020B0604020104020204" pitchFamily="34" charset="0"/>
            </a:endParaRPr>
          </a:p>
        </p:txBody>
      </p:sp>
    </p:spTree>
    <p:extLst>
      <p:ext uri="{BB962C8B-B14F-4D97-AF65-F5344CB8AC3E}">
        <p14:creationId xmlns:p14="http://schemas.microsoft.com/office/powerpoint/2010/main" val="293744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74E6-37A6-4A36-99ED-0E33117E7A25}"/>
              </a:ext>
            </a:extLst>
          </p:cNvPr>
          <p:cNvSpPr>
            <a:spLocks noGrp="1"/>
          </p:cNvSpPr>
          <p:nvPr>
            <p:ph type="title"/>
          </p:nvPr>
        </p:nvSpPr>
        <p:spPr>
          <a:xfrm>
            <a:off x="78826" y="440121"/>
            <a:ext cx="12375931" cy="1485900"/>
          </a:xfrm>
        </p:spPr>
        <p:txBody>
          <a:bodyPr>
            <a:normAutofit/>
          </a:bodyPr>
          <a:lstStyle/>
          <a:p>
            <a:pPr algn="ctr"/>
            <a:r>
              <a:rPr lang="en-US" sz="3600" dirty="0"/>
              <a:t>Last Sunday Jesus told us about </a:t>
            </a:r>
            <a:r>
              <a:rPr lang="en-US" sz="3600" b="1" dirty="0"/>
              <a:t>The Greatest Treasure </a:t>
            </a:r>
            <a:r>
              <a:rPr lang="en-US" sz="3600" dirty="0"/>
              <a:t> </a:t>
            </a:r>
            <a:br>
              <a:rPr lang="en-US" dirty="0"/>
            </a:br>
            <a:r>
              <a:rPr lang="en-US" b="1" dirty="0">
                <a:solidFill>
                  <a:schemeClr val="accent5">
                    <a:lumMod val="50000"/>
                  </a:schemeClr>
                </a:solidFill>
              </a:rPr>
              <a:t>‘The Kingdom of Heaven’</a:t>
            </a:r>
            <a:endParaRPr lang="en-GB" b="1" dirty="0">
              <a:solidFill>
                <a:schemeClr val="accent5">
                  <a:lumMod val="50000"/>
                </a:schemeClr>
              </a:solidFill>
            </a:endParaRPr>
          </a:p>
        </p:txBody>
      </p:sp>
      <p:sp>
        <p:nvSpPr>
          <p:cNvPr id="3" name="Content Placeholder 2">
            <a:extLst>
              <a:ext uri="{FF2B5EF4-FFF2-40B4-BE49-F238E27FC236}">
                <a16:creationId xmlns:a16="http://schemas.microsoft.com/office/drawing/2014/main" id="{A0865669-55BB-471F-975A-282557056C1A}"/>
              </a:ext>
            </a:extLst>
          </p:cNvPr>
          <p:cNvSpPr>
            <a:spLocks noGrp="1"/>
          </p:cNvSpPr>
          <p:nvPr>
            <p:ph idx="1"/>
          </p:nvPr>
        </p:nvSpPr>
        <p:spPr>
          <a:xfrm>
            <a:off x="1371600" y="1926021"/>
            <a:ext cx="9601200" cy="4246179"/>
          </a:xfrm>
        </p:spPr>
        <p:txBody>
          <a:bodyPr>
            <a:normAutofit/>
          </a:bodyPr>
          <a:lstStyle/>
          <a:p>
            <a:pPr marL="0" indent="0">
              <a:buNone/>
            </a:pPr>
            <a:r>
              <a:rPr lang="en-US" sz="3200" b="1" dirty="0">
                <a:latin typeface="Abadi" panose="020B0604020104020204" pitchFamily="34" charset="0"/>
              </a:rPr>
              <a:t>In today’s Gospel, Jesus asks us:</a:t>
            </a:r>
          </a:p>
          <a:p>
            <a:pPr marL="0" indent="0">
              <a:buNone/>
            </a:pPr>
            <a:r>
              <a:rPr lang="en-US" sz="3200" b="1" dirty="0">
                <a:latin typeface="Abadi" panose="020B0604020104020204" pitchFamily="34" charset="0"/>
              </a:rPr>
              <a:t>-&gt; to </a:t>
            </a:r>
            <a:r>
              <a:rPr lang="en-US" sz="3200" b="1" dirty="0">
                <a:solidFill>
                  <a:srgbClr val="002060"/>
                </a:solidFill>
                <a:latin typeface="Abadi" panose="020B0604020104020204" pitchFamily="34" charset="0"/>
              </a:rPr>
              <a:t>OFFER</a:t>
            </a:r>
            <a:r>
              <a:rPr lang="en-US" sz="3200" b="1" dirty="0">
                <a:latin typeface="Abadi" panose="020B0604020104020204" pitchFamily="34" charset="0"/>
              </a:rPr>
              <a:t> unto the </a:t>
            </a:r>
            <a:r>
              <a:rPr lang="en-US" sz="3200" b="1" dirty="0">
                <a:solidFill>
                  <a:srgbClr val="002060"/>
                </a:solidFill>
                <a:latin typeface="Abadi" panose="020B0604020104020204" pitchFamily="34" charset="0"/>
              </a:rPr>
              <a:t>LORD</a:t>
            </a:r>
            <a:r>
              <a:rPr lang="en-US" sz="3200" b="1" dirty="0">
                <a:latin typeface="Abadi" panose="020B0604020104020204" pitchFamily="34" charset="0"/>
              </a:rPr>
              <a:t> (who is the only source of blessing), all that we have, no matter how </a:t>
            </a:r>
            <a:r>
              <a:rPr lang="en-US" sz="3200" b="1" dirty="0">
                <a:solidFill>
                  <a:srgbClr val="002060"/>
                </a:solidFill>
                <a:latin typeface="Abadi" panose="020B0604020104020204" pitchFamily="34" charset="0"/>
              </a:rPr>
              <a:t>LITTLE</a:t>
            </a:r>
            <a:r>
              <a:rPr lang="en-US" sz="3200" b="1" dirty="0">
                <a:latin typeface="Abadi" panose="020B0604020104020204" pitchFamily="34" charset="0"/>
              </a:rPr>
              <a:t>, </a:t>
            </a:r>
          </a:p>
          <a:p>
            <a:pPr marL="0" indent="0">
              <a:buNone/>
            </a:pPr>
            <a:r>
              <a:rPr lang="en-US" sz="3200" b="1" dirty="0">
                <a:latin typeface="Abadi" panose="020B0604020104020204" pitchFamily="34" charset="0"/>
              </a:rPr>
              <a:t>-&gt; to </a:t>
            </a:r>
            <a:r>
              <a:rPr lang="en-US" sz="3200" b="1" dirty="0">
                <a:solidFill>
                  <a:srgbClr val="002060"/>
                </a:solidFill>
                <a:latin typeface="Abadi" panose="020B0604020104020204" pitchFamily="34" charset="0"/>
              </a:rPr>
              <a:t>MULTIPLY</a:t>
            </a:r>
            <a:r>
              <a:rPr lang="en-US" sz="3200" b="1" dirty="0">
                <a:latin typeface="Abadi" panose="020B0604020104020204" pitchFamily="34" charset="0"/>
              </a:rPr>
              <a:t> it and </a:t>
            </a:r>
          </a:p>
          <a:p>
            <a:pPr marL="0" indent="0">
              <a:buNone/>
            </a:pPr>
            <a:r>
              <a:rPr lang="en-US" sz="3200" b="1" dirty="0">
                <a:latin typeface="Abadi" panose="020B0604020104020204" pitchFamily="34" charset="0"/>
              </a:rPr>
              <a:t>-&gt; to </a:t>
            </a:r>
            <a:r>
              <a:rPr lang="en-US" sz="3200" b="1" dirty="0">
                <a:solidFill>
                  <a:srgbClr val="002060"/>
                </a:solidFill>
                <a:latin typeface="Abadi" panose="020B0604020104020204" pitchFamily="34" charset="0"/>
              </a:rPr>
              <a:t>USE</a:t>
            </a:r>
            <a:r>
              <a:rPr lang="en-US" sz="3200" b="1" dirty="0">
                <a:latin typeface="Abadi" panose="020B0604020104020204" pitchFamily="34" charset="0"/>
              </a:rPr>
              <a:t> it for the </a:t>
            </a:r>
            <a:r>
              <a:rPr lang="en-US" sz="3200" b="1" dirty="0">
                <a:solidFill>
                  <a:srgbClr val="002060"/>
                </a:solidFill>
                <a:latin typeface="Abadi" panose="020B0604020104020204" pitchFamily="34" charset="0"/>
              </a:rPr>
              <a:t>GOOD</a:t>
            </a:r>
            <a:r>
              <a:rPr lang="en-US" sz="3200" b="1" dirty="0">
                <a:latin typeface="Abadi" panose="020B0604020104020204" pitchFamily="34" charset="0"/>
              </a:rPr>
              <a:t> of many.</a:t>
            </a:r>
            <a:endParaRPr lang="en-GB" sz="3200" b="1" dirty="0">
              <a:latin typeface="Abadi" panose="020B0604020104020204" pitchFamily="34" charset="0"/>
            </a:endParaRPr>
          </a:p>
        </p:txBody>
      </p:sp>
      <p:pic>
        <p:nvPicPr>
          <p:cNvPr id="5" name="Picture 4">
            <a:extLst>
              <a:ext uri="{FF2B5EF4-FFF2-40B4-BE49-F238E27FC236}">
                <a16:creationId xmlns:a16="http://schemas.microsoft.com/office/drawing/2014/main" id="{8E8FC146-FC5F-43DA-9396-9E488635E82B}"/>
              </a:ext>
            </a:extLst>
          </p:cNvPr>
          <p:cNvPicPr>
            <a:picLocks noChangeAspect="1"/>
          </p:cNvPicPr>
          <p:nvPr/>
        </p:nvPicPr>
        <p:blipFill>
          <a:blip r:embed="rId2"/>
          <a:stretch>
            <a:fillRect/>
          </a:stretch>
        </p:blipFill>
        <p:spPr>
          <a:xfrm>
            <a:off x="8802345" y="3920359"/>
            <a:ext cx="3148654" cy="2592210"/>
          </a:xfrm>
          <a:prstGeom prst="rect">
            <a:avLst/>
          </a:prstGeom>
        </p:spPr>
      </p:pic>
    </p:spTree>
    <p:extLst>
      <p:ext uri="{BB962C8B-B14F-4D97-AF65-F5344CB8AC3E}">
        <p14:creationId xmlns:p14="http://schemas.microsoft.com/office/powerpoint/2010/main" val="14145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8DA-CD36-47F6-9257-96D38220DE8B}"/>
              </a:ext>
            </a:extLst>
          </p:cNvPr>
          <p:cNvSpPr>
            <a:spLocks noGrp="1"/>
          </p:cNvSpPr>
          <p:nvPr>
            <p:ph type="title"/>
          </p:nvPr>
        </p:nvSpPr>
        <p:spPr>
          <a:xfrm>
            <a:off x="-2119480" y="379916"/>
            <a:ext cx="11075276" cy="848710"/>
          </a:xfrm>
        </p:spPr>
        <p:txBody>
          <a:bodyPr>
            <a:normAutofit/>
          </a:bodyPr>
          <a:lstStyle/>
          <a:p>
            <a:pPr algn="r"/>
            <a:r>
              <a:rPr lang="en-US" sz="2400" b="1" dirty="0">
                <a:latin typeface="Abadi" panose="020B0604020104020204" pitchFamily="34" charset="0"/>
              </a:rPr>
              <a:t>A LARGE CROWD OF ABOUT 5000 PEOPLE CAME </a:t>
            </a:r>
            <a:br>
              <a:rPr lang="en-US" sz="2400" b="1" dirty="0">
                <a:latin typeface="Abadi" panose="020B0604020104020204" pitchFamily="34" charset="0"/>
              </a:rPr>
            </a:br>
            <a:r>
              <a:rPr lang="en-US" sz="2400" b="1" dirty="0">
                <a:latin typeface="Abadi" panose="020B0604020104020204" pitchFamily="34" charset="0"/>
              </a:rPr>
              <a:t>TO LISTEN JESUS.</a:t>
            </a:r>
            <a:endParaRPr lang="en-GB" sz="2400" b="1" dirty="0">
              <a:latin typeface="Abadi" panose="020B0604020104020204" pitchFamily="34" charset="0"/>
            </a:endParaRPr>
          </a:p>
        </p:txBody>
      </p:sp>
      <p:pic>
        <p:nvPicPr>
          <p:cNvPr id="5" name="Picture 4">
            <a:extLst>
              <a:ext uri="{FF2B5EF4-FFF2-40B4-BE49-F238E27FC236}">
                <a16:creationId xmlns:a16="http://schemas.microsoft.com/office/drawing/2014/main" id="{CE2D0DB9-82F8-4673-94E7-979C2B24C94F}"/>
              </a:ext>
            </a:extLst>
          </p:cNvPr>
          <p:cNvPicPr>
            <a:picLocks noChangeAspect="1"/>
          </p:cNvPicPr>
          <p:nvPr/>
        </p:nvPicPr>
        <p:blipFill>
          <a:blip r:embed="rId2"/>
          <a:stretch>
            <a:fillRect/>
          </a:stretch>
        </p:blipFill>
        <p:spPr>
          <a:xfrm>
            <a:off x="8955796" y="195607"/>
            <a:ext cx="3110079" cy="2288549"/>
          </a:xfrm>
          <a:prstGeom prst="rect">
            <a:avLst/>
          </a:prstGeom>
          <a:ln>
            <a:noFill/>
          </a:ln>
          <a:effectLst>
            <a:softEdge rad="112500"/>
          </a:effectLst>
        </p:spPr>
      </p:pic>
      <p:pic>
        <p:nvPicPr>
          <p:cNvPr id="7" name="Picture 6">
            <a:extLst>
              <a:ext uri="{FF2B5EF4-FFF2-40B4-BE49-F238E27FC236}">
                <a16:creationId xmlns:a16="http://schemas.microsoft.com/office/drawing/2014/main" id="{00060630-CF9F-4984-8AF0-CD384D07BD42}"/>
              </a:ext>
            </a:extLst>
          </p:cNvPr>
          <p:cNvPicPr>
            <a:picLocks noChangeAspect="1"/>
          </p:cNvPicPr>
          <p:nvPr/>
        </p:nvPicPr>
        <p:blipFill>
          <a:blip r:embed="rId3"/>
          <a:stretch>
            <a:fillRect/>
          </a:stretch>
        </p:blipFill>
        <p:spPr>
          <a:xfrm>
            <a:off x="1432035" y="2037527"/>
            <a:ext cx="2834594" cy="1965130"/>
          </a:xfrm>
          <a:prstGeom prst="rect">
            <a:avLst/>
          </a:prstGeom>
          <a:ln>
            <a:noFill/>
          </a:ln>
          <a:effectLst>
            <a:softEdge rad="112500"/>
          </a:effectLst>
        </p:spPr>
      </p:pic>
      <p:pic>
        <p:nvPicPr>
          <p:cNvPr id="9" name="Picture 8">
            <a:extLst>
              <a:ext uri="{FF2B5EF4-FFF2-40B4-BE49-F238E27FC236}">
                <a16:creationId xmlns:a16="http://schemas.microsoft.com/office/drawing/2014/main" id="{4262F546-3E17-4CDF-968C-B8A9E5EEB786}"/>
              </a:ext>
            </a:extLst>
          </p:cNvPr>
          <p:cNvPicPr>
            <a:picLocks noChangeAspect="1"/>
          </p:cNvPicPr>
          <p:nvPr/>
        </p:nvPicPr>
        <p:blipFill>
          <a:blip r:embed="rId4"/>
          <a:stretch>
            <a:fillRect/>
          </a:stretch>
        </p:blipFill>
        <p:spPr>
          <a:xfrm>
            <a:off x="5783805" y="4905279"/>
            <a:ext cx="3454787" cy="1955964"/>
          </a:xfrm>
          <a:prstGeom prst="rect">
            <a:avLst/>
          </a:prstGeom>
          <a:ln>
            <a:noFill/>
          </a:ln>
          <a:effectLst>
            <a:softEdge rad="112500"/>
          </a:effectLst>
        </p:spPr>
      </p:pic>
      <p:sp>
        <p:nvSpPr>
          <p:cNvPr id="6" name="Title 1">
            <a:extLst>
              <a:ext uri="{FF2B5EF4-FFF2-40B4-BE49-F238E27FC236}">
                <a16:creationId xmlns:a16="http://schemas.microsoft.com/office/drawing/2014/main" id="{D845C9A2-EE35-4033-926E-A6B29DDA24D9}"/>
              </a:ext>
            </a:extLst>
          </p:cNvPr>
          <p:cNvSpPr txBox="1">
            <a:spLocks/>
          </p:cNvSpPr>
          <p:nvPr/>
        </p:nvSpPr>
        <p:spPr>
          <a:xfrm>
            <a:off x="4376725" y="2631363"/>
            <a:ext cx="6074163" cy="84871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400" b="1" i="0" dirty="0">
                <a:solidFill>
                  <a:schemeClr val="accent4">
                    <a:lumMod val="50000"/>
                  </a:schemeClr>
                </a:solidFill>
                <a:effectLst/>
                <a:latin typeface="Abadi" panose="020B0604020104020204" pitchFamily="34" charset="0"/>
              </a:rPr>
              <a:t>JESUS FELT COMPASSION FOR THEM </a:t>
            </a:r>
          </a:p>
          <a:p>
            <a:r>
              <a:rPr lang="en-US" sz="2400" b="1" i="0" dirty="0">
                <a:solidFill>
                  <a:schemeClr val="accent4">
                    <a:lumMod val="50000"/>
                  </a:schemeClr>
                </a:solidFill>
                <a:effectLst/>
                <a:latin typeface="Abadi" panose="020B0604020104020204" pitchFamily="34" charset="0"/>
              </a:rPr>
              <a:t>AND HEALED THEIR SICKNESS</a:t>
            </a:r>
            <a:r>
              <a:rPr lang="en-US" sz="2400" b="1" dirty="0">
                <a:solidFill>
                  <a:schemeClr val="accent4">
                    <a:lumMod val="50000"/>
                  </a:schemeClr>
                </a:solidFill>
                <a:latin typeface="Abadi" panose="020B0604020104020204" pitchFamily="34" charset="0"/>
              </a:rPr>
              <a:t>.</a:t>
            </a:r>
            <a:endParaRPr lang="en-GB" sz="2400" b="1" dirty="0">
              <a:solidFill>
                <a:schemeClr val="accent4">
                  <a:lumMod val="50000"/>
                </a:schemeClr>
              </a:solidFill>
              <a:latin typeface="Abadi" panose="020B0604020104020204" pitchFamily="34" charset="0"/>
            </a:endParaRPr>
          </a:p>
        </p:txBody>
      </p:sp>
      <p:sp>
        <p:nvSpPr>
          <p:cNvPr id="3" name="Speech Bubble: Rectangle with Corners Rounded 2">
            <a:extLst>
              <a:ext uri="{FF2B5EF4-FFF2-40B4-BE49-F238E27FC236}">
                <a16:creationId xmlns:a16="http://schemas.microsoft.com/office/drawing/2014/main" id="{90CACF1C-76F2-4BB5-B092-B455FA54C2E4}"/>
              </a:ext>
            </a:extLst>
          </p:cNvPr>
          <p:cNvSpPr/>
          <p:nvPr/>
        </p:nvSpPr>
        <p:spPr>
          <a:xfrm>
            <a:off x="6678946" y="3425344"/>
            <a:ext cx="2827283" cy="1355834"/>
          </a:xfrm>
          <a:prstGeom prst="wedgeRoundRectCallout">
            <a:avLst>
              <a:gd name="adj1" fmla="val -35703"/>
              <a:gd name="adj2" fmla="val 911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6F12D8FF-7749-431B-821A-C9ECBA834E68}"/>
              </a:ext>
            </a:extLst>
          </p:cNvPr>
          <p:cNvSpPr txBox="1"/>
          <p:nvPr/>
        </p:nvSpPr>
        <p:spPr>
          <a:xfrm>
            <a:off x="6678946" y="3570346"/>
            <a:ext cx="2619130" cy="1200329"/>
          </a:xfrm>
          <a:prstGeom prst="rect">
            <a:avLst/>
          </a:prstGeom>
          <a:noFill/>
        </p:spPr>
        <p:txBody>
          <a:bodyPr wrap="square" rtlCol="0">
            <a:spAutoFit/>
          </a:bodyPr>
          <a:lstStyle/>
          <a:p>
            <a:pPr algn="ctr"/>
            <a:r>
              <a:rPr lang="en-US" b="1" dirty="0">
                <a:latin typeface="Abadi" panose="020B0604020104020204" pitchFamily="34" charset="0"/>
              </a:rPr>
              <a:t>JESUS,</a:t>
            </a:r>
            <a:r>
              <a:rPr lang="en-US" b="1" i="0" dirty="0">
                <a:solidFill>
                  <a:srgbClr val="000000"/>
                </a:solidFill>
                <a:effectLst/>
                <a:latin typeface="Abadi" panose="020B0604020104020204" pitchFamily="34" charset="0"/>
              </a:rPr>
              <a:t> IT IS GETTING LATE. SEND THE CROWDS AWAY TO BUY SOME FOOD</a:t>
            </a:r>
            <a:endParaRPr lang="en-GB" b="1" dirty="0">
              <a:latin typeface="Abadi" panose="020B0604020104020204" pitchFamily="34" charset="0"/>
            </a:endParaRPr>
          </a:p>
        </p:txBody>
      </p:sp>
      <p:sp>
        <p:nvSpPr>
          <p:cNvPr id="8" name="Speech Bubble: Rectangle with Corners Rounded 7">
            <a:extLst>
              <a:ext uri="{FF2B5EF4-FFF2-40B4-BE49-F238E27FC236}">
                <a16:creationId xmlns:a16="http://schemas.microsoft.com/office/drawing/2014/main" id="{0560C9EB-D9AF-48FC-B8C2-63ACAD953A8F}"/>
              </a:ext>
            </a:extLst>
          </p:cNvPr>
          <p:cNvSpPr/>
          <p:nvPr/>
        </p:nvSpPr>
        <p:spPr>
          <a:xfrm>
            <a:off x="2634931" y="4902989"/>
            <a:ext cx="2827283" cy="1355834"/>
          </a:xfrm>
          <a:prstGeom prst="wedgeRoundRectCallout">
            <a:avLst>
              <a:gd name="adj1" fmla="val 66528"/>
              <a:gd name="adj2" fmla="val 3536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F5AF8511-51EC-4960-AA59-8B22466F28D7}"/>
              </a:ext>
            </a:extLst>
          </p:cNvPr>
          <p:cNvSpPr txBox="1"/>
          <p:nvPr/>
        </p:nvSpPr>
        <p:spPr>
          <a:xfrm>
            <a:off x="2685018" y="5016454"/>
            <a:ext cx="2659770" cy="1200329"/>
          </a:xfrm>
          <a:prstGeom prst="rect">
            <a:avLst/>
          </a:prstGeom>
          <a:noFill/>
        </p:spPr>
        <p:txBody>
          <a:bodyPr wrap="square" rtlCol="0">
            <a:spAutoFit/>
          </a:bodyPr>
          <a:lstStyle/>
          <a:p>
            <a:pPr algn="ctr"/>
            <a:r>
              <a:rPr lang="en-US" b="1" i="0" dirty="0">
                <a:solidFill>
                  <a:srgbClr val="000000"/>
                </a:solidFill>
                <a:effectLst/>
                <a:latin typeface="Helvetica Neue"/>
              </a:rPr>
              <a:t>“THEY DO NOT NEED TO GO AWAY. YOU GIVE THEM SOMETHING TO EAT.”</a:t>
            </a:r>
            <a:endParaRPr lang="en-GB" b="1" dirty="0"/>
          </a:p>
        </p:txBody>
      </p:sp>
      <p:sp>
        <p:nvSpPr>
          <p:cNvPr id="13" name="Speech Bubble: Rectangle with Corners Rounded 12">
            <a:extLst>
              <a:ext uri="{FF2B5EF4-FFF2-40B4-BE49-F238E27FC236}">
                <a16:creationId xmlns:a16="http://schemas.microsoft.com/office/drawing/2014/main" id="{3C9ECA05-0894-41D9-B5CB-85A1113C4DBD}"/>
              </a:ext>
            </a:extLst>
          </p:cNvPr>
          <p:cNvSpPr/>
          <p:nvPr/>
        </p:nvSpPr>
        <p:spPr>
          <a:xfrm>
            <a:off x="9560184" y="4860948"/>
            <a:ext cx="2505692" cy="1726035"/>
          </a:xfrm>
          <a:prstGeom prst="wedgeRoundRectCallout">
            <a:avLst>
              <a:gd name="adj1" fmla="val -71391"/>
              <a:gd name="adj2" fmla="val 293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118A03B8-C06B-4356-A4E3-4744F9231C9B}"/>
              </a:ext>
            </a:extLst>
          </p:cNvPr>
          <p:cNvSpPr txBox="1"/>
          <p:nvPr/>
        </p:nvSpPr>
        <p:spPr>
          <a:xfrm>
            <a:off x="9499948" y="5084110"/>
            <a:ext cx="2619130" cy="1323439"/>
          </a:xfrm>
          <a:prstGeom prst="rect">
            <a:avLst/>
          </a:prstGeom>
          <a:noFill/>
        </p:spPr>
        <p:txBody>
          <a:bodyPr wrap="square" rtlCol="0">
            <a:spAutoFit/>
          </a:bodyPr>
          <a:lstStyle/>
          <a:p>
            <a:pPr algn="ctr"/>
            <a:r>
              <a:rPr lang="en-US" sz="2000" b="1" i="0" dirty="0">
                <a:effectLst/>
                <a:latin typeface="Abadi" panose="020B0604020104020204" pitchFamily="34" charset="0"/>
              </a:rPr>
              <a:t>“WE HAVE HERE ONLY FIVE LOAVES OF BREAD AND TWO FISH”</a:t>
            </a:r>
            <a:endParaRPr lang="en-GB" sz="2000" b="1" dirty="0">
              <a:latin typeface="Abadi" panose="020B0604020104020204" pitchFamily="34" charset="0"/>
            </a:endParaRPr>
          </a:p>
        </p:txBody>
      </p:sp>
    </p:spTree>
    <p:extLst>
      <p:ext uri="{BB962C8B-B14F-4D97-AF65-F5344CB8AC3E}">
        <p14:creationId xmlns:p14="http://schemas.microsoft.com/office/powerpoint/2010/main" val="32849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0"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1"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3" name="Rectangle 22">
            <a:extLst>
              <a:ext uri="{FF2B5EF4-FFF2-40B4-BE49-F238E27FC236}">
                <a16:creationId xmlns:a16="http://schemas.microsoft.com/office/drawing/2014/main" id="{FF5BC5C5-88BE-446C-B916-B7E91D029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C5C75-2D65-406B-BD39-371A783E873C}"/>
              </a:ext>
            </a:extLst>
          </p:cNvPr>
          <p:cNvSpPr>
            <a:spLocks noGrp="1"/>
          </p:cNvSpPr>
          <p:nvPr>
            <p:ph type="title"/>
          </p:nvPr>
        </p:nvSpPr>
        <p:spPr>
          <a:xfrm>
            <a:off x="-90451" y="3479968"/>
            <a:ext cx="4610617" cy="2947765"/>
          </a:xfrm>
        </p:spPr>
        <p:txBody>
          <a:bodyPr vert="horz" lIns="91440" tIns="45720" rIns="91440" bIns="45720" rtlCol="0" anchor="b">
            <a:normAutofit/>
          </a:bodyPr>
          <a:lstStyle/>
          <a:p>
            <a:pPr algn="ctr"/>
            <a:r>
              <a:rPr lang="en-US" sz="3200" b="1" kern="150" dirty="0">
                <a:solidFill>
                  <a:srgbClr val="23316B"/>
                </a:solidFill>
                <a:effectLst/>
                <a:latin typeface="Comic Sans MS" panose="030F0702030302020204" pitchFamily="66" charset="0"/>
                <a:ea typeface="MS Gothic" panose="020B0609070205080204" pitchFamily="49" charset="-128"/>
                <a:cs typeface="Times New Roman" panose="02020603050405020304" pitchFamily="18" charset="0"/>
              </a:rPr>
              <a:t>GIVE TO ME </a:t>
            </a:r>
            <a:br>
              <a:rPr lang="en-US" sz="3200" b="1" kern="150" dirty="0">
                <a:solidFill>
                  <a:srgbClr val="23316B"/>
                </a:solidFill>
                <a:effectLst/>
                <a:latin typeface="Comic Sans MS" panose="030F0702030302020204" pitchFamily="66" charset="0"/>
                <a:ea typeface="MS Gothic" panose="020B0609070205080204" pitchFamily="49" charset="-128"/>
                <a:cs typeface="Times New Roman" panose="02020603050405020304" pitchFamily="18" charset="0"/>
              </a:rPr>
            </a:br>
            <a:r>
              <a:rPr lang="en-US" sz="3200" b="1" kern="150" dirty="0">
                <a:solidFill>
                  <a:srgbClr val="23316B"/>
                </a:solidFill>
                <a:effectLst/>
                <a:latin typeface="Comic Sans MS" panose="030F0702030302020204" pitchFamily="66" charset="0"/>
                <a:ea typeface="MS Gothic" panose="020B0609070205080204" pitchFamily="49" charset="-128"/>
                <a:cs typeface="Times New Roman" panose="02020603050405020304" pitchFamily="18" charset="0"/>
              </a:rPr>
              <a:t>WHAT YOU HAVE. </a:t>
            </a:r>
            <a:br>
              <a:rPr lang="en-US" sz="3200" b="1" kern="150" dirty="0">
                <a:solidFill>
                  <a:srgbClr val="23316B"/>
                </a:solidFill>
                <a:effectLst/>
                <a:latin typeface="Comic Sans MS" panose="030F0702030302020204" pitchFamily="66" charset="0"/>
                <a:ea typeface="MS Gothic" panose="020B0609070205080204" pitchFamily="49" charset="-128"/>
                <a:cs typeface="Times New Roman" panose="02020603050405020304" pitchFamily="18" charset="0"/>
              </a:rPr>
            </a:br>
            <a:r>
              <a:rPr lang="en-US" sz="3200" b="1" kern="150" dirty="0">
                <a:solidFill>
                  <a:srgbClr val="23316B"/>
                </a:solidFill>
                <a:effectLst/>
                <a:latin typeface="Comic Sans MS" panose="030F0702030302020204" pitchFamily="66" charset="0"/>
                <a:ea typeface="MS Gothic" panose="020B0609070205080204" pitchFamily="49" charset="-128"/>
                <a:cs typeface="Times New Roman" panose="02020603050405020304" pitchFamily="18" charset="0"/>
              </a:rPr>
              <a:t>I WILL BLESS IT FOR THE </a:t>
            </a:r>
            <a:br>
              <a:rPr lang="en-US" sz="3200" b="1" kern="150" dirty="0">
                <a:solidFill>
                  <a:srgbClr val="23316B"/>
                </a:solidFill>
                <a:effectLst/>
                <a:latin typeface="Comic Sans MS" panose="030F0702030302020204" pitchFamily="66" charset="0"/>
                <a:ea typeface="MS Gothic" panose="020B0609070205080204" pitchFamily="49" charset="-128"/>
                <a:cs typeface="Times New Roman" panose="02020603050405020304" pitchFamily="18" charset="0"/>
              </a:rPr>
            </a:br>
            <a:r>
              <a:rPr lang="en-US" sz="3200" b="1" kern="150" dirty="0">
                <a:solidFill>
                  <a:srgbClr val="23316B"/>
                </a:solidFill>
                <a:effectLst/>
                <a:latin typeface="Comic Sans MS" panose="030F0702030302020204" pitchFamily="66" charset="0"/>
                <a:ea typeface="MS Gothic" panose="020B0609070205080204" pitchFamily="49" charset="-128"/>
                <a:cs typeface="Times New Roman" panose="02020603050405020304" pitchFamily="18" charset="0"/>
              </a:rPr>
              <a:t>GOOD OF MANY.</a:t>
            </a:r>
            <a:br>
              <a:rPr lang="en-GB" sz="3200" dirty="0"/>
            </a:br>
            <a:endParaRPr lang="en-US" sz="3200" cap="all" dirty="0">
              <a:latin typeface="Abadi" panose="020B0604020104020204" pitchFamily="34" charset="0"/>
            </a:endParaRPr>
          </a:p>
        </p:txBody>
      </p:sp>
      <p:sp>
        <p:nvSpPr>
          <p:cNvPr id="25" name="Freeform 6">
            <a:extLst>
              <a:ext uri="{FF2B5EF4-FFF2-40B4-BE49-F238E27FC236}">
                <a16:creationId xmlns:a16="http://schemas.microsoft.com/office/drawing/2014/main" id="{1D44C385-36C4-4ABD-A5F0-55EFBA042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42142"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TextBox 8">
            <a:extLst>
              <a:ext uri="{FF2B5EF4-FFF2-40B4-BE49-F238E27FC236}">
                <a16:creationId xmlns:a16="http://schemas.microsoft.com/office/drawing/2014/main" id="{4603BEFB-367F-40A7-A544-BBD2CFF126C7}"/>
              </a:ext>
            </a:extLst>
          </p:cNvPr>
          <p:cNvSpPr txBox="1"/>
          <p:nvPr/>
        </p:nvSpPr>
        <p:spPr>
          <a:xfrm>
            <a:off x="162397" y="167424"/>
            <a:ext cx="7013027" cy="1015663"/>
          </a:xfrm>
          <a:prstGeom prst="rect">
            <a:avLst/>
          </a:prstGeom>
          <a:noFill/>
        </p:spPr>
        <p:txBody>
          <a:bodyPr wrap="square">
            <a:spAutoFit/>
          </a:bodyPr>
          <a:lstStyle/>
          <a:p>
            <a:pPr algn="ctr"/>
            <a:r>
              <a:rPr lang="en-US" sz="2000" b="1" i="0" dirty="0">
                <a:solidFill>
                  <a:schemeClr val="tx2"/>
                </a:solidFill>
                <a:effectLst/>
                <a:latin typeface="Abadi" panose="020B0604020104020204" pitchFamily="34" charset="0"/>
              </a:rPr>
              <a:t>TAKING THE FIVE LOAVES AND THE TWO FISH AND LOOKING UP TO HEAVEN, HE GAVE THANKS AND BROKE THE LOAVES AND GAVE IT TO THE DISCIPLES</a:t>
            </a:r>
            <a:endParaRPr lang="en-GB" sz="2000" b="1" dirty="0">
              <a:solidFill>
                <a:schemeClr val="tx2"/>
              </a:solidFill>
              <a:latin typeface="Abadi" panose="020B0604020104020204" pitchFamily="34" charset="0"/>
            </a:endParaRPr>
          </a:p>
        </p:txBody>
      </p:sp>
      <p:pic>
        <p:nvPicPr>
          <p:cNvPr id="7" name="Picture 6">
            <a:extLst>
              <a:ext uri="{FF2B5EF4-FFF2-40B4-BE49-F238E27FC236}">
                <a16:creationId xmlns:a16="http://schemas.microsoft.com/office/drawing/2014/main" id="{0FBCE386-34AF-4C21-9CB7-2705AD4F55DA}"/>
              </a:ext>
            </a:extLst>
          </p:cNvPr>
          <p:cNvPicPr>
            <a:picLocks noChangeAspect="1"/>
          </p:cNvPicPr>
          <p:nvPr/>
        </p:nvPicPr>
        <p:blipFill>
          <a:blip r:embed="rId2"/>
          <a:stretch>
            <a:fillRect/>
          </a:stretch>
        </p:blipFill>
        <p:spPr>
          <a:xfrm>
            <a:off x="793048" y="1238136"/>
            <a:ext cx="2876550" cy="2476500"/>
          </a:xfrm>
          <a:prstGeom prst="rect">
            <a:avLst/>
          </a:prstGeom>
          <a:ln>
            <a:noFill/>
          </a:ln>
          <a:effectLst>
            <a:softEdge rad="112500"/>
          </a:effectLst>
        </p:spPr>
      </p:pic>
      <p:pic>
        <p:nvPicPr>
          <p:cNvPr id="8" name="Picture 7">
            <a:extLst>
              <a:ext uri="{FF2B5EF4-FFF2-40B4-BE49-F238E27FC236}">
                <a16:creationId xmlns:a16="http://schemas.microsoft.com/office/drawing/2014/main" id="{DA5C6F83-0E60-460E-B7EC-383FFAECC561}"/>
              </a:ext>
            </a:extLst>
          </p:cNvPr>
          <p:cNvPicPr>
            <a:picLocks noChangeAspect="1"/>
          </p:cNvPicPr>
          <p:nvPr/>
        </p:nvPicPr>
        <p:blipFill>
          <a:blip r:embed="rId3"/>
          <a:stretch>
            <a:fillRect/>
          </a:stretch>
        </p:blipFill>
        <p:spPr>
          <a:xfrm>
            <a:off x="5431823" y="1430269"/>
            <a:ext cx="3656857" cy="2209194"/>
          </a:xfrm>
          <a:prstGeom prst="rect">
            <a:avLst/>
          </a:prstGeom>
          <a:ln>
            <a:noFill/>
          </a:ln>
          <a:effectLst>
            <a:softEdge rad="112500"/>
          </a:effectLst>
        </p:spPr>
      </p:pic>
      <p:pic>
        <p:nvPicPr>
          <p:cNvPr id="10" name="Picture 9">
            <a:extLst>
              <a:ext uri="{FF2B5EF4-FFF2-40B4-BE49-F238E27FC236}">
                <a16:creationId xmlns:a16="http://schemas.microsoft.com/office/drawing/2014/main" id="{C57DDFBC-D22C-4AB0-9A89-A46829A7766A}"/>
              </a:ext>
            </a:extLst>
          </p:cNvPr>
          <p:cNvPicPr>
            <a:picLocks noChangeAspect="1"/>
          </p:cNvPicPr>
          <p:nvPr/>
        </p:nvPicPr>
        <p:blipFill>
          <a:blip r:embed="rId4"/>
          <a:stretch>
            <a:fillRect/>
          </a:stretch>
        </p:blipFill>
        <p:spPr>
          <a:xfrm>
            <a:off x="8716242" y="4480711"/>
            <a:ext cx="2961794" cy="1927292"/>
          </a:xfrm>
          <a:prstGeom prst="rect">
            <a:avLst/>
          </a:prstGeom>
        </p:spPr>
      </p:pic>
      <p:sp>
        <p:nvSpPr>
          <p:cNvPr id="3" name="TextBox 2">
            <a:extLst>
              <a:ext uri="{FF2B5EF4-FFF2-40B4-BE49-F238E27FC236}">
                <a16:creationId xmlns:a16="http://schemas.microsoft.com/office/drawing/2014/main" id="{C4C3CBB7-B283-4037-A94A-800E77530303}"/>
              </a:ext>
            </a:extLst>
          </p:cNvPr>
          <p:cNvSpPr txBox="1"/>
          <p:nvPr/>
        </p:nvSpPr>
        <p:spPr>
          <a:xfrm>
            <a:off x="9088680" y="1430269"/>
            <a:ext cx="3031723" cy="707886"/>
          </a:xfrm>
          <a:prstGeom prst="rect">
            <a:avLst/>
          </a:prstGeom>
          <a:noFill/>
        </p:spPr>
        <p:txBody>
          <a:bodyPr wrap="square">
            <a:spAutoFit/>
          </a:bodyPr>
          <a:lstStyle/>
          <a:p>
            <a:pPr algn="ctr"/>
            <a:r>
              <a:rPr lang="en-US" sz="2000" b="1" i="0" dirty="0">
                <a:solidFill>
                  <a:schemeClr val="tx2"/>
                </a:solidFill>
                <a:effectLst/>
                <a:latin typeface="Abadi" panose="020B0604020104020204" pitchFamily="34" charset="0"/>
              </a:rPr>
              <a:t>THE DISCIPLES GAVE THEM TO THE PEOPLE</a:t>
            </a:r>
          </a:p>
        </p:txBody>
      </p:sp>
      <p:sp>
        <p:nvSpPr>
          <p:cNvPr id="15" name="TextBox 14">
            <a:extLst>
              <a:ext uri="{FF2B5EF4-FFF2-40B4-BE49-F238E27FC236}">
                <a16:creationId xmlns:a16="http://schemas.microsoft.com/office/drawing/2014/main" id="{37FEDB63-70FC-41DC-A55D-27743C802580}"/>
              </a:ext>
            </a:extLst>
          </p:cNvPr>
          <p:cNvSpPr txBox="1"/>
          <p:nvPr/>
        </p:nvSpPr>
        <p:spPr>
          <a:xfrm>
            <a:off x="8821429" y="2636398"/>
            <a:ext cx="3656857" cy="1384995"/>
          </a:xfrm>
          <a:prstGeom prst="rect">
            <a:avLst/>
          </a:prstGeom>
          <a:noFill/>
        </p:spPr>
        <p:txBody>
          <a:bodyPr wrap="square">
            <a:spAutoFit/>
          </a:bodyPr>
          <a:lstStyle/>
          <a:p>
            <a:pPr algn="ctr"/>
            <a:r>
              <a:rPr lang="en-US" sz="2800" b="1" dirty="0">
                <a:solidFill>
                  <a:srgbClr val="002060"/>
                </a:solidFill>
                <a:latin typeface="Comic Sans MS" panose="030F0702030302020204" pitchFamily="66" charset="0"/>
              </a:rPr>
              <a:t>THEY ALL ATE AND WERE SATISFIED</a:t>
            </a:r>
            <a:endParaRPr lang="en-GB" sz="2800" b="1" dirty="0">
              <a:solidFill>
                <a:srgbClr val="002060"/>
              </a:solidFill>
              <a:latin typeface="Comic Sans MS" panose="030F0702030302020204" pitchFamily="66" charset="0"/>
            </a:endParaRPr>
          </a:p>
        </p:txBody>
      </p:sp>
      <p:sp>
        <p:nvSpPr>
          <p:cNvPr id="17" name="TextBox 16">
            <a:extLst>
              <a:ext uri="{FF2B5EF4-FFF2-40B4-BE49-F238E27FC236}">
                <a16:creationId xmlns:a16="http://schemas.microsoft.com/office/drawing/2014/main" id="{A97B506E-AEE4-4AFD-A69E-52B88FFAC52E}"/>
              </a:ext>
            </a:extLst>
          </p:cNvPr>
          <p:cNvSpPr txBox="1"/>
          <p:nvPr/>
        </p:nvSpPr>
        <p:spPr>
          <a:xfrm>
            <a:off x="5653488" y="4832973"/>
            <a:ext cx="2832572" cy="1477328"/>
          </a:xfrm>
          <a:prstGeom prst="rect">
            <a:avLst/>
          </a:prstGeom>
          <a:noFill/>
        </p:spPr>
        <p:txBody>
          <a:bodyPr wrap="square">
            <a:spAutoFit/>
          </a:bodyPr>
          <a:lstStyle/>
          <a:p>
            <a:pPr algn="r"/>
            <a:r>
              <a:rPr lang="en-US" b="1" i="0" dirty="0">
                <a:solidFill>
                  <a:schemeClr val="accent4">
                    <a:lumMod val="50000"/>
                  </a:schemeClr>
                </a:solidFill>
                <a:effectLst/>
                <a:latin typeface="Helvetica Neue"/>
              </a:rPr>
              <a:t>THE DISCIPLES PICKED UP TWELVE BASKETFULS OF BROKEN PIECES THAT WERE LEFT OVER</a:t>
            </a:r>
            <a:endParaRPr lang="en-GB" b="1" dirty="0">
              <a:solidFill>
                <a:schemeClr val="accent4">
                  <a:lumMod val="50000"/>
                </a:schemeClr>
              </a:solidFill>
            </a:endParaRPr>
          </a:p>
        </p:txBody>
      </p:sp>
    </p:spTree>
    <p:extLst>
      <p:ext uri="{BB962C8B-B14F-4D97-AF65-F5344CB8AC3E}">
        <p14:creationId xmlns:p14="http://schemas.microsoft.com/office/powerpoint/2010/main" val="390018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FC568-599C-45C3-A4A5-681BE576BE1B}"/>
              </a:ext>
            </a:extLst>
          </p:cNvPr>
          <p:cNvSpPr>
            <a:spLocks noGrp="1"/>
          </p:cNvSpPr>
          <p:nvPr>
            <p:ph type="title"/>
          </p:nvPr>
        </p:nvSpPr>
        <p:spPr>
          <a:xfrm>
            <a:off x="5100824" y="685800"/>
            <a:ext cx="6691782" cy="1485900"/>
          </a:xfrm>
        </p:spPr>
        <p:txBody>
          <a:bodyPr>
            <a:normAutofit/>
          </a:bodyPr>
          <a:lstStyle/>
          <a:p>
            <a:pPr algn="ctr"/>
            <a:r>
              <a:rPr lang="en-US" sz="3400" b="0" i="0" dirty="0">
                <a:effectLst/>
                <a:latin typeface="Abadi" panose="020B0604020104020204" pitchFamily="34" charset="0"/>
              </a:rPr>
              <a:t>GOD CAN USE OUR SMALL OFFERINGS TO DO GREAT THINGS</a:t>
            </a:r>
            <a:endParaRPr lang="en-GB" sz="3400" dirty="0">
              <a:latin typeface="Abadi" panose="020B0604020104020204" pitchFamily="34" charset="0"/>
            </a:endParaRPr>
          </a:p>
        </p:txBody>
      </p:sp>
      <p:pic>
        <p:nvPicPr>
          <p:cNvPr id="4" name="Picture 3">
            <a:extLst>
              <a:ext uri="{FF2B5EF4-FFF2-40B4-BE49-F238E27FC236}">
                <a16:creationId xmlns:a16="http://schemas.microsoft.com/office/drawing/2014/main" id="{C8EC1A7C-EB40-4A07-9A97-E09FB151E987}"/>
              </a:ext>
            </a:extLst>
          </p:cNvPr>
          <p:cNvPicPr>
            <a:picLocks noChangeAspect="1"/>
          </p:cNvPicPr>
          <p:nvPr/>
        </p:nvPicPr>
        <p:blipFill rotWithShape="1">
          <a:blip r:embed="rId2"/>
          <a:srcRect t="9430" r="-1" b="9422"/>
          <a:stretch/>
        </p:blipFill>
        <p:spPr>
          <a:xfrm>
            <a:off x="-1" y="10"/>
            <a:ext cx="4373546" cy="6857990"/>
          </a:xfrm>
          <a:prstGeom prst="rect">
            <a:avLst/>
          </a:prstGeom>
          <a:ln>
            <a:noFill/>
          </a:ln>
          <a:effectLst>
            <a:softEdge rad="112500"/>
          </a:effectLst>
        </p:spPr>
      </p:pic>
      <p:sp>
        <p:nvSpPr>
          <p:cNvPr id="19" name="Rectangle 18">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4E0D377-FFE8-4B25-9595-066D59256DB7}"/>
              </a:ext>
            </a:extLst>
          </p:cNvPr>
          <p:cNvSpPr>
            <a:spLocks noGrp="1"/>
          </p:cNvSpPr>
          <p:nvPr>
            <p:ph idx="1"/>
          </p:nvPr>
        </p:nvSpPr>
        <p:spPr>
          <a:xfrm>
            <a:off x="5100823" y="2286000"/>
            <a:ext cx="6691783" cy="4125310"/>
          </a:xfrm>
        </p:spPr>
        <p:txBody>
          <a:bodyPr>
            <a:normAutofit fontScale="92500"/>
          </a:bodyPr>
          <a:lstStyle/>
          <a:p>
            <a:pPr marL="0" indent="0">
              <a:buNone/>
            </a:pPr>
            <a:r>
              <a:rPr lang="en-US" sz="2800" b="1" dirty="0">
                <a:solidFill>
                  <a:schemeClr val="accent5">
                    <a:lumMod val="75000"/>
                  </a:schemeClr>
                </a:solidFill>
              </a:rPr>
              <a:t>* WHAT DO WE FEEL WE ARE TOO WEAK IN? OR THAT WE HAVE ONLY TOO LITTLE OF?</a:t>
            </a:r>
          </a:p>
          <a:p>
            <a:pPr marL="0" indent="0">
              <a:buNone/>
            </a:pPr>
            <a:r>
              <a:rPr lang="en-US" sz="2800" b="1" dirty="0">
                <a:solidFill>
                  <a:srgbClr val="002060"/>
                </a:solidFill>
              </a:rPr>
              <a:t>* WHAT DID JESUS SHOW US THROUGH THE GOSPEL TODAY?</a:t>
            </a:r>
          </a:p>
          <a:p>
            <a:pPr marL="0" indent="0">
              <a:buNone/>
            </a:pPr>
            <a:r>
              <a:rPr lang="en-US" sz="2800" b="1" dirty="0">
                <a:solidFill>
                  <a:srgbClr val="7030A0"/>
                </a:solidFill>
              </a:rPr>
              <a:t>* DO NOT LIMIT YOURSELF . NO MATTER HOW LITTLE YOU FEEL;</a:t>
            </a:r>
          </a:p>
          <a:p>
            <a:pPr marL="0" indent="0">
              <a:buNone/>
            </a:pPr>
            <a:r>
              <a:rPr lang="en-US" sz="2800" b="1" dirty="0">
                <a:solidFill>
                  <a:schemeClr val="accent2">
                    <a:lumMod val="50000"/>
                  </a:schemeClr>
                </a:solidFill>
              </a:rPr>
              <a:t>OFFER IT TO OUR LORD, </a:t>
            </a:r>
          </a:p>
          <a:p>
            <a:pPr marL="0" indent="0">
              <a:buNone/>
            </a:pPr>
            <a:r>
              <a:rPr lang="en-US" sz="2800" b="1" dirty="0">
                <a:solidFill>
                  <a:schemeClr val="accent2">
                    <a:lumMod val="50000"/>
                  </a:schemeClr>
                </a:solidFill>
              </a:rPr>
              <a:t>HE WILL TRANSFORM  IT TO AN ABUNDANCE.</a:t>
            </a:r>
          </a:p>
          <a:p>
            <a:pPr marL="0" indent="0">
              <a:buNone/>
            </a:pPr>
            <a:endParaRPr lang="en-US" dirty="0"/>
          </a:p>
          <a:p>
            <a:pPr marL="0" indent="0">
              <a:buNone/>
            </a:pPr>
            <a:endParaRPr lang="en-GB" dirty="0"/>
          </a:p>
        </p:txBody>
      </p:sp>
      <p:sp>
        <p:nvSpPr>
          <p:cNvPr id="5" name="TextBox 4">
            <a:extLst>
              <a:ext uri="{FF2B5EF4-FFF2-40B4-BE49-F238E27FC236}">
                <a16:creationId xmlns:a16="http://schemas.microsoft.com/office/drawing/2014/main" id="{43D6893F-85F7-4035-96C2-567F0245362F}"/>
              </a:ext>
            </a:extLst>
          </p:cNvPr>
          <p:cNvSpPr txBox="1"/>
          <p:nvPr/>
        </p:nvSpPr>
        <p:spPr>
          <a:xfrm>
            <a:off x="1975945" y="202168"/>
            <a:ext cx="6096000" cy="369332"/>
          </a:xfrm>
          <a:prstGeom prst="rect">
            <a:avLst/>
          </a:prstGeom>
          <a:noFill/>
        </p:spPr>
        <p:txBody>
          <a:bodyPr wrap="square">
            <a:spAutoFit/>
          </a:bodyPr>
          <a:lstStyle/>
          <a:p>
            <a:pPr>
              <a:spcAft>
                <a:spcPts val="600"/>
              </a:spcAft>
            </a:pPr>
            <a:r>
              <a:rPr lang="en-US" b="0" i="0" dirty="0">
                <a:solidFill>
                  <a:srgbClr val="000000"/>
                </a:solidFill>
                <a:effectLst/>
                <a:latin typeface="Lato"/>
              </a:rPr>
              <a:t>.</a:t>
            </a:r>
            <a:endParaRPr lang="en-GB"/>
          </a:p>
        </p:txBody>
      </p:sp>
    </p:spTree>
    <p:extLst>
      <p:ext uri="{BB962C8B-B14F-4D97-AF65-F5344CB8AC3E}">
        <p14:creationId xmlns:p14="http://schemas.microsoft.com/office/powerpoint/2010/main" val="21531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AE28-7BED-4822-BE46-89433D539ACE}"/>
              </a:ext>
            </a:extLst>
          </p:cNvPr>
          <p:cNvSpPr>
            <a:spLocks noGrp="1"/>
          </p:cNvSpPr>
          <p:nvPr>
            <p:ph type="title"/>
          </p:nvPr>
        </p:nvSpPr>
        <p:spPr>
          <a:xfrm>
            <a:off x="1390650" y="685800"/>
            <a:ext cx="9886950" cy="1485900"/>
          </a:xfrm>
        </p:spPr>
        <p:txBody>
          <a:bodyPr>
            <a:normAutofit/>
          </a:bodyPr>
          <a:lstStyle/>
          <a:p>
            <a:r>
              <a:rPr lang="en-US" dirty="0">
                <a:solidFill>
                  <a:schemeClr val="accent6">
                    <a:lumMod val="50000"/>
                  </a:schemeClr>
                </a:solidFill>
              </a:rPr>
              <a:t>JESUS GAVE HIMSELF FOR US</a:t>
            </a:r>
            <a:endParaRPr lang="en-GB" dirty="0">
              <a:solidFill>
                <a:schemeClr val="accent6">
                  <a:lumMod val="50000"/>
                </a:schemeClr>
              </a:solidFill>
            </a:endParaRPr>
          </a:p>
        </p:txBody>
      </p:sp>
      <p:sp>
        <p:nvSpPr>
          <p:cNvPr id="3" name="Content Placeholder 2">
            <a:extLst>
              <a:ext uri="{FF2B5EF4-FFF2-40B4-BE49-F238E27FC236}">
                <a16:creationId xmlns:a16="http://schemas.microsoft.com/office/drawing/2014/main" id="{C459B119-2F7B-4357-9345-6734C48A7697}"/>
              </a:ext>
            </a:extLst>
          </p:cNvPr>
          <p:cNvSpPr>
            <a:spLocks noGrp="1"/>
          </p:cNvSpPr>
          <p:nvPr>
            <p:ph idx="1"/>
          </p:nvPr>
        </p:nvSpPr>
        <p:spPr>
          <a:xfrm>
            <a:off x="905566" y="1650124"/>
            <a:ext cx="6597190" cy="5207876"/>
          </a:xfrm>
        </p:spPr>
        <p:txBody>
          <a:bodyPr>
            <a:noAutofit/>
          </a:bodyPr>
          <a:lstStyle/>
          <a:p>
            <a:pPr marL="0" indent="0">
              <a:buNone/>
            </a:pPr>
            <a:r>
              <a:rPr lang="en-US" sz="2800" b="1" dirty="0">
                <a:latin typeface="Abadi" panose="020B0604020104020204" pitchFamily="34" charset="0"/>
              </a:rPr>
              <a:t>LET US OFFER OURSELVES TO OUR LORD.</a:t>
            </a:r>
          </a:p>
          <a:p>
            <a:pPr marL="0" indent="0">
              <a:buNone/>
            </a:pPr>
            <a:r>
              <a:rPr lang="en-US" sz="2800" b="1" dirty="0">
                <a:latin typeface="Abadi" panose="020B0604020104020204" pitchFamily="34" charset="0"/>
              </a:rPr>
              <a:t>LET NO CHALLENGES SEPARATE US FROM THE LOVE OF CHRIST.</a:t>
            </a:r>
          </a:p>
          <a:p>
            <a:pPr marL="0" indent="0">
              <a:buNone/>
            </a:pPr>
            <a:r>
              <a:rPr lang="en-US" sz="2800" b="1" dirty="0">
                <a:latin typeface="Abadi" panose="020B0604020104020204" pitchFamily="34" charset="0"/>
              </a:rPr>
              <a:t>IN TIMES OF CHALLENGES LET US HAVE A MIND TO LISTEN TO HIM , </a:t>
            </a:r>
          </a:p>
          <a:p>
            <a:pPr marL="0" indent="0">
              <a:buNone/>
            </a:pPr>
            <a:r>
              <a:rPr lang="en-US" sz="2800" b="1" dirty="0">
                <a:latin typeface="Abadi" panose="020B0604020104020204" pitchFamily="34" charset="0"/>
              </a:rPr>
              <a:t>TO TRUST IN HIS MERCY AND TO DO WHATEVER HE TELLS US.</a:t>
            </a:r>
          </a:p>
          <a:p>
            <a:pPr marL="0" indent="0" algn="ctr">
              <a:lnSpc>
                <a:spcPct val="150000"/>
              </a:lnSpc>
              <a:buNone/>
            </a:pPr>
            <a:r>
              <a:rPr lang="en-US" sz="3200" b="1" dirty="0">
                <a:solidFill>
                  <a:srgbClr val="7030A0"/>
                </a:solidFill>
                <a:latin typeface="Abadi" panose="020B0604020104020204" pitchFamily="34" charset="0"/>
              </a:rPr>
              <a:t>LET US APPROACH THE ETERNAL SPRING OF LIFE- </a:t>
            </a:r>
            <a:r>
              <a:rPr lang="en-US" sz="3200" b="1" dirty="0">
                <a:solidFill>
                  <a:srgbClr val="002060"/>
                </a:solidFill>
                <a:latin typeface="Abadi" panose="020B0604020104020204" pitchFamily="34" charset="0"/>
              </a:rPr>
              <a:t>JESUS</a:t>
            </a:r>
          </a:p>
          <a:p>
            <a:pPr marL="0" indent="0">
              <a:buNone/>
            </a:pPr>
            <a:endParaRPr lang="en-US" sz="2800" b="1" dirty="0">
              <a:latin typeface="Abadi" panose="020B0604020104020204" pitchFamily="34" charset="0"/>
            </a:endParaRPr>
          </a:p>
          <a:p>
            <a:pPr marL="0" indent="0">
              <a:buNone/>
            </a:pPr>
            <a:endParaRPr lang="en-US" sz="2800" b="1" dirty="0">
              <a:latin typeface="Abadi" panose="020B0604020104020204" pitchFamily="34" charset="0"/>
            </a:endParaRPr>
          </a:p>
          <a:p>
            <a:pPr marL="0" indent="0">
              <a:buNone/>
            </a:pPr>
            <a:endParaRPr lang="en-GB" sz="2800" b="1" dirty="0">
              <a:latin typeface="Abadi" panose="020B0604020104020204" pitchFamily="34" charset="0"/>
            </a:endParaRPr>
          </a:p>
        </p:txBody>
      </p:sp>
      <p:pic>
        <p:nvPicPr>
          <p:cNvPr id="10" name="Picture 9">
            <a:extLst>
              <a:ext uri="{FF2B5EF4-FFF2-40B4-BE49-F238E27FC236}">
                <a16:creationId xmlns:a16="http://schemas.microsoft.com/office/drawing/2014/main" id="{C721A735-D62B-4156-A545-7F4A0114D72A}"/>
              </a:ext>
            </a:extLst>
          </p:cNvPr>
          <p:cNvPicPr>
            <a:picLocks noChangeAspect="1"/>
          </p:cNvPicPr>
          <p:nvPr/>
        </p:nvPicPr>
        <p:blipFill rotWithShape="1">
          <a:blip r:embed="rId2"/>
          <a:srcRect l="11063" r="10890" b="1"/>
          <a:stretch/>
        </p:blipFill>
        <p:spPr>
          <a:xfrm>
            <a:off x="7987840" y="1744717"/>
            <a:ext cx="3752215" cy="4050367"/>
          </a:xfrm>
          <a:prstGeom prst="rect">
            <a:avLst/>
          </a:prstGeom>
        </p:spPr>
      </p:pic>
    </p:spTree>
    <p:extLst>
      <p:ext uri="{BB962C8B-B14F-4D97-AF65-F5344CB8AC3E}">
        <p14:creationId xmlns:p14="http://schemas.microsoft.com/office/powerpoint/2010/main" val="29872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5E92C8F-9184-4191-960B-55CBD1CFA02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itle 1">
            <a:extLst>
              <a:ext uri="{FF2B5EF4-FFF2-40B4-BE49-F238E27FC236}">
                <a16:creationId xmlns:a16="http://schemas.microsoft.com/office/drawing/2014/main" id="{633FD215-F72B-4825-B1CF-99DACB73508A}"/>
              </a:ext>
            </a:extLst>
          </p:cNvPr>
          <p:cNvSpPr>
            <a:spLocks noGrp="1"/>
          </p:cNvSpPr>
          <p:nvPr>
            <p:ph type="title"/>
          </p:nvPr>
        </p:nvSpPr>
        <p:spPr>
          <a:xfrm>
            <a:off x="1518315" y="481161"/>
            <a:ext cx="9601200" cy="1485900"/>
          </a:xfrm>
        </p:spPr>
        <p:txBody>
          <a:bodyPr/>
          <a:lstStyle/>
          <a:p>
            <a:pPr algn="ctr"/>
            <a:r>
              <a:rPr lang="en-US" dirty="0"/>
              <a:t>VERSES FOR TODAY</a:t>
            </a:r>
            <a:endParaRPr lang="en-GB" dirty="0"/>
          </a:p>
        </p:txBody>
      </p:sp>
      <p:sp>
        <p:nvSpPr>
          <p:cNvPr id="3" name="Rectangle: Rounded Corners 2">
            <a:extLst>
              <a:ext uri="{FF2B5EF4-FFF2-40B4-BE49-F238E27FC236}">
                <a16:creationId xmlns:a16="http://schemas.microsoft.com/office/drawing/2014/main" id="{EDC121FC-DC59-4883-B4FF-885550704D93}"/>
              </a:ext>
            </a:extLst>
          </p:cNvPr>
          <p:cNvSpPr/>
          <p:nvPr/>
        </p:nvSpPr>
        <p:spPr>
          <a:xfrm>
            <a:off x="2532993" y="1558580"/>
            <a:ext cx="8140692" cy="344434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5" name="Rectangle 3">
            <a:extLst>
              <a:ext uri="{FF2B5EF4-FFF2-40B4-BE49-F238E27FC236}">
                <a16:creationId xmlns:a16="http://schemas.microsoft.com/office/drawing/2014/main" id="{06AAA19A-F8D9-4D4B-BDFC-8588188C44AB}"/>
              </a:ext>
            </a:extLst>
          </p:cNvPr>
          <p:cNvSpPr>
            <a:spLocks noChangeArrowheads="1"/>
          </p:cNvSpPr>
          <p:nvPr/>
        </p:nvSpPr>
        <p:spPr bwMode="auto">
          <a:xfrm>
            <a:off x="2632410" y="1967061"/>
            <a:ext cx="804127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spcAft>
                <a:spcPts val="0"/>
              </a:spcAft>
            </a:pPr>
            <a:r>
              <a:rPr kumimoji="0" lang="en-US" altLang="ja-JP" sz="3200" b="1" i="0" u="none" strike="noStrike" cap="none" normalizeH="0" baseline="0" dirty="0">
                <a:ln>
                  <a:noFill/>
                </a:ln>
                <a:solidFill>
                  <a:srgbClr val="0D0D0D"/>
                </a:solidFill>
                <a:effectLst/>
                <a:latin typeface="Comic Sans MS" panose="030F0702030302020204" pitchFamily="66" charset="0"/>
                <a:ea typeface="MS Mincho" panose="02020609040205080304" pitchFamily="49" charset="-128"/>
                <a:cs typeface="Microsoft Sans Serif" panose="020B0604020202020204" pitchFamily="34" charset="0"/>
              </a:rPr>
              <a:t> </a:t>
            </a:r>
            <a:r>
              <a:rPr lang="en-US" sz="3200" b="1" dirty="0">
                <a:solidFill>
                  <a:srgbClr val="333333"/>
                </a:solidFill>
                <a:effectLst/>
                <a:latin typeface="Comic Sans MS" panose="030F0702030302020204" pitchFamily="66" charset="0"/>
                <a:ea typeface="MS Mincho" panose="02020609040205080304" pitchFamily="49" charset="-128"/>
                <a:cs typeface="Times New Roman" panose="02020603050405020304" pitchFamily="18" charset="0"/>
              </a:rPr>
              <a:t>“You open wide your hand and satisfy the desire of every living thing. The LORD is near to all who call upon him, to all who call upon him in truth</a:t>
            </a:r>
            <a:endParaRPr lang="en-GB" sz="3200" dirty="0">
              <a:solidFill>
                <a:srgbClr val="0D0D0D"/>
              </a:solidFill>
              <a:effectLst/>
              <a:latin typeface="Microsoft Sans Serif" panose="020B0604020202020204" pitchFamily="34" charset="0"/>
              <a:ea typeface="MS Mincho" panose="02020609040205080304" pitchFamily="49" charset="-128"/>
              <a:cs typeface="Times New Roman" panose="02020603050405020304" pitchFamily="18" charset="0"/>
            </a:endParaRPr>
          </a:p>
          <a:p>
            <a:pPr algn="ctr">
              <a:spcAft>
                <a:spcPts val="0"/>
              </a:spcAft>
            </a:pPr>
            <a:r>
              <a:rPr lang="en-US" sz="3200" b="1" dirty="0">
                <a:solidFill>
                  <a:srgbClr val="333333"/>
                </a:solidFill>
                <a:effectLst/>
                <a:latin typeface="Comic Sans MS" panose="030F0702030302020204" pitchFamily="66" charset="0"/>
                <a:ea typeface="MS Mincho" panose="02020609040205080304" pitchFamily="49" charset="-128"/>
                <a:cs typeface="Times New Roman" panose="02020603050405020304" pitchFamily="18" charset="0"/>
              </a:rPr>
              <a:t>(Psalms 145:16,18) </a:t>
            </a:r>
            <a:endParaRPr lang="en-GB" sz="3200" dirty="0">
              <a:solidFill>
                <a:srgbClr val="0D0D0D"/>
              </a:solidFill>
              <a:effectLst/>
              <a:latin typeface="Microsoft Sans Serif" panose="020B0604020202020204" pitchFamily="34" charset="0"/>
              <a:ea typeface="MS Mincho" panose="020206090402050803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583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A72683-2066-428D-A52F-756F0176225A}"/>
              </a:ext>
            </a:extLst>
          </p:cNvPr>
          <p:cNvSpPr txBox="1">
            <a:spLocks/>
          </p:cNvSpPr>
          <p:nvPr/>
        </p:nvSpPr>
        <p:spPr>
          <a:xfrm>
            <a:off x="1403131" y="1151541"/>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dirty="0">
                <a:solidFill>
                  <a:schemeClr val="accent5">
                    <a:lumMod val="75000"/>
                  </a:schemeClr>
                </a:solidFill>
              </a:rPr>
              <a:t>PRAYER</a:t>
            </a:r>
            <a:endParaRPr lang="en-GB" b="1" dirty="0">
              <a:solidFill>
                <a:schemeClr val="accent5">
                  <a:lumMod val="75000"/>
                </a:schemeClr>
              </a:solidFill>
            </a:endParaRPr>
          </a:p>
        </p:txBody>
      </p:sp>
      <p:sp>
        <p:nvSpPr>
          <p:cNvPr id="7" name="Rectangle 6">
            <a:extLst>
              <a:ext uri="{FF2B5EF4-FFF2-40B4-BE49-F238E27FC236}">
                <a16:creationId xmlns:a16="http://schemas.microsoft.com/office/drawing/2014/main" id="{20AD7ADC-2E70-4D9E-8237-4A7A21F04182}"/>
              </a:ext>
            </a:extLst>
          </p:cNvPr>
          <p:cNvSpPr>
            <a:spLocks noChangeArrowheads="1"/>
          </p:cNvSpPr>
          <p:nvPr/>
        </p:nvSpPr>
        <p:spPr bwMode="auto">
          <a:xfrm>
            <a:off x="3017484" y="2553357"/>
            <a:ext cx="68329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rgbClr val="0D0D0D"/>
                </a:solidFill>
                <a:effectLst/>
                <a:latin typeface="Comic Sans MS" panose="030F0702030302020204" pitchFamily="66" charset="0"/>
                <a:ea typeface="MS Mincho" panose="02020609040205080304" pitchFamily="49" charset="-128"/>
                <a:cs typeface="Microsoft Sans Serif" panose="020B0604020202020204" pitchFamily="34" charset="0"/>
              </a:rPr>
              <a:t> </a:t>
            </a:r>
            <a:r>
              <a:rPr kumimoji="0" lang="en-US" altLang="ja-JP" sz="2400" b="1" i="0" u="none" strike="noStrike" cap="none" normalizeH="0" baseline="0" dirty="0">
                <a:ln>
                  <a:noFill/>
                </a:ln>
                <a:solidFill>
                  <a:srgbClr val="0D0D0D"/>
                </a:solidFill>
                <a:effectLst/>
                <a:latin typeface="Comic Sans MS" panose="030F0702030302020204" pitchFamily="66" charset="0"/>
                <a:ea typeface="MS Mincho" panose="02020609040205080304" pitchFamily="49" charset="-128"/>
                <a:cs typeface="Microsoft Sans Serif" panose="020B0604020202020204" pitchFamily="34" charset="0"/>
              </a:rPr>
              <a:t>LORD JESUS, WE OFFER OURSELVES AND ALL THAT WE HAVE, UNTO YOU.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0D0D0D"/>
                </a:solidFill>
                <a:effectLst/>
                <a:latin typeface="Comic Sans MS" panose="030F0702030302020204" pitchFamily="66" charset="0"/>
                <a:ea typeface="MS Mincho" panose="02020609040205080304" pitchFamily="49" charset="-128"/>
                <a:cs typeface="Microsoft Sans Serif" panose="020B0604020202020204" pitchFamily="34" charset="0"/>
              </a:rPr>
              <a:t>BLESS US AND USE IT FOR THE GOODNESS OF ALL IN YOUR GLORY,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0D0D0D"/>
                </a:solidFill>
                <a:effectLst/>
                <a:latin typeface="Comic Sans MS" panose="030F0702030302020204" pitchFamily="66" charset="0"/>
                <a:ea typeface="MS Mincho" panose="02020609040205080304" pitchFamily="49" charset="-128"/>
                <a:cs typeface="Microsoft Sans Serif" panose="020B0604020202020204" pitchFamily="34" charset="0"/>
              </a:rPr>
              <a:t>IN JESUS NAME WE PRAY, AMEN.</a:t>
            </a:r>
            <a:endParaRPr kumimoji="0" lang="en-US" altLang="ja-JP" sz="2400" b="0" i="0" u="none" strike="noStrike" cap="none" normalizeH="0" baseline="0" dirty="0">
              <a:ln>
                <a:noFill/>
              </a:ln>
              <a:solidFill>
                <a:schemeClr val="tx1"/>
              </a:solidFill>
              <a:effectLst/>
              <a:latin typeface="Arial" panose="020B0604020202020204" pitchFamily="34" charset="0"/>
            </a:endParaRPr>
          </a:p>
        </p:txBody>
      </p:sp>
      <p:pic>
        <p:nvPicPr>
          <p:cNvPr id="9" name="Picture 38">
            <a:extLst>
              <a:ext uri="{FF2B5EF4-FFF2-40B4-BE49-F238E27FC236}">
                <a16:creationId xmlns:a16="http://schemas.microsoft.com/office/drawing/2014/main" id="{1A931F44-5791-4E01-BC87-9D864871A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490" y="2242477"/>
            <a:ext cx="1166541" cy="1418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3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4"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7" name="Rectangle 26">
            <a:extLst>
              <a:ext uri="{FF2B5EF4-FFF2-40B4-BE49-F238E27FC236}">
                <a16:creationId xmlns:a16="http://schemas.microsoft.com/office/drawing/2014/main" id="{CC30DECA-E52C-4D56-96B9-718590A2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A046A95-1E4D-4EAE-9146-822CF94F0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0" name="Freeform 6">
              <a:extLst>
                <a:ext uri="{FF2B5EF4-FFF2-40B4-BE49-F238E27FC236}">
                  <a16:creationId xmlns:a16="http://schemas.microsoft.com/office/drawing/2014/main" id="{E94C9933-93E1-43FF-8BC2-8F0B7794D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1" name="Freeform 6">
              <a:extLst>
                <a:ext uri="{FF2B5EF4-FFF2-40B4-BE49-F238E27FC236}">
                  <a16:creationId xmlns:a16="http://schemas.microsoft.com/office/drawing/2014/main" id="{B3AA8CBD-7A2E-4084-A09F-484D16658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4E6F241F-9944-4D15-8324-96C67F804ECB}"/>
              </a:ext>
            </a:extLst>
          </p:cNvPr>
          <p:cNvSpPr>
            <a:spLocks noGrp="1"/>
          </p:cNvSpPr>
          <p:nvPr>
            <p:ph type="title"/>
          </p:nvPr>
        </p:nvSpPr>
        <p:spPr>
          <a:xfrm>
            <a:off x="1562669" y="1480930"/>
            <a:ext cx="8447964" cy="3254321"/>
          </a:xfrm>
        </p:spPr>
        <p:txBody>
          <a:bodyPr vert="horz" lIns="91440" tIns="45720" rIns="91440" bIns="45720" rtlCol="0" anchor="b">
            <a:normAutofit/>
          </a:bodyPr>
          <a:lstStyle/>
          <a:p>
            <a:r>
              <a:rPr lang="en-US" sz="5600" cap="all" dirty="0"/>
              <a:t>THANK YOU</a:t>
            </a:r>
            <a:br>
              <a:rPr lang="en-US" sz="5600" cap="all" dirty="0"/>
            </a:br>
            <a:br>
              <a:rPr lang="en-US" sz="5600" cap="all" dirty="0"/>
            </a:br>
            <a:r>
              <a:rPr lang="en-US" sz="5600" cap="all" dirty="0"/>
              <a:t>                         GOD BLESS</a:t>
            </a:r>
            <a:br>
              <a:rPr lang="en-US" sz="5600" cap="all" dirty="0"/>
            </a:br>
            <a:r>
              <a:rPr lang="en-US" sz="5600" cap="all" dirty="0"/>
              <a:t>                  </a:t>
            </a:r>
          </a:p>
        </p:txBody>
      </p:sp>
      <p:sp>
        <p:nvSpPr>
          <p:cNvPr id="3" name="Content Placeholder 2">
            <a:extLst>
              <a:ext uri="{FF2B5EF4-FFF2-40B4-BE49-F238E27FC236}">
                <a16:creationId xmlns:a16="http://schemas.microsoft.com/office/drawing/2014/main" id="{AB0D9A46-4F1C-4A8C-B3B0-6856985BE8D0}"/>
              </a:ext>
            </a:extLst>
          </p:cNvPr>
          <p:cNvSpPr>
            <a:spLocks noGrp="1"/>
          </p:cNvSpPr>
          <p:nvPr>
            <p:ph idx="1"/>
          </p:nvPr>
        </p:nvSpPr>
        <p:spPr>
          <a:xfrm>
            <a:off x="196321" y="5334259"/>
            <a:ext cx="8148891" cy="881922"/>
          </a:xfrm>
        </p:spPr>
        <p:txBody>
          <a:bodyPr vert="horz" lIns="91440" tIns="45720" rIns="91440" bIns="45720" rtlCol="0">
            <a:normAutofit fontScale="25000" lnSpcReduction="20000"/>
          </a:bodyPr>
          <a:lstStyle/>
          <a:p>
            <a:pPr marL="0" indent="0">
              <a:buNone/>
            </a:pPr>
            <a:r>
              <a:rPr lang="en-US" sz="8000" b="1" dirty="0">
                <a:solidFill>
                  <a:srgbClr val="002060"/>
                </a:solidFill>
              </a:rPr>
              <a:t>FOR MORE IDEAS , PLEASE VISIT:</a:t>
            </a:r>
          </a:p>
          <a:p>
            <a:r>
              <a:rPr lang="en-US" sz="8000" b="1" dirty="0">
                <a:solidFill>
                  <a:schemeClr val="bg2">
                    <a:lumMod val="25000"/>
                  </a:schemeClr>
                </a:solidFill>
              </a:rPr>
              <a:t>WEBSITE: </a:t>
            </a:r>
            <a:r>
              <a:rPr lang="en-GB" sz="8000" b="1" dirty="0">
                <a:solidFill>
                  <a:schemeClr val="bg2">
                    <a:lumMod val="25000"/>
                  </a:schemeClr>
                </a:solidFill>
                <a:hlinkClick r:id="rId2">
                  <a:extLst>
                    <a:ext uri="{A12FA001-AC4F-418D-AE19-62706E023703}">
                      <ahyp:hlinkClr xmlns:ahyp="http://schemas.microsoft.com/office/drawing/2018/hyperlinkcolor" val="tx"/>
                    </a:ext>
                  </a:extLst>
                </a:hlinkClick>
              </a:rPr>
              <a:t>http://littleevangelist.com/childrens_liturgy.php</a:t>
            </a:r>
            <a:endParaRPr lang="en-US" sz="8000" b="1" dirty="0">
              <a:solidFill>
                <a:schemeClr val="bg2">
                  <a:lumMod val="25000"/>
                </a:schemeClr>
              </a:solidFill>
            </a:endParaRPr>
          </a:p>
          <a:p>
            <a:r>
              <a:rPr lang="en-US" sz="8000" b="1" dirty="0">
                <a:solidFill>
                  <a:schemeClr val="bg2">
                    <a:lumMod val="25000"/>
                  </a:schemeClr>
                </a:solidFill>
              </a:rPr>
              <a:t>YOUTUBE CHANNEL:</a:t>
            </a:r>
          </a:p>
          <a:p>
            <a:pPr marL="0" indent="0">
              <a:buNone/>
            </a:pPr>
            <a:r>
              <a:rPr lang="en-GB" sz="8000" b="1" dirty="0">
                <a:solidFill>
                  <a:schemeClr val="bg2">
                    <a:lumMod val="25000"/>
                  </a:schemeClr>
                </a:solidFill>
                <a:hlinkClick r:id="rId3">
                  <a:extLst>
                    <a:ext uri="{A12FA001-AC4F-418D-AE19-62706E023703}">
                      <ahyp:hlinkClr xmlns:ahyp="http://schemas.microsoft.com/office/drawing/2018/hyperlinkcolor" val="tx"/>
                    </a:ext>
                  </a:extLst>
                </a:hlinkClick>
              </a:rPr>
              <a:t>https://www.youtube.com/channel/UCndM2GK0dnpWg5ECUscdDcA</a:t>
            </a:r>
            <a:endParaRPr lang="en-US" sz="8000" dirty="0">
              <a:solidFill>
                <a:schemeClr val="bg2">
                  <a:lumMod val="25000"/>
                </a:schemeClr>
              </a:solidFill>
            </a:endParaRPr>
          </a:p>
          <a:p>
            <a:pPr marL="0" indent="0">
              <a:lnSpc>
                <a:spcPct val="112000"/>
              </a:lnSpc>
              <a:spcBef>
                <a:spcPts val="0"/>
              </a:spcBef>
              <a:spcAft>
                <a:spcPts val="600"/>
              </a:spcAft>
              <a:buNone/>
            </a:pPr>
            <a:endParaRPr lang="en-US" sz="2300" dirty="0"/>
          </a:p>
        </p:txBody>
      </p:sp>
    </p:spTree>
    <p:extLst>
      <p:ext uri="{BB962C8B-B14F-4D97-AF65-F5344CB8AC3E}">
        <p14:creationId xmlns:p14="http://schemas.microsoft.com/office/powerpoint/2010/main" val="2538060991"/>
      </p:ext>
    </p:extLst>
  </p:cSld>
  <p:clrMapOvr>
    <a:masterClrMapping/>
  </p:clrMapOvr>
</p:sld>
</file>

<file path=ppt/theme/theme1.xml><?xml version="1.0" encoding="utf-8"?>
<a:theme xmlns:a="http://schemas.openxmlformats.org/drawingml/2006/main" name="Cro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8</TotalTime>
  <Words>475</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Abadi</vt:lpstr>
      <vt:lpstr>Arial</vt:lpstr>
      <vt:lpstr>Comic Sans MS</vt:lpstr>
      <vt:lpstr>Franklin Gothic Book</vt:lpstr>
      <vt:lpstr>Helvetica Neue</vt:lpstr>
      <vt:lpstr>Lato</vt:lpstr>
      <vt:lpstr>Mangal</vt:lpstr>
      <vt:lpstr>Microsoft Sans Serif</vt:lpstr>
      <vt:lpstr>Crop</vt:lpstr>
      <vt:lpstr> </vt:lpstr>
      <vt:lpstr>Last Sunday Jesus told us about The Greatest Treasure   ‘The Kingdom of Heaven’</vt:lpstr>
      <vt:lpstr>A LARGE CROWD OF ABOUT 5000 PEOPLE CAME  TO LISTEN JESUS.</vt:lpstr>
      <vt:lpstr>GIVE TO ME  WHAT YOU HAVE.  I WILL BLESS IT FOR THE  GOOD OF MANY. </vt:lpstr>
      <vt:lpstr>GOD CAN USE OUR SMALL OFFERINGS TO DO GREAT THINGS</vt:lpstr>
      <vt:lpstr>JESUS GAVE HIMSELF FOR US</vt:lpstr>
      <vt:lpstr>VERSES FOR TODAY</vt:lpstr>
      <vt:lpstr>PowerPoint Presentation</vt:lpstr>
      <vt:lpstr>THANK YOU                           GOD BLESS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Sajin Cheruvathoor</dc:creator>
  <cp:lastModifiedBy>Sajin Cheruvathoor</cp:lastModifiedBy>
  <cp:revision>5</cp:revision>
  <dcterms:created xsi:type="dcterms:W3CDTF">2020-08-01T20:47:54Z</dcterms:created>
  <dcterms:modified xsi:type="dcterms:W3CDTF">2020-08-01T21:02:03Z</dcterms:modified>
</cp:coreProperties>
</file>