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Lst>
  <p:notesMasterIdLst>
    <p:notesMasterId r:id="rId15"/>
  </p:notesMasterIdLst>
  <p:handoutMasterIdLst>
    <p:handoutMasterId r:id="rId16"/>
  </p:handoutMasterIdLst>
  <p:sldIdLst>
    <p:sldId id="257" r:id="rId2"/>
    <p:sldId id="258" r:id="rId3"/>
    <p:sldId id="259" r:id="rId4"/>
    <p:sldId id="260" r:id="rId5"/>
    <p:sldId id="268" r:id="rId6"/>
    <p:sldId id="261" r:id="rId7"/>
    <p:sldId id="262" r:id="rId8"/>
    <p:sldId id="266" r:id="rId9"/>
    <p:sldId id="263" r:id="rId10"/>
    <p:sldId id="265" r:id="rId11"/>
    <p:sldId id="267" r:id="rId12"/>
    <p:sldId id="269" r:id="rId13"/>
    <p:sldId id="270" r:id="rId14"/>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168">
          <p15:clr>
            <a:srgbClr val="A4A3A4"/>
          </p15:clr>
        </p15:guide>
        <p15:guide id="5" orient="horz" pos="24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471" autoAdjust="0"/>
  </p:normalViewPr>
  <p:slideViewPr>
    <p:cSldViewPr showGuides="1">
      <p:cViewPr varScale="1">
        <p:scale>
          <a:sx n="59" d="100"/>
          <a:sy n="59" d="100"/>
        </p:scale>
        <p:origin x="1356" y="56"/>
      </p:cViewPr>
      <p:guideLst>
        <p:guide pos="3168"/>
        <p:guide orient="horz" pos="2448"/>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9B1E1D-1656-4BF3-B39D-523606D6DB44}" type="datetimeFigureOut">
              <a:rPr lang="en-US"/>
              <a:t>5/30/2020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149B6-8CC3-4B9A-BCBF-5AF8A7649FF2}" type="slidenum">
              <a:rPr/>
              <a:t>‹#›</a:t>
            </a:fld>
            <a:endParaRPr/>
          </a:p>
        </p:txBody>
      </p:sp>
    </p:spTree>
    <p:extLst>
      <p:ext uri="{BB962C8B-B14F-4D97-AF65-F5344CB8AC3E}">
        <p14:creationId xmlns:p14="http://schemas.microsoft.com/office/powerpoint/2010/main" val="2531268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FC044-1321-463A-86E8-35D85A959797}" type="datetimeFigureOut">
              <a:rPr lang="en-US"/>
              <a:t>5/30/2020</a:t>
            </a:fld>
            <a:endParaRPr/>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A99EE-A2C0-4BE5-BB96-1FDEE1D6095A}" type="slidenum">
              <a:rPr/>
              <a:t>‹#›</a:t>
            </a:fld>
            <a:endParaRPr/>
          </a:p>
        </p:txBody>
      </p:sp>
    </p:spTree>
    <p:extLst>
      <p:ext uri="{BB962C8B-B14F-4D97-AF65-F5344CB8AC3E}">
        <p14:creationId xmlns:p14="http://schemas.microsoft.com/office/powerpoint/2010/main" val="52688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b="1" i="1" baseline="0" dirty="0">
                <a:latin typeface="Arial" pitchFamily="34" charset="0"/>
                <a:cs typeface="Arial" pitchFamily="34" charset="0"/>
              </a:rPr>
              <a:t>Note: </a:t>
            </a:r>
          </a:p>
          <a:p>
            <a:pPr>
              <a:spcBef>
                <a:spcPts val="1200"/>
              </a:spcBef>
            </a:pPr>
            <a:r>
              <a:rPr lang="en-US" sz="1200" b="1" i="1" baseline="0" dirty="0">
                <a:latin typeface="Arial" pitchFamily="34" charset="0"/>
                <a:cs typeface="Arial" pitchFamily="34" charset="0"/>
              </a:rPr>
              <a:t>This certificat</a:t>
            </a:r>
            <a:r>
              <a:rPr lang="en-US" sz="1200" b="1" i="1" dirty="0">
                <a:latin typeface="Arial" pitchFamily="34" charset="0"/>
                <a:cs typeface="Arial" pitchFamily="34" charset="0"/>
              </a:rPr>
              <a:t>e is designed to be printed. </a:t>
            </a:r>
            <a:r>
              <a:rPr lang="en-US" sz="1200" b="1" i="1" baseline="0" dirty="0">
                <a:latin typeface="Arial" pitchFamily="34" charset="0"/>
                <a:cs typeface="Arial" pitchFamily="34" charset="0"/>
              </a:rPr>
              <a:t>You should test print on regular paper to ensure proper positioning before printing on</a:t>
            </a:r>
            <a:r>
              <a:rPr lang="en-US" sz="1200" b="1" i="1" dirty="0">
                <a:latin typeface="Arial" pitchFamily="34" charset="0"/>
                <a:cs typeface="Arial" pitchFamily="34" charset="0"/>
              </a:rPr>
              <a:t> card stock.</a:t>
            </a:r>
            <a:endParaRPr lang="en-US" sz="1200" b="1" i="1" baseline="0" dirty="0">
              <a:latin typeface="Arial" pitchFamily="34" charset="0"/>
              <a:cs typeface="Arial" pitchFamily="34" charset="0"/>
            </a:endParaRPr>
          </a:p>
          <a:p>
            <a:pPr>
              <a:spcBef>
                <a:spcPts val="1200"/>
              </a:spcBef>
            </a:pPr>
            <a:r>
              <a:rPr lang="en-US" sz="1200" b="1" i="1" baseline="0" dirty="0">
                <a:latin typeface="Arial" pitchFamily="34" charset="0"/>
                <a:cs typeface="Arial" pitchFamily="34" charset="0"/>
              </a:rPr>
              <a:t>You may need to uncheck Scale to Fit Paper in the Print dialog (in the Full Page Slides dropdown).</a:t>
            </a:r>
            <a:endParaRPr lang="en-US" dirty="0"/>
          </a:p>
        </p:txBody>
      </p:sp>
      <p:sp>
        <p:nvSpPr>
          <p:cNvPr id="4" name="Slide Number Placeholder 3"/>
          <p:cNvSpPr>
            <a:spLocks noGrp="1"/>
          </p:cNvSpPr>
          <p:nvPr>
            <p:ph type="sldNum" sz="quarter" idx="10"/>
          </p:nvPr>
        </p:nvSpPr>
        <p:spPr/>
        <p:txBody>
          <a:bodyPr/>
          <a:lstStyle/>
          <a:p>
            <a:fld id="{86AA99EE-A2C0-4BE5-BB96-1FDEE1D6095A}" type="slidenum">
              <a:rPr lang="en-US" smtClean="0"/>
              <a:t>1</a:t>
            </a:fld>
            <a:endParaRPr lang="en-US"/>
          </a:p>
        </p:txBody>
      </p:sp>
    </p:spTree>
    <p:extLst>
      <p:ext uri="{BB962C8B-B14F-4D97-AF65-F5344CB8AC3E}">
        <p14:creationId xmlns:p14="http://schemas.microsoft.com/office/powerpoint/2010/main" val="162019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033" y="-1"/>
            <a:ext cx="10062950" cy="7845201"/>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title="Text Container Shape"/>
          <p:cNvGrpSpPr/>
          <p:nvPr/>
        </p:nvGrpSpPr>
        <p:grpSpPr>
          <a:xfrm>
            <a:off x="6035041" y="528956"/>
            <a:ext cx="4028599" cy="6712691"/>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7402988" y="7301529"/>
            <a:ext cx="2263140" cy="413808"/>
          </a:xfrm>
        </p:spPr>
        <p:txBody>
          <a:bodyPr/>
          <a:lstStyle/>
          <a:p>
            <a:fld id="{E2BDE6FC-D800-44C9-9F28-4DA3F75C04DF}" type="datetimeFigureOut">
              <a:rPr lang="en-US" smtClean="0"/>
              <a:pPr/>
              <a:t>5/30/2020</a:t>
            </a:fld>
            <a:endParaRPr lang="en-US"/>
          </a:p>
        </p:txBody>
      </p:sp>
      <p:sp>
        <p:nvSpPr>
          <p:cNvPr id="5" name="Footer Placeholder 4"/>
          <p:cNvSpPr>
            <a:spLocks noGrp="1"/>
          </p:cNvSpPr>
          <p:nvPr>
            <p:ph type="ftr" sz="quarter" idx="11"/>
          </p:nvPr>
        </p:nvSpPr>
        <p:spPr>
          <a:xfrm>
            <a:off x="3326574" y="7301529"/>
            <a:ext cx="3394710" cy="413808"/>
          </a:xfrm>
        </p:spPr>
        <p:txBody>
          <a:bodyPr/>
          <a:lstStyle>
            <a:lvl1pPr algn="ctr">
              <a:defRPr/>
            </a:lvl1pPr>
          </a:lstStyle>
          <a:p>
            <a:r>
              <a:rPr lang="en-US"/>
              <a:t>Add a footer</a:t>
            </a:r>
            <a:endParaRPr lang="en-US" dirty="0"/>
          </a:p>
        </p:txBody>
      </p:sp>
      <p:sp>
        <p:nvSpPr>
          <p:cNvPr id="6" name="Slide Number Placeholder 5"/>
          <p:cNvSpPr>
            <a:spLocks noGrp="1"/>
          </p:cNvSpPr>
          <p:nvPr>
            <p:ph type="sldNum" sz="quarter" idx="12"/>
          </p:nvPr>
        </p:nvSpPr>
        <p:spPr>
          <a:xfrm>
            <a:off x="384807" y="7301529"/>
            <a:ext cx="2273187" cy="413808"/>
          </a:xfrm>
        </p:spPr>
        <p:txBody>
          <a:bodyPr anchor="ctr"/>
          <a:lstStyle>
            <a:lvl1pPr algn="l">
              <a:defRPr sz="990"/>
            </a:lvl1pPr>
          </a:lstStyle>
          <a:p>
            <a:fld id="{BD2FA371-C872-4E76-B1E3-5B0775D37C39}" type="slidenum">
              <a:rPr lang="en-US" smtClean="0"/>
              <a:pPr/>
              <a:t>‹#›</a:t>
            </a:fld>
            <a:endParaRPr lang="en-US"/>
          </a:p>
        </p:txBody>
      </p:sp>
      <p:sp>
        <p:nvSpPr>
          <p:cNvPr id="68" name="Freeform 57"/>
          <p:cNvSpPr/>
          <p:nvPr/>
        </p:nvSpPr>
        <p:spPr bwMode="auto">
          <a:xfrm>
            <a:off x="3676294" y="35983"/>
            <a:ext cx="0" cy="1800"/>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629145" y="-5667375"/>
            <a:ext cx="1310" cy="3598"/>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6534621" y="1160384"/>
            <a:ext cx="3129785" cy="3796260"/>
          </a:xfrm>
        </p:spPr>
        <p:txBody>
          <a:bodyPr anchor="t">
            <a:normAutofit/>
          </a:bodyPr>
          <a:lstStyle>
            <a:lvl1pPr algn="l">
              <a:lnSpc>
                <a:spcPct val="105000"/>
              </a:lnSpc>
              <a:defRPr sz="363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6534621" y="5604761"/>
            <a:ext cx="3129785" cy="1176128"/>
          </a:xfrm>
        </p:spPr>
        <p:txBody>
          <a:bodyPr anchor="t">
            <a:normAutofit/>
          </a:bodyPr>
          <a:lstStyle>
            <a:lvl1pPr marL="0" indent="0" algn="l">
              <a:lnSpc>
                <a:spcPct val="130000"/>
              </a:lnSpc>
              <a:buNone/>
              <a:defRPr sz="1870" baseline="0">
                <a:solidFill>
                  <a:schemeClr val="bg2"/>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19" name="Freeform 57"/>
          <p:cNvSpPr/>
          <p:nvPr/>
        </p:nvSpPr>
        <p:spPr bwMode="auto">
          <a:xfrm>
            <a:off x="3676294" y="35983"/>
            <a:ext cx="0" cy="1800"/>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629145" y="-5667375"/>
            <a:ext cx="1310" cy="3598"/>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94621576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5/30/2020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25557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5399"/>
            <a:ext cx="4158086" cy="7767002"/>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7231219" y="574642"/>
            <a:ext cx="1719986" cy="60519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420303" y="594290"/>
            <a:ext cx="4496117" cy="6032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54322" y="7136166"/>
            <a:ext cx="2067447" cy="413808"/>
          </a:xfrm>
        </p:spPr>
        <p:txBody>
          <a:bodyPr/>
          <a:lstStyle/>
          <a:p>
            <a:fld id="{E2BDE6FC-D800-44C9-9F28-4DA3F75C04DF}" type="datetimeFigureOut">
              <a:rPr lang="en-US" smtClean="0"/>
              <a:pPr/>
              <a:t>5/30/2020</a:t>
            </a:fld>
            <a:endParaRPr lang="en-US"/>
          </a:p>
        </p:txBody>
      </p:sp>
      <p:sp>
        <p:nvSpPr>
          <p:cNvPr id="5" name="Footer Placeholder 4"/>
          <p:cNvSpPr>
            <a:spLocks noGrp="1"/>
          </p:cNvSpPr>
          <p:nvPr>
            <p:ph type="ftr" sz="quarter" idx="11"/>
          </p:nvPr>
        </p:nvSpPr>
        <p:spPr>
          <a:xfrm>
            <a:off x="2420303" y="7136166"/>
            <a:ext cx="4916651" cy="413808"/>
          </a:xfrm>
        </p:spPr>
        <p:txBody>
          <a:bodyPr/>
          <a:lstStyle/>
          <a:p>
            <a:r>
              <a:rPr lang="en-US"/>
              <a:t>Add a footer</a:t>
            </a:r>
            <a:endParaRPr lang="en-US" dirty="0"/>
          </a:p>
        </p:txBody>
      </p:sp>
      <p:sp>
        <p:nvSpPr>
          <p:cNvPr id="6" name="Slide Number Placeholder 5"/>
          <p:cNvSpPr>
            <a:spLocks noGrp="1"/>
          </p:cNvSpPr>
          <p:nvPr>
            <p:ph type="sldNum" sz="quarter" idx="12"/>
          </p:nvPr>
        </p:nvSpPr>
        <p:spPr>
          <a:xfrm rot="5400000">
            <a:off x="6376161" y="3326786"/>
            <a:ext cx="6101036" cy="498522"/>
          </a:xfrm>
        </p:spPr>
        <p:txBody>
          <a:bodyPr/>
          <a:lstStyle>
            <a:lvl1pPr algn="l">
              <a:defRPr/>
            </a:lvl1pPr>
          </a:lstStyle>
          <a:p>
            <a:fld id="{BD2FA371-C872-4E76-B1E3-5B0775D37C39}" type="slidenum">
              <a:rPr lang="en-US" smtClean="0"/>
              <a:pPr/>
              <a:t>‹#›</a:t>
            </a:fld>
            <a:endParaRPr lang="en-US"/>
          </a:p>
        </p:txBody>
      </p:sp>
      <p:cxnSp>
        <p:nvCxnSpPr>
          <p:cNvPr id="12" name="Straight Connector 11" title="Rule Line"/>
          <p:cNvCxnSpPr/>
          <p:nvPr/>
        </p:nvCxnSpPr>
        <p:spPr>
          <a:xfrm>
            <a:off x="7123864" y="647704"/>
            <a:ext cx="0" cy="5978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39896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ertficat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33400" y="986799"/>
            <a:ext cx="8991600" cy="369332"/>
          </a:xfrm>
        </p:spPr>
        <p:txBody>
          <a:bodyPr lIns="91440" tIns="45720" rIns="91440" bIns="45720" anchor="ctr">
            <a:noAutofit/>
          </a:bodyPr>
          <a:lstStyle>
            <a:lvl1pPr marL="0" indent="0" algn="ctr">
              <a:spcBef>
                <a:spcPts val="0"/>
              </a:spcBef>
              <a:buNone/>
              <a:defRPr sz="1600" i="0">
                <a:solidFill>
                  <a:srgbClr val="404040"/>
                </a:solidFill>
              </a:defRPr>
            </a:lvl1pPr>
            <a:lvl2pPr marL="0" indent="0" algn="ctr">
              <a:spcBef>
                <a:spcPts val="0"/>
              </a:spcBef>
              <a:buNone/>
              <a:defRPr sz="1800"/>
            </a:lvl2pPr>
            <a:lvl3pPr marL="0" indent="0" algn="ctr">
              <a:spcBef>
                <a:spcPts val="0"/>
              </a:spcBef>
              <a:buNone/>
              <a:defRPr sz="1800"/>
            </a:lvl3pPr>
            <a:lvl4pPr marL="0" indent="0" algn="ctr">
              <a:spcBef>
                <a:spcPts val="0"/>
              </a:spcBef>
              <a:buNone/>
              <a:defRPr sz="1800"/>
            </a:lvl4pPr>
            <a:lvl5pPr marL="0" indent="0" algn="ctr">
              <a:spcBef>
                <a:spcPts val="0"/>
              </a:spcBef>
              <a:buNone/>
              <a:defRPr sz="1800"/>
            </a:lvl5pPr>
          </a:lstStyle>
          <a:p>
            <a:pPr lvl="0"/>
            <a:r>
              <a:rPr lang="en-US" dirty="0"/>
              <a:t>[Add name of school here]</a:t>
            </a:r>
            <a:endParaRPr dirty="0"/>
          </a:p>
        </p:txBody>
      </p:sp>
      <p:sp>
        <p:nvSpPr>
          <p:cNvPr id="2" name="Title 1"/>
          <p:cNvSpPr>
            <a:spLocks noGrp="1"/>
          </p:cNvSpPr>
          <p:nvPr>
            <p:ph type="title" hasCustomPrompt="1"/>
          </p:nvPr>
        </p:nvSpPr>
        <p:spPr bwMode="gray">
          <a:xfrm>
            <a:off x="533400" y="1371600"/>
            <a:ext cx="8991600" cy="1176167"/>
          </a:xfrm>
        </p:spPr>
        <p:txBody>
          <a:bodyPr vert="horz" lIns="91440" tIns="45720" rIns="91440" bIns="45720" rtlCol="0" anchor="ctr">
            <a:noAutofit/>
          </a:bodyPr>
          <a:lstStyle>
            <a:lvl1pPr marL="0" marR="0" indent="0" algn="ctr" defTabSz="1018824" rtl="0" eaLnBrk="1" fontAlgn="auto" latinLnBrk="0" hangingPunct="1">
              <a:lnSpc>
                <a:spcPct val="90000"/>
              </a:lnSpc>
              <a:spcBef>
                <a:spcPts val="0"/>
              </a:spcBef>
              <a:spcAft>
                <a:spcPts val="0"/>
              </a:spcAft>
              <a:buClrTx/>
              <a:buSzTx/>
              <a:buFont typeface="Arial" pitchFamily="34" charset="0"/>
              <a:buNone/>
              <a:tabLst/>
              <a:defRPr lang="en-US" sz="7400" b="1" baseline="0" dirty="0">
                <a:ln w="22225">
                  <a:solidFill>
                    <a:srgbClr val="FFFFFF"/>
                  </a:solidFill>
                </a:ln>
                <a:solidFill>
                  <a:srgbClr val="F14124"/>
                </a:solidFill>
                <a:latin typeface="Freestyle Script" pitchFamily="66" charset="0"/>
                <a:ea typeface="+mn-ea"/>
                <a:cs typeface="+mn-cs"/>
              </a:defRPr>
            </a:lvl1pPr>
          </a:lstStyle>
          <a:p>
            <a:pPr marL="0" marR="0" lvl="0" indent="0" algn="ctr" defTabSz="1018824" rtl="0" eaLnBrk="1" fontAlgn="auto" latinLnBrk="0" hangingPunct="1">
              <a:lnSpc>
                <a:spcPct val="90000"/>
              </a:lnSpc>
              <a:spcBef>
                <a:spcPts val="0"/>
              </a:spcBef>
              <a:spcAft>
                <a:spcPts val="0"/>
              </a:spcAft>
              <a:buClrTx/>
              <a:buSzTx/>
              <a:buFont typeface="Arial" pitchFamily="34" charset="0"/>
              <a:buNone/>
              <a:tabLst/>
              <a:defRPr/>
            </a:pPr>
            <a:r>
              <a:rPr lang="en-US" dirty="0"/>
              <a:t>Type of Certificate</a:t>
            </a:r>
          </a:p>
        </p:txBody>
      </p:sp>
      <p:sp>
        <p:nvSpPr>
          <p:cNvPr id="20" name="Text Placeholder 7"/>
          <p:cNvSpPr>
            <a:spLocks noGrp="1"/>
          </p:cNvSpPr>
          <p:nvPr>
            <p:ph type="body" sz="quarter" idx="19" hasCustomPrompt="1"/>
          </p:nvPr>
        </p:nvSpPr>
        <p:spPr>
          <a:xfrm>
            <a:off x="533400" y="2577884"/>
            <a:ext cx="8991600" cy="369332"/>
          </a:xfrm>
        </p:spPr>
        <p:txBody>
          <a:bodyPr lIns="91440" tIns="45720" rIns="91440" bIns="45720" anchor="ctr">
            <a:noAutofit/>
          </a:bodyPr>
          <a:lstStyle>
            <a:lvl1pPr marL="0" indent="0" algn="ctr">
              <a:spcBef>
                <a:spcPts val="0"/>
              </a:spcBef>
              <a:buNone/>
              <a:defRPr sz="1200" i="0" baseline="0">
                <a:solidFill>
                  <a:srgbClr val="404040"/>
                </a:solidFill>
              </a:defRPr>
            </a:lvl1pPr>
            <a:lvl2pPr marL="0" indent="0" algn="ctr">
              <a:spcBef>
                <a:spcPts val="0"/>
              </a:spcBef>
              <a:buNone/>
              <a:defRPr sz="1800"/>
            </a:lvl2pPr>
            <a:lvl3pPr marL="0" indent="0" algn="ctr">
              <a:spcBef>
                <a:spcPts val="0"/>
              </a:spcBef>
              <a:buNone/>
              <a:defRPr sz="1800"/>
            </a:lvl3pPr>
            <a:lvl4pPr marL="0" indent="0" algn="ctr">
              <a:spcBef>
                <a:spcPts val="0"/>
              </a:spcBef>
              <a:buNone/>
              <a:defRPr sz="1800"/>
            </a:lvl4pPr>
            <a:lvl5pPr marL="0" indent="0" algn="ctr">
              <a:spcBef>
                <a:spcPts val="0"/>
              </a:spcBef>
              <a:buNone/>
              <a:defRPr sz="1800"/>
            </a:lvl5pPr>
          </a:lstStyle>
          <a:p>
            <a:pPr lvl="0"/>
            <a:r>
              <a:rPr dirty="0"/>
              <a:t>[Add text here, such as “recognizing the contribution of”]</a:t>
            </a:r>
          </a:p>
        </p:txBody>
      </p:sp>
      <p:sp>
        <p:nvSpPr>
          <p:cNvPr id="14" name="Subtitle 2"/>
          <p:cNvSpPr>
            <a:spLocks noGrp="1"/>
          </p:cNvSpPr>
          <p:nvPr>
            <p:ph type="subTitle" idx="1" hasCustomPrompt="1"/>
          </p:nvPr>
        </p:nvSpPr>
        <p:spPr>
          <a:xfrm>
            <a:off x="532638" y="2972017"/>
            <a:ext cx="8988552" cy="710088"/>
          </a:xfrm>
        </p:spPr>
        <p:txBody>
          <a:bodyPr vert="horz" lIns="91440" tIns="45720" rIns="91440" bIns="45720" rtlCol="0" anchor="ctr">
            <a:noAutofit/>
          </a:bodyPr>
          <a:lstStyle>
            <a:lvl1pPr marL="0" marR="0" indent="0" algn="ctr" defTabSz="1018824" rtl="0" eaLnBrk="1" fontAlgn="auto" latinLnBrk="0" hangingPunct="1">
              <a:lnSpc>
                <a:spcPct val="90000"/>
              </a:lnSpc>
              <a:spcBef>
                <a:spcPts val="0"/>
              </a:spcBef>
              <a:spcAft>
                <a:spcPts val="0"/>
              </a:spcAft>
              <a:buClrTx/>
              <a:buSzTx/>
              <a:buFont typeface="Arial" pitchFamily="34" charset="0"/>
              <a:buNone/>
              <a:tabLst/>
              <a:defRPr lang="en-US" sz="4400" b="0" baseline="0" dirty="0">
                <a:solidFill>
                  <a:srgbClr val="0D0D0D"/>
                </a:solidFill>
              </a:defRPr>
            </a:lvl1pPr>
          </a:lstStyle>
          <a:p>
            <a:pPr marL="0" marR="0" lvl="0" indent="0" algn="ctr" defTabSz="1018824" rtl="0" eaLnBrk="1" fontAlgn="auto" latinLnBrk="0" hangingPunct="1">
              <a:lnSpc>
                <a:spcPct val="90000"/>
              </a:lnSpc>
              <a:spcBef>
                <a:spcPts val="0"/>
              </a:spcBef>
              <a:spcAft>
                <a:spcPts val="0"/>
              </a:spcAft>
              <a:buClrTx/>
              <a:buSzTx/>
              <a:buFont typeface="Arial" pitchFamily="34" charset="0"/>
              <a:buNone/>
              <a:tabLst/>
              <a:defRPr/>
            </a:pPr>
            <a:r>
              <a:rPr lang="en-US" dirty="0"/>
              <a:t>Add student name here</a:t>
            </a:r>
          </a:p>
        </p:txBody>
      </p:sp>
      <p:sp>
        <p:nvSpPr>
          <p:cNvPr id="21" name="Text Placeholder 7"/>
          <p:cNvSpPr>
            <a:spLocks noGrp="1"/>
          </p:cNvSpPr>
          <p:nvPr>
            <p:ph type="body" sz="quarter" idx="20" hasCustomPrompt="1"/>
          </p:nvPr>
        </p:nvSpPr>
        <p:spPr>
          <a:xfrm>
            <a:off x="533400" y="3645312"/>
            <a:ext cx="8991600" cy="369332"/>
          </a:xfrm>
        </p:spPr>
        <p:txBody>
          <a:bodyPr lIns="91440" tIns="45720" rIns="91440" bIns="45720" anchor="ctr">
            <a:noAutofit/>
          </a:bodyPr>
          <a:lstStyle>
            <a:lvl1pPr marL="0" indent="0" algn="ctr">
              <a:spcBef>
                <a:spcPts val="0"/>
              </a:spcBef>
              <a:buNone/>
              <a:defRPr sz="1200" i="0" baseline="0">
                <a:solidFill>
                  <a:srgbClr val="404040"/>
                </a:solidFill>
              </a:defRPr>
            </a:lvl1pPr>
            <a:lvl2pPr marL="0" indent="0" algn="ctr">
              <a:spcBef>
                <a:spcPts val="0"/>
              </a:spcBef>
              <a:buNone/>
              <a:defRPr sz="1800"/>
            </a:lvl2pPr>
            <a:lvl3pPr marL="0" indent="0" algn="ctr">
              <a:spcBef>
                <a:spcPts val="0"/>
              </a:spcBef>
              <a:buNone/>
              <a:defRPr sz="1800"/>
            </a:lvl3pPr>
            <a:lvl4pPr marL="0" indent="0" algn="ctr">
              <a:spcBef>
                <a:spcPts val="0"/>
              </a:spcBef>
              <a:buNone/>
              <a:defRPr sz="1800"/>
            </a:lvl4pPr>
            <a:lvl5pPr marL="0" indent="0" algn="ctr">
              <a:spcBef>
                <a:spcPts val="0"/>
              </a:spcBef>
              <a:buNone/>
              <a:defRPr sz="1800"/>
            </a:lvl5pPr>
          </a:lstStyle>
          <a:p>
            <a:pPr lvl="0"/>
            <a:r>
              <a:t>[Describe contribution / reason for award here]</a:t>
            </a:r>
          </a:p>
        </p:txBody>
      </p:sp>
      <p:cxnSp>
        <p:nvCxnSpPr>
          <p:cNvPr id="24" name="Straight Connector 23"/>
          <p:cNvCxnSpPr/>
          <p:nvPr/>
        </p:nvCxnSpPr>
        <p:spPr>
          <a:xfrm>
            <a:off x="5410201" y="5246440"/>
            <a:ext cx="3868992" cy="0"/>
          </a:xfrm>
          <a:prstGeom prst="line">
            <a:avLst/>
          </a:prstGeom>
          <a:noFill/>
          <a:ln w="6350" cap="flat" cmpd="sng" algn="ctr">
            <a:solidFill>
              <a:srgbClr val="404040"/>
            </a:solidFill>
            <a:prstDash val="solid"/>
          </a:ln>
          <a:effectLst/>
        </p:spPr>
      </p:cxnSp>
      <p:sp>
        <p:nvSpPr>
          <p:cNvPr id="18" name="Text Placeholder 7"/>
          <p:cNvSpPr>
            <a:spLocks noGrp="1"/>
          </p:cNvSpPr>
          <p:nvPr>
            <p:ph type="body" sz="quarter" idx="17" hasCustomPrompt="1"/>
          </p:nvPr>
        </p:nvSpPr>
        <p:spPr>
          <a:xfrm>
            <a:off x="5339212" y="5212736"/>
            <a:ext cx="3939981" cy="304800"/>
          </a:xfrm>
        </p:spPr>
        <p:txBody>
          <a:bodyPr lIns="91440" tIns="0" rIns="91440" bIns="0" anchor="ctr">
            <a:noAutofit/>
          </a:bodyPr>
          <a:lstStyle>
            <a:lvl1pPr marL="0" indent="0" algn="l">
              <a:spcBef>
                <a:spcPts val="0"/>
              </a:spcBef>
              <a:buNone/>
              <a:defRPr sz="1100" b="0" i="0" baseline="0">
                <a:solidFill>
                  <a:srgbClr val="0D0D0D"/>
                </a:solidFill>
              </a:defRPr>
            </a:lvl1pPr>
            <a:lvl2pPr marL="0" indent="0" algn="ctr">
              <a:spcBef>
                <a:spcPts val="0"/>
              </a:spcBef>
              <a:buNone/>
              <a:defRPr sz="1800"/>
            </a:lvl2pPr>
            <a:lvl3pPr marL="0" indent="0" algn="ctr">
              <a:spcBef>
                <a:spcPts val="0"/>
              </a:spcBef>
              <a:buNone/>
              <a:defRPr sz="1800"/>
            </a:lvl3pPr>
            <a:lvl4pPr marL="0" indent="0" algn="ctr">
              <a:spcBef>
                <a:spcPts val="0"/>
              </a:spcBef>
              <a:buNone/>
              <a:defRPr sz="1800"/>
            </a:lvl4pPr>
            <a:lvl5pPr marL="0" indent="0" algn="ctr">
              <a:spcBef>
                <a:spcPts val="0"/>
              </a:spcBef>
              <a:buNone/>
              <a:defRPr sz="1800"/>
            </a:lvl5pPr>
          </a:lstStyle>
          <a:p>
            <a:pPr lvl="0"/>
            <a:r>
              <a:rPr dirty="0"/>
              <a:t>Name/Title of Presenter</a:t>
            </a:r>
          </a:p>
        </p:txBody>
      </p:sp>
      <p:sp>
        <p:nvSpPr>
          <p:cNvPr id="30" name="Text Placeholder 7"/>
          <p:cNvSpPr>
            <a:spLocks noGrp="1"/>
          </p:cNvSpPr>
          <p:nvPr>
            <p:ph type="body" sz="quarter" idx="21" hasCustomPrompt="1"/>
          </p:nvPr>
        </p:nvSpPr>
        <p:spPr>
          <a:xfrm>
            <a:off x="5339212" y="5715000"/>
            <a:ext cx="3939981" cy="228600"/>
          </a:xfrm>
        </p:spPr>
        <p:txBody>
          <a:bodyPr lIns="91440" tIns="0" rIns="91440" bIns="0" anchor="ctr">
            <a:noAutofit/>
          </a:bodyPr>
          <a:lstStyle>
            <a:lvl1pPr marL="0" indent="0" algn="l">
              <a:spcBef>
                <a:spcPts val="0"/>
              </a:spcBef>
              <a:buNone/>
              <a:defRPr sz="1100" b="0" i="0" baseline="0">
                <a:solidFill>
                  <a:srgbClr val="0D0D0D"/>
                </a:solidFill>
              </a:defRPr>
            </a:lvl1pPr>
            <a:lvl2pPr marL="0" indent="0" algn="ctr">
              <a:spcBef>
                <a:spcPts val="0"/>
              </a:spcBef>
              <a:buNone/>
              <a:defRPr sz="1800"/>
            </a:lvl2pPr>
            <a:lvl3pPr marL="0" indent="0" algn="ctr">
              <a:spcBef>
                <a:spcPts val="0"/>
              </a:spcBef>
              <a:buNone/>
              <a:defRPr sz="1800"/>
            </a:lvl3pPr>
            <a:lvl4pPr marL="0" indent="0" algn="ctr">
              <a:spcBef>
                <a:spcPts val="0"/>
              </a:spcBef>
              <a:buNone/>
              <a:defRPr sz="1800"/>
            </a:lvl4pPr>
            <a:lvl5pPr marL="0" indent="0" algn="ctr">
              <a:spcBef>
                <a:spcPts val="0"/>
              </a:spcBef>
              <a:buNone/>
              <a:defRPr sz="1800"/>
            </a:lvl5pPr>
          </a:lstStyle>
          <a:p>
            <a:pPr lvl="0"/>
            <a:r>
              <a:rPr lang="en-US" dirty="0"/>
              <a:t>[Add date here]</a:t>
            </a:r>
            <a:endParaRPr dirty="0"/>
          </a:p>
        </p:txBody>
      </p:sp>
      <p:cxnSp>
        <p:nvCxnSpPr>
          <p:cNvPr id="26" name="Straight Connector 25"/>
          <p:cNvCxnSpPr/>
          <p:nvPr/>
        </p:nvCxnSpPr>
        <p:spPr>
          <a:xfrm>
            <a:off x="5410201" y="5989320"/>
            <a:ext cx="3868992" cy="0"/>
          </a:xfrm>
          <a:prstGeom prst="line">
            <a:avLst/>
          </a:prstGeom>
          <a:noFill/>
          <a:ln w="6350" cap="flat" cmpd="sng" algn="ctr">
            <a:solidFill>
              <a:srgbClr val="404040"/>
            </a:solidFill>
            <a:prstDash val="solid"/>
          </a:ln>
          <a:effectLst/>
        </p:spPr>
      </p:cxnSp>
      <p:sp>
        <p:nvSpPr>
          <p:cNvPr id="12" name="Text Placeholder 7"/>
          <p:cNvSpPr>
            <a:spLocks noGrp="1"/>
          </p:cNvSpPr>
          <p:nvPr>
            <p:ph type="body" sz="quarter" idx="22" hasCustomPrompt="1"/>
          </p:nvPr>
        </p:nvSpPr>
        <p:spPr>
          <a:xfrm>
            <a:off x="5334000" y="6019800"/>
            <a:ext cx="3939981" cy="228600"/>
          </a:xfrm>
        </p:spPr>
        <p:txBody>
          <a:bodyPr lIns="91440" tIns="0" rIns="91440" bIns="0" anchor="ctr">
            <a:noAutofit/>
          </a:bodyPr>
          <a:lstStyle>
            <a:lvl1pPr marL="0" indent="0" algn="l">
              <a:spcBef>
                <a:spcPts val="0"/>
              </a:spcBef>
              <a:buNone/>
              <a:defRPr sz="1100" b="0" i="0" baseline="0">
                <a:solidFill>
                  <a:srgbClr val="0D0D0D"/>
                </a:solidFill>
              </a:defRPr>
            </a:lvl1pPr>
            <a:lvl2pPr marL="0" indent="0" algn="ctr">
              <a:spcBef>
                <a:spcPts val="0"/>
              </a:spcBef>
              <a:buNone/>
              <a:defRPr sz="1800"/>
            </a:lvl2pPr>
            <a:lvl3pPr marL="0" indent="0" algn="ctr">
              <a:spcBef>
                <a:spcPts val="0"/>
              </a:spcBef>
              <a:buNone/>
              <a:defRPr sz="1800"/>
            </a:lvl3pPr>
            <a:lvl4pPr marL="0" indent="0" algn="ctr">
              <a:spcBef>
                <a:spcPts val="0"/>
              </a:spcBef>
              <a:buNone/>
              <a:defRPr sz="1800"/>
            </a:lvl4pPr>
            <a:lvl5pPr marL="0" indent="0" algn="ctr">
              <a:spcBef>
                <a:spcPts val="0"/>
              </a:spcBef>
              <a:buNone/>
              <a:defRPr sz="1800"/>
            </a:lvl5pPr>
          </a:lstStyle>
          <a:p>
            <a:pPr lvl="0"/>
            <a:r>
              <a:rPr lang="en-US" dirty="0"/>
              <a:t>Date</a:t>
            </a:r>
            <a:endParaRPr dirty="0"/>
          </a:p>
        </p:txBody>
      </p:sp>
    </p:spTree>
    <p:extLst>
      <p:ext uri="{BB962C8B-B14F-4D97-AF65-F5344CB8AC3E}">
        <p14:creationId xmlns:p14="http://schemas.microsoft.com/office/powerpoint/2010/main" val="359087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5/30/2020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152825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10058400" cy="7828534"/>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2022158" y="1430339"/>
            <a:ext cx="6035040" cy="491172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463415" y="4377833"/>
            <a:ext cx="113157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7412413" y="7136296"/>
            <a:ext cx="2263140" cy="413808"/>
          </a:xfrm>
        </p:spPr>
        <p:txBody>
          <a:bodyPr/>
          <a:lstStyle>
            <a:lvl1pPr>
              <a:defRPr>
                <a:solidFill>
                  <a:schemeClr val="bg2"/>
                </a:solidFill>
              </a:defRPr>
            </a:lvl1pPr>
          </a:lstStyle>
          <a:p>
            <a:fld id="{E2BDE6FC-D800-44C9-9F28-4DA3F75C04DF}" type="datetimeFigureOut">
              <a:rPr lang="en-US" smtClean="0"/>
              <a:pPr/>
              <a:t>5/30/2020</a:t>
            </a:fld>
            <a:endParaRPr lang="en-US"/>
          </a:p>
        </p:txBody>
      </p:sp>
      <p:sp>
        <p:nvSpPr>
          <p:cNvPr id="5" name="Footer Placeholder 4"/>
          <p:cNvSpPr>
            <a:spLocks noGrp="1"/>
          </p:cNvSpPr>
          <p:nvPr>
            <p:ph type="ftr" sz="quarter" idx="11"/>
          </p:nvPr>
        </p:nvSpPr>
        <p:spPr>
          <a:xfrm>
            <a:off x="3333751" y="7136296"/>
            <a:ext cx="3394710" cy="413808"/>
          </a:xfrm>
        </p:spPr>
        <p:txBody>
          <a:bodyPr/>
          <a:lstStyle>
            <a:lvl1pPr algn="ctr">
              <a:defRPr>
                <a:solidFill>
                  <a:schemeClr val="bg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382863" y="7136296"/>
            <a:ext cx="2294773" cy="413808"/>
          </a:xfrm>
        </p:spPr>
        <p:txBody>
          <a:bodyPr anchor="ctr"/>
          <a:lstStyle>
            <a:lvl1pPr algn="l">
              <a:defRPr sz="990">
                <a:solidFill>
                  <a:schemeClr val="bg2"/>
                </a:solidFill>
              </a:defRPr>
            </a:lvl1pPr>
          </a:lstStyle>
          <a:p>
            <a:fld id="{BD2FA371-C872-4E76-B1E3-5B0775D37C39}" type="slidenum">
              <a:rPr lang="en-US" smtClean="0"/>
              <a:pPr/>
              <a:t>‹#›</a:t>
            </a:fld>
            <a:endParaRPr lang="en-US"/>
          </a:p>
        </p:txBody>
      </p:sp>
      <p:sp>
        <p:nvSpPr>
          <p:cNvPr id="2" name="Title 1"/>
          <p:cNvSpPr>
            <a:spLocks noGrp="1"/>
          </p:cNvSpPr>
          <p:nvPr>
            <p:ph type="title"/>
          </p:nvPr>
        </p:nvSpPr>
        <p:spPr>
          <a:xfrm>
            <a:off x="2608899" y="2074658"/>
            <a:ext cx="4834272" cy="2087277"/>
          </a:xfrm>
        </p:spPr>
        <p:txBody>
          <a:bodyPr anchor="t">
            <a:normAutofit/>
          </a:bodyPr>
          <a:lstStyle>
            <a:lvl1pPr algn="ctr">
              <a:lnSpc>
                <a:spcPct val="105000"/>
              </a:lnSpc>
              <a:defRPr sz="363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147032" y="4732950"/>
            <a:ext cx="3767342" cy="1177315"/>
          </a:xfrm>
        </p:spPr>
        <p:txBody>
          <a:bodyPr>
            <a:normAutofit/>
          </a:bodyPr>
          <a:lstStyle>
            <a:lvl1pPr marL="0" indent="0" algn="ctr">
              <a:lnSpc>
                <a:spcPct val="130000"/>
              </a:lnSpc>
              <a:spcBef>
                <a:spcPts val="0"/>
              </a:spcBef>
              <a:buNone/>
              <a:defRPr sz="1980" baseline="0">
                <a:solidFill>
                  <a:schemeClr val="tx2">
                    <a:lumMod val="75000"/>
                    <a:lumOff val="2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086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20304" y="2763521"/>
            <a:ext cx="3439973" cy="4145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50" y="2763521"/>
            <a:ext cx="3439973" cy="4145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BDE6FC-D800-44C9-9F28-4DA3F75C04DF}" type="datetimeFigureOut">
              <a:rPr lang="en-US" smtClean="0"/>
              <a:pPr/>
              <a:t>5/30/2020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16346347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14772" y="642519"/>
            <a:ext cx="7341253" cy="177210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420304" y="2783929"/>
            <a:ext cx="3450031" cy="933767"/>
          </a:xfrm>
        </p:spPr>
        <p:txBody>
          <a:bodyPr anchor="b">
            <a:normAutofit/>
          </a:bodyPr>
          <a:lstStyle>
            <a:lvl1pPr marL="0" indent="0">
              <a:lnSpc>
                <a:spcPct val="99000"/>
              </a:lnSpc>
              <a:buNone/>
              <a:defRPr sz="2310" b="0" baseline="0">
                <a:solidFill>
                  <a:schemeClr val="accent2"/>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2420304" y="3758859"/>
            <a:ext cx="3450031" cy="3149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5992" y="2783929"/>
            <a:ext cx="3450031" cy="933767"/>
          </a:xfrm>
        </p:spPr>
        <p:txBody>
          <a:bodyPr anchor="b">
            <a:normAutofit/>
          </a:bodyPr>
          <a:lstStyle>
            <a:lvl1pPr marL="0" indent="0">
              <a:lnSpc>
                <a:spcPct val="99000"/>
              </a:lnSpc>
              <a:buNone/>
              <a:defRPr sz="2310" b="0" baseline="0">
                <a:solidFill>
                  <a:schemeClr val="accent2"/>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205992" y="3758859"/>
            <a:ext cx="3450031" cy="3149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BDE6FC-D800-44C9-9F28-4DA3F75C04DF}" type="datetimeFigureOut">
              <a:rPr lang="en-US" smtClean="0"/>
              <a:pPr/>
              <a:t>5/30/2020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8505347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DE6FC-D800-44C9-9F28-4DA3F75C04DF}" type="datetimeFigureOut">
              <a:rPr lang="en-US" smtClean="0"/>
              <a:pPr/>
              <a:t>5/30/2020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424255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5399"/>
            <a:ext cx="4158086" cy="7767002"/>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2BDE6FC-D800-44C9-9F28-4DA3F75C04DF}" type="datetimeFigureOut">
              <a:rPr lang="en-US" smtClean="0"/>
              <a:pPr/>
              <a:t>5/30/2020</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869207539"/>
      </p:ext>
    </p:extLst>
  </p:cSld>
  <p:clrMapOvr>
    <a:masterClrMapping/>
  </p:clrMapOvr>
  <p:extLst>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5899715" y="0"/>
            <a:ext cx="4158685" cy="77724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990588" y="1704428"/>
            <a:ext cx="2662865" cy="1912981"/>
          </a:xfrm>
        </p:spPr>
        <p:txBody>
          <a:bodyPr anchor="b">
            <a:normAutofit/>
          </a:bodyPr>
          <a:lstStyle>
            <a:lvl1pPr>
              <a:lnSpc>
                <a:spcPct val="104000"/>
              </a:lnSpc>
              <a:defRPr sz="3080"/>
            </a:lvl1pPr>
          </a:lstStyle>
          <a:p>
            <a:r>
              <a:rPr lang="en-US"/>
              <a:t>Click to edit Master title style</a:t>
            </a:r>
            <a:endParaRPr lang="en-US" dirty="0"/>
          </a:p>
        </p:txBody>
      </p:sp>
      <p:sp>
        <p:nvSpPr>
          <p:cNvPr id="3" name="Content Placeholder 2"/>
          <p:cNvSpPr>
            <a:spLocks noGrp="1"/>
          </p:cNvSpPr>
          <p:nvPr>
            <p:ph idx="1"/>
          </p:nvPr>
        </p:nvSpPr>
        <p:spPr>
          <a:xfrm>
            <a:off x="402378" y="500269"/>
            <a:ext cx="6267558" cy="6408531"/>
          </a:xfrm>
        </p:spPr>
        <p:txBody>
          <a:bodyPr/>
          <a:lstStyle>
            <a:lvl1pPr>
              <a:defRPr sz="1650"/>
            </a:lvl1pPr>
            <a:lvl2pPr>
              <a:defRPr sz="1485"/>
            </a:lvl2pPr>
            <a:lvl3pPr>
              <a:defRPr sz="1320"/>
            </a:lvl3pPr>
            <a:lvl4pPr>
              <a:defRPr sz="1155"/>
            </a:lvl4pPr>
            <a:lvl5pPr>
              <a:defRPr sz="1155"/>
            </a:lvl5pPr>
            <a:lvl6pPr>
              <a:defRPr sz="1155"/>
            </a:lvl6pPr>
            <a:lvl7pPr>
              <a:defRPr sz="1155"/>
            </a:lvl7pPr>
            <a:lvl8pPr>
              <a:defRPr sz="1155"/>
            </a:lvl8pPr>
            <a:lvl9pPr>
              <a:defRPr sz="11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0588" y="3653645"/>
            <a:ext cx="2662865" cy="3255157"/>
          </a:xfrm>
        </p:spPr>
        <p:txBody>
          <a:bodyPr>
            <a:normAutofit/>
          </a:bodyPr>
          <a:lstStyle>
            <a:lvl1pPr marL="0" indent="0">
              <a:spcBef>
                <a:spcPts val="1320"/>
              </a:spcBef>
              <a:buNone/>
              <a:defRPr sz="154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a:xfrm>
            <a:off x="6993159" y="7124702"/>
            <a:ext cx="2662865" cy="413808"/>
          </a:xfrm>
        </p:spPr>
        <p:txBody>
          <a:bodyPr/>
          <a:lstStyle>
            <a:lvl1pPr algn="l">
              <a:defRPr/>
            </a:lvl1pPr>
          </a:lstStyle>
          <a:p>
            <a:fld id="{E2BDE6FC-D800-44C9-9F28-4DA3F75C04DF}" type="datetimeFigureOut">
              <a:rPr lang="en-US" smtClean="0"/>
              <a:pPr/>
              <a:t>5/30/2020</a:t>
            </a:fld>
            <a:endParaRPr lang="en-US"/>
          </a:p>
        </p:txBody>
      </p:sp>
      <p:sp>
        <p:nvSpPr>
          <p:cNvPr id="6" name="Footer Placeholder 5"/>
          <p:cNvSpPr>
            <a:spLocks noGrp="1"/>
          </p:cNvSpPr>
          <p:nvPr>
            <p:ph type="ftr" sz="quarter" idx="11"/>
          </p:nvPr>
        </p:nvSpPr>
        <p:spPr>
          <a:xfrm>
            <a:off x="402378" y="7124702"/>
            <a:ext cx="6267558" cy="413808"/>
          </a:xfrm>
        </p:spPr>
        <p:txBody>
          <a:bodyPr/>
          <a:lstStyle>
            <a:lvl1pPr algn="l">
              <a:defRPr/>
            </a:lvl1pPr>
          </a:lstStyle>
          <a:p>
            <a:r>
              <a:rPr lang="en-US"/>
              <a:t>Add a footer</a:t>
            </a:r>
            <a:endParaRPr lang="en-US" dirty="0"/>
          </a:p>
        </p:txBody>
      </p:sp>
      <p:sp>
        <p:nvSpPr>
          <p:cNvPr id="7" name="Slide Number Placeholder 6"/>
          <p:cNvSpPr>
            <a:spLocks noGrp="1"/>
          </p:cNvSpPr>
          <p:nvPr>
            <p:ph type="sldNum" sz="quarter" idx="12"/>
          </p:nvPr>
        </p:nvSpPr>
        <p:spPr>
          <a:xfrm>
            <a:off x="6990588" y="423420"/>
            <a:ext cx="2662865" cy="925345"/>
          </a:xfrm>
        </p:spPr>
        <p:txBody>
          <a:bodyPr anchor="t"/>
          <a:lstStyle>
            <a:lvl1pPr algn="l">
              <a:defRPr sz="4180"/>
            </a:lvl1pPr>
          </a:lstStyle>
          <a:p>
            <a:fld id="{BD2FA371-C872-4E76-B1E3-5B0775D37C39}" type="slidenum">
              <a:rPr lang="en-US" smtClean="0"/>
              <a:pPr/>
              <a:t>‹#›</a:t>
            </a:fld>
            <a:endParaRPr lang="en-US"/>
          </a:p>
        </p:txBody>
      </p:sp>
    </p:spTree>
    <p:extLst>
      <p:ext uri="{BB962C8B-B14F-4D97-AF65-F5344CB8AC3E}">
        <p14:creationId xmlns:p14="http://schemas.microsoft.com/office/powerpoint/2010/main" val="3986191491"/>
      </p:ext>
    </p:extLst>
  </p:cSld>
  <p:clrMapOvr>
    <a:masterClrMapping/>
  </p:clrMapOvr>
  <p:extLst>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5899715" y="0"/>
            <a:ext cx="4158685" cy="77724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990588" y="1704431"/>
            <a:ext cx="2665476" cy="1912981"/>
          </a:xfrm>
        </p:spPr>
        <p:txBody>
          <a:bodyPr anchor="b">
            <a:noAutofit/>
          </a:bodyPr>
          <a:lstStyle>
            <a:lvl1pPr>
              <a:lnSpc>
                <a:spcPct val="104000"/>
              </a:lnSpc>
              <a:defRPr sz="3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2"/>
            <a:ext cx="6684687" cy="7772399"/>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6990588" y="3653647"/>
            <a:ext cx="2665476" cy="3255153"/>
          </a:xfrm>
        </p:spPr>
        <p:txBody>
          <a:bodyPr>
            <a:normAutofit/>
          </a:bodyPr>
          <a:lstStyle>
            <a:lvl1pPr marL="0" indent="0">
              <a:spcBef>
                <a:spcPts val="1320"/>
              </a:spcBef>
              <a:buNone/>
              <a:defRPr sz="154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a:xfrm>
            <a:off x="6985213" y="7136166"/>
            <a:ext cx="2670811" cy="413808"/>
          </a:xfrm>
        </p:spPr>
        <p:txBody>
          <a:bodyPr/>
          <a:lstStyle>
            <a:lvl1pPr algn="l">
              <a:defRPr/>
            </a:lvl1pPr>
          </a:lstStyle>
          <a:p>
            <a:fld id="{E2BDE6FC-D800-44C9-9F28-4DA3F75C04DF}" type="datetimeFigureOut">
              <a:rPr lang="en-US" smtClean="0"/>
              <a:pPr/>
              <a:t>5/30/2020</a:t>
            </a:fld>
            <a:endParaRPr lang="en-US"/>
          </a:p>
        </p:txBody>
      </p:sp>
      <p:sp>
        <p:nvSpPr>
          <p:cNvPr id="6" name="Footer Placeholder 5"/>
          <p:cNvSpPr>
            <a:spLocks noGrp="1"/>
          </p:cNvSpPr>
          <p:nvPr>
            <p:ph type="ftr" sz="quarter" idx="11"/>
          </p:nvPr>
        </p:nvSpPr>
        <p:spPr>
          <a:xfrm>
            <a:off x="402378" y="7136166"/>
            <a:ext cx="6282309" cy="413808"/>
          </a:xfrm>
        </p:spPr>
        <p:txBody>
          <a:bodyPr/>
          <a:lstStyle>
            <a:lvl1pPr algn="l">
              <a:defRPr/>
            </a:lvl1pPr>
          </a:lstStyle>
          <a:p>
            <a:r>
              <a:rPr lang="en-US"/>
              <a:t>Add a footer</a:t>
            </a:r>
            <a:endParaRPr lang="en-US" dirty="0"/>
          </a:p>
        </p:txBody>
      </p:sp>
      <p:sp>
        <p:nvSpPr>
          <p:cNvPr id="7" name="Slide Number Placeholder 6"/>
          <p:cNvSpPr>
            <a:spLocks noGrp="1"/>
          </p:cNvSpPr>
          <p:nvPr>
            <p:ph type="sldNum" sz="quarter" idx="12"/>
          </p:nvPr>
        </p:nvSpPr>
        <p:spPr>
          <a:xfrm>
            <a:off x="6990588" y="423421"/>
            <a:ext cx="2665476" cy="925346"/>
          </a:xfrm>
        </p:spPr>
        <p:txBody>
          <a:bodyPr anchor="t"/>
          <a:lstStyle>
            <a:lvl1pPr algn="l">
              <a:defRPr sz="4180"/>
            </a:lvl1pPr>
          </a:lstStyle>
          <a:p>
            <a:fld id="{BD2FA371-C872-4E76-B1E3-5B0775D37C39}" type="slidenum">
              <a:rPr lang="en-US" smtClean="0"/>
              <a:pPr/>
              <a:t>‹#›</a:t>
            </a:fld>
            <a:endParaRPr lang="en-US"/>
          </a:p>
        </p:txBody>
      </p:sp>
    </p:spTree>
    <p:extLst>
      <p:ext uri="{BB962C8B-B14F-4D97-AF65-F5344CB8AC3E}">
        <p14:creationId xmlns:p14="http://schemas.microsoft.com/office/powerpoint/2010/main" val="161382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5399"/>
            <a:ext cx="4158086" cy="7767002"/>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315533" y="644125"/>
            <a:ext cx="7340491" cy="176881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420304" y="2763520"/>
            <a:ext cx="7235721" cy="4138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92883" y="7136166"/>
            <a:ext cx="2263140" cy="413808"/>
          </a:xfrm>
          <a:prstGeom prst="rect">
            <a:avLst/>
          </a:prstGeom>
        </p:spPr>
        <p:txBody>
          <a:bodyPr vert="horz" lIns="91440" tIns="45720" rIns="91440" bIns="45720" rtlCol="0" anchor="ctr"/>
          <a:lstStyle>
            <a:lvl1pPr algn="r">
              <a:defRPr sz="1100" baseline="0">
                <a:solidFill>
                  <a:schemeClr val="tx2">
                    <a:lumMod val="75000"/>
                    <a:lumOff val="25000"/>
                  </a:schemeClr>
                </a:solidFill>
                <a:latin typeface="+mj-lt"/>
              </a:defRPr>
            </a:lvl1pPr>
          </a:lstStyle>
          <a:p>
            <a:fld id="{E2BDE6FC-D800-44C9-9F28-4DA3F75C04DF}" type="datetimeFigureOut">
              <a:rPr lang="en-US" smtClean="0"/>
              <a:pPr/>
              <a:t>5/30/2020</a:t>
            </a:fld>
            <a:endParaRPr lang="en-US"/>
          </a:p>
        </p:txBody>
      </p:sp>
      <p:sp>
        <p:nvSpPr>
          <p:cNvPr id="5" name="Footer Placeholder 4"/>
          <p:cNvSpPr>
            <a:spLocks noGrp="1"/>
          </p:cNvSpPr>
          <p:nvPr>
            <p:ph type="ftr" sz="quarter" idx="3"/>
          </p:nvPr>
        </p:nvSpPr>
        <p:spPr>
          <a:xfrm>
            <a:off x="2420304" y="7136166"/>
            <a:ext cx="4675583" cy="413808"/>
          </a:xfrm>
          <a:prstGeom prst="rect">
            <a:avLst/>
          </a:prstGeom>
        </p:spPr>
        <p:txBody>
          <a:bodyPr vert="horz" lIns="91440" tIns="45720" rIns="91440" bIns="45720" rtlCol="0" anchor="ctr"/>
          <a:lstStyle>
            <a:lvl1pPr algn="l">
              <a:defRPr sz="1100" baseline="0">
                <a:solidFill>
                  <a:schemeClr val="tx2">
                    <a:lumMod val="75000"/>
                    <a:lumOff val="25000"/>
                  </a:schemeClr>
                </a:solidFill>
                <a:latin typeface="+mj-lt"/>
              </a:defRPr>
            </a:lvl1pPr>
          </a:lstStyle>
          <a:p>
            <a:r>
              <a:rPr lang="en-US"/>
              <a:t>Add a footer</a:t>
            </a:r>
            <a:endParaRPr lang="en-US" dirty="0"/>
          </a:p>
        </p:txBody>
      </p:sp>
      <p:sp>
        <p:nvSpPr>
          <p:cNvPr id="6" name="Slide Number Placeholder 5"/>
          <p:cNvSpPr>
            <a:spLocks noGrp="1"/>
          </p:cNvSpPr>
          <p:nvPr>
            <p:ph type="sldNum" sz="quarter" idx="4"/>
          </p:nvPr>
        </p:nvSpPr>
        <p:spPr>
          <a:xfrm>
            <a:off x="314326" y="711605"/>
            <a:ext cx="1554587" cy="684838"/>
          </a:xfrm>
          <a:prstGeom prst="rect">
            <a:avLst/>
          </a:prstGeom>
        </p:spPr>
        <p:txBody>
          <a:bodyPr vert="horz" lIns="91440" tIns="45720" rIns="91440" bIns="45720" rtlCol="0" anchor="b"/>
          <a:lstStyle>
            <a:lvl1pPr algn="r">
              <a:defRPr sz="4180" baseline="0">
                <a:solidFill>
                  <a:schemeClr val="tx2">
                    <a:lumMod val="75000"/>
                    <a:lumOff val="25000"/>
                  </a:schemeClr>
                </a:solidFill>
                <a:latin typeface="+mj-lt"/>
              </a:defRPr>
            </a:lvl1pPr>
          </a:lstStyle>
          <a:p>
            <a:fld id="{BD2FA371-C872-4E76-B1E3-5B0775D37C39}" type="slidenum">
              <a:rPr lang="en-US" smtClean="0"/>
              <a:pPr/>
              <a:t>‹#›</a:t>
            </a:fld>
            <a:endParaRPr lang="en-US"/>
          </a:p>
        </p:txBody>
      </p:sp>
      <p:cxnSp>
        <p:nvCxnSpPr>
          <p:cNvPr id="9" name="Straight Connector 8"/>
          <p:cNvCxnSpPr/>
          <p:nvPr/>
        </p:nvCxnSpPr>
        <p:spPr>
          <a:xfrm>
            <a:off x="2420304" y="2466144"/>
            <a:ext cx="723572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420304" y="2466144"/>
            <a:ext cx="723572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94517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xStyles>
    <p:titleStyle>
      <a:lvl1pPr algn="l" defTabSz="754380" rtl="0" eaLnBrk="1" latinLnBrk="0" hangingPunct="1">
        <a:lnSpc>
          <a:spcPct val="99000"/>
        </a:lnSpc>
        <a:spcBef>
          <a:spcPct val="0"/>
        </a:spcBef>
        <a:buNone/>
        <a:defRPr sz="4180" kern="1200">
          <a:solidFill>
            <a:schemeClr val="tx2">
              <a:lumMod val="75000"/>
              <a:lumOff val="25000"/>
            </a:schemeClr>
          </a:solidFill>
          <a:latin typeface="+mj-lt"/>
          <a:ea typeface="+mj-ea"/>
          <a:cs typeface="+mj-cs"/>
        </a:defRPr>
      </a:lvl1pPr>
    </p:titleStyle>
    <p:bodyStyle>
      <a:lvl1pPr marL="264033" indent="-264033" algn="l" defTabSz="754380" rtl="0" eaLnBrk="1" latinLnBrk="0" hangingPunct="1">
        <a:lnSpc>
          <a:spcPct val="111000"/>
        </a:lnSpc>
        <a:spcBef>
          <a:spcPts val="1023"/>
        </a:spcBef>
        <a:buFont typeface="Corbel" panose="020B0503020204020204" pitchFamily="34" charset="0"/>
        <a:buChar char="–"/>
        <a:defRPr sz="2200" kern="1200">
          <a:solidFill>
            <a:schemeClr val="tx2">
              <a:lumMod val="75000"/>
              <a:lumOff val="25000"/>
            </a:schemeClr>
          </a:solidFill>
          <a:latin typeface="+mn-lt"/>
          <a:ea typeface="+mn-ea"/>
          <a:cs typeface="+mn-cs"/>
        </a:defRPr>
      </a:lvl1pPr>
      <a:lvl2pPr marL="528066" indent="-264033" algn="l" defTabSz="754380" rtl="0" eaLnBrk="1" latinLnBrk="0" hangingPunct="1">
        <a:lnSpc>
          <a:spcPct val="111000"/>
        </a:lnSpc>
        <a:spcBef>
          <a:spcPts val="1023"/>
        </a:spcBef>
        <a:buFont typeface="Corbel" panose="020B0503020204020204" pitchFamily="34" charset="0"/>
        <a:buChar char="–"/>
        <a:defRPr sz="1980" kern="1200">
          <a:solidFill>
            <a:schemeClr val="tx2">
              <a:lumMod val="75000"/>
              <a:lumOff val="25000"/>
            </a:schemeClr>
          </a:solidFill>
          <a:latin typeface="+mn-lt"/>
          <a:ea typeface="+mn-ea"/>
          <a:cs typeface="+mn-cs"/>
        </a:defRPr>
      </a:lvl2pPr>
      <a:lvl3pPr marL="792099" indent="-264033" algn="l" defTabSz="754380" rtl="0" eaLnBrk="1" latinLnBrk="0" hangingPunct="1">
        <a:lnSpc>
          <a:spcPct val="111000"/>
        </a:lnSpc>
        <a:spcBef>
          <a:spcPts val="1023"/>
        </a:spcBef>
        <a:buFont typeface="Corbel" panose="020B0503020204020204" pitchFamily="34" charset="0"/>
        <a:buChar char="–"/>
        <a:defRPr sz="1760" i="1" kern="1200">
          <a:solidFill>
            <a:schemeClr val="tx2">
              <a:lumMod val="75000"/>
              <a:lumOff val="25000"/>
            </a:schemeClr>
          </a:solidFill>
          <a:latin typeface="+mn-lt"/>
          <a:ea typeface="+mn-ea"/>
          <a:cs typeface="+mn-cs"/>
        </a:defRPr>
      </a:lvl3pPr>
      <a:lvl4pPr marL="1056132" indent="-264033" algn="l" defTabSz="754380" rtl="0" eaLnBrk="1" latinLnBrk="0" hangingPunct="1">
        <a:lnSpc>
          <a:spcPct val="111000"/>
        </a:lnSpc>
        <a:spcBef>
          <a:spcPts val="1023"/>
        </a:spcBef>
        <a:buFont typeface="Corbel" panose="020B0503020204020204" pitchFamily="34" charset="0"/>
        <a:buChar char="–"/>
        <a:defRPr sz="1540" kern="1200">
          <a:solidFill>
            <a:schemeClr val="tx2">
              <a:lumMod val="75000"/>
              <a:lumOff val="25000"/>
            </a:schemeClr>
          </a:solidFill>
          <a:latin typeface="+mn-lt"/>
          <a:ea typeface="+mn-ea"/>
          <a:cs typeface="+mn-cs"/>
        </a:defRPr>
      </a:lvl4pPr>
      <a:lvl5pPr marL="1320165" indent="-264033" algn="l" defTabSz="754380" rtl="0" eaLnBrk="1" latinLnBrk="0" hangingPunct="1">
        <a:lnSpc>
          <a:spcPct val="111000"/>
        </a:lnSpc>
        <a:spcBef>
          <a:spcPts val="1023"/>
        </a:spcBef>
        <a:buFont typeface="Corbel" panose="020B0503020204020204" pitchFamily="34" charset="0"/>
        <a:buChar char="–"/>
        <a:defRPr sz="1540" i="1" kern="1200">
          <a:solidFill>
            <a:schemeClr val="tx2">
              <a:lumMod val="75000"/>
              <a:lumOff val="25000"/>
            </a:schemeClr>
          </a:solidFill>
          <a:latin typeface="+mn-lt"/>
          <a:ea typeface="+mn-ea"/>
          <a:cs typeface="+mn-cs"/>
        </a:defRPr>
      </a:lvl5pPr>
      <a:lvl6pPr marL="1584198" indent="-264033" algn="l" defTabSz="754380" rtl="0" eaLnBrk="1" latinLnBrk="0" hangingPunct="1">
        <a:lnSpc>
          <a:spcPct val="111000"/>
        </a:lnSpc>
        <a:spcBef>
          <a:spcPts val="1023"/>
        </a:spcBef>
        <a:buFont typeface="Corbel" panose="020B0503020204020204" pitchFamily="34" charset="0"/>
        <a:buChar char="–"/>
        <a:defRPr sz="1540" kern="1200">
          <a:solidFill>
            <a:schemeClr val="accent1">
              <a:lumMod val="75000"/>
            </a:schemeClr>
          </a:solidFill>
          <a:latin typeface="+mn-lt"/>
          <a:ea typeface="+mn-ea"/>
          <a:cs typeface="+mn-cs"/>
        </a:defRPr>
      </a:lvl6pPr>
      <a:lvl7pPr marL="1848231" indent="-264033" algn="l" defTabSz="754380" rtl="0" eaLnBrk="1" latinLnBrk="0" hangingPunct="1">
        <a:lnSpc>
          <a:spcPct val="111000"/>
        </a:lnSpc>
        <a:spcBef>
          <a:spcPts val="1023"/>
        </a:spcBef>
        <a:buFont typeface="Corbel" panose="020B0503020204020204" pitchFamily="34" charset="0"/>
        <a:buChar char="–"/>
        <a:defRPr sz="1540" i="1" kern="1200">
          <a:solidFill>
            <a:schemeClr val="accent1">
              <a:lumMod val="75000"/>
            </a:schemeClr>
          </a:solidFill>
          <a:latin typeface="+mn-lt"/>
          <a:ea typeface="+mn-ea"/>
          <a:cs typeface="+mn-cs"/>
        </a:defRPr>
      </a:lvl7pPr>
      <a:lvl8pPr marL="2112264" indent="-264033" algn="l" defTabSz="754380" rtl="0" eaLnBrk="1" latinLnBrk="0" hangingPunct="1">
        <a:lnSpc>
          <a:spcPct val="111000"/>
        </a:lnSpc>
        <a:spcBef>
          <a:spcPts val="1023"/>
        </a:spcBef>
        <a:buFont typeface="Corbel" panose="020B0503020204020204" pitchFamily="34" charset="0"/>
        <a:buChar char="–"/>
        <a:defRPr sz="1540" kern="1200" baseline="0">
          <a:solidFill>
            <a:schemeClr val="accent1">
              <a:lumMod val="75000"/>
            </a:schemeClr>
          </a:solidFill>
          <a:latin typeface="+mn-lt"/>
          <a:ea typeface="+mn-ea"/>
          <a:cs typeface="+mn-cs"/>
        </a:defRPr>
      </a:lvl8pPr>
      <a:lvl9pPr marL="2376297" indent="-264033" algn="l" defTabSz="754380" rtl="0" eaLnBrk="1" latinLnBrk="0" hangingPunct="1">
        <a:lnSpc>
          <a:spcPct val="111000"/>
        </a:lnSpc>
        <a:spcBef>
          <a:spcPts val="1023"/>
        </a:spcBef>
        <a:buFont typeface="Corbel" panose="020B0503020204020204" pitchFamily="34" charset="0"/>
        <a:buChar char="–"/>
        <a:defRPr sz="1540" i="1" kern="1200" baseline="0">
          <a:solidFill>
            <a:schemeClr val="accent1">
              <a:lumMod val="75000"/>
            </a:schemeClr>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p15:clr>
            <a:srgbClr val="F26B43"/>
          </p15:clr>
        </p15:guide>
        <p15:guide id="15" orient="horz" pos="3960">
          <p15:clr>
            <a:srgbClr val="F26B43"/>
          </p15:clr>
        </p15:guide>
        <p15:guide id="16" orient="horz" pos="1536">
          <p15:clr>
            <a:srgbClr val="F26B43"/>
          </p15:clr>
        </p15:guide>
        <p15:guide id="17" orient="horz" pos="3840">
          <p15:clr>
            <a:srgbClr val="F26B43"/>
          </p15:clr>
        </p15:guide>
        <p15:guide id="18" pos="3312">
          <p15:clr>
            <a:srgbClr val="F26B43"/>
          </p15:clr>
        </p15:guide>
        <p15:guide id="19" pos="3600">
          <p15:clr>
            <a:srgbClr val="F26B43"/>
          </p15:clr>
        </p15:guide>
        <p15:guide id="20" orient="horz" pos="360">
          <p15:clr>
            <a:srgbClr val="F26B43"/>
          </p15:clr>
        </p15:guide>
        <p15:guide id="21" pos="5526">
          <p15:clr>
            <a:srgbClr val="F26B43"/>
          </p15:clr>
        </p15:guide>
        <p15:guide id="22" pos="1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_R_4QoGZJBg?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0"/>
          <p:cNvSpPr>
            <a:spLocks noGrp="1"/>
          </p:cNvSpPr>
          <p:nvPr>
            <p:ph type="body" sz="quarter" idx="10"/>
          </p:nvPr>
        </p:nvSpPr>
        <p:spPr>
          <a:xfrm>
            <a:off x="1284784" y="3701534"/>
            <a:ext cx="8991600" cy="369332"/>
          </a:xfrm>
        </p:spPr>
        <p:txBody>
          <a:bodyPr/>
          <a:lstStyle/>
          <a:p>
            <a:r>
              <a:rPr lang="en-US" sz="3200" b="1" dirty="0">
                <a:solidFill>
                  <a:srgbClr val="7030A0"/>
                </a:solidFill>
                <a:latin typeface="Comic Sans MS" panose="030F0702030302020204" pitchFamily="66" charset="0"/>
              </a:rPr>
              <a:t>HAPPY BIRTHDAY TO CHURCH!</a:t>
            </a:r>
          </a:p>
        </p:txBody>
      </p:sp>
      <p:sp>
        <p:nvSpPr>
          <p:cNvPr id="33" name="Text Placeholder 32"/>
          <p:cNvSpPr>
            <a:spLocks noGrp="1"/>
          </p:cNvSpPr>
          <p:nvPr>
            <p:ph type="body" sz="quarter" idx="19"/>
          </p:nvPr>
        </p:nvSpPr>
        <p:spPr>
          <a:xfrm>
            <a:off x="5389240" y="5254352"/>
            <a:ext cx="3939981" cy="745168"/>
          </a:xfrm>
        </p:spPr>
        <p:txBody>
          <a:bodyPr/>
          <a:lstStyle/>
          <a:p>
            <a:r>
              <a:rPr lang="en-GB" sz="2400" b="1" dirty="0">
                <a:solidFill>
                  <a:srgbClr val="0070C0"/>
                </a:solidFill>
                <a:latin typeface="Abadi" panose="020B0604020104020204" pitchFamily="34" charset="0"/>
              </a:rPr>
              <a:t>“RECEIVE THE HOLY SPIRIT.”</a:t>
            </a:r>
          </a:p>
          <a:p>
            <a:r>
              <a:rPr lang="en-GB" sz="2400" b="1" dirty="0">
                <a:solidFill>
                  <a:srgbClr val="0070C0"/>
                </a:solidFill>
                <a:latin typeface="Abadi" panose="020B0604020104020204" pitchFamily="34" charset="0"/>
              </a:rPr>
              <a:t>              - JOHN 20:22</a:t>
            </a:r>
            <a:endParaRPr lang="en-US" sz="2400" b="1" dirty="0">
              <a:solidFill>
                <a:srgbClr val="0070C0"/>
              </a:solidFill>
              <a:latin typeface="Abadi" panose="020B0604020104020204" pitchFamily="34" charset="0"/>
            </a:endParaRPr>
          </a:p>
        </p:txBody>
      </p:sp>
      <p:sp>
        <p:nvSpPr>
          <p:cNvPr id="40" name="Subtitle 39"/>
          <p:cNvSpPr>
            <a:spLocks noGrp="1"/>
          </p:cNvSpPr>
          <p:nvPr>
            <p:ph type="subTitle" idx="1"/>
          </p:nvPr>
        </p:nvSpPr>
        <p:spPr>
          <a:xfrm>
            <a:off x="1182996" y="1366556"/>
            <a:ext cx="8988552" cy="710088"/>
          </a:xfrm>
        </p:spPr>
        <p:txBody>
          <a:bodyPr>
            <a:normAutofit/>
          </a:bodyPr>
          <a:lstStyle/>
          <a:p>
            <a:r>
              <a:rPr lang="en-US" dirty="0"/>
              <a:t>The Feast of Pentecost</a:t>
            </a:r>
          </a:p>
        </p:txBody>
      </p:sp>
      <p:sp>
        <p:nvSpPr>
          <p:cNvPr id="9" name="Text Placeholder 8">
            <a:extLst>
              <a:ext uri="{FF2B5EF4-FFF2-40B4-BE49-F238E27FC236}">
                <a16:creationId xmlns:a16="http://schemas.microsoft.com/office/drawing/2014/main" id="{A51C64CE-DF2D-43E6-A99E-556234940B49}"/>
              </a:ext>
            </a:extLst>
          </p:cNvPr>
          <p:cNvSpPr>
            <a:spLocks noGrp="1"/>
          </p:cNvSpPr>
          <p:nvPr>
            <p:ph type="body" sz="quarter" idx="17"/>
          </p:nvPr>
        </p:nvSpPr>
        <p:spPr>
          <a:xfrm>
            <a:off x="3445024" y="2026780"/>
            <a:ext cx="8991600" cy="369332"/>
          </a:xfrm>
        </p:spPr>
        <p:txBody>
          <a:bodyPr/>
          <a:lstStyle/>
          <a:p>
            <a:r>
              <a:rPr lang="en-US" sz="2000" b="1" dirty="0">
                <a:solidFill>
                  <a:srgbClr val="FF0000"/>
                </a:solidFill>
                <a:latin typeface="Abadi" panose="020B0604020104020204" pitchFamily="34" charset="0"/>
              </a:rPr>
              <a:t>CHILDREN’S LITURGY MAY 31</a:t>
            </a:r>
            <a:r>
              <a:rPr lang="en-US" sz="2000" b="1" baseline="30000" dirty="0">
                <a:solidFill>
                  <a:srgbClr val="FF0000"/>
                </a:solidFill>
                <a:latin typeface="Abadi" panose="020B0604020104020204" pitchFamily="34" charset="0"/>
              </a:rPr>
              <a:t>ST</a:t>
            </a:r>
            <a:r>
              <a:rPr lang="en-US" sz="2000" b="1" dirty="0">
                <a:solidFill>
                  <a:srgbClr val="FF0000"/>
                </a:solidFill>
                <a:latin typeface="Abadi" panose="020B0604020104020204" pitchFamily="34" charset="0"/>
              </a:rPr>
              <a:t> ,2020</a:t>
            </a:r>
            <a:endParaRPr lang="en-GB" sz="2000" b="1" dirty="0">
              <a:solidFill>
                <a:srgbClr val="FF0000"/>
              </a:solidFill>
              <a:latin typeface="Abadi" panose="020B0604020104020204" pitchFamily="34" charset="0"/>
            </a:endParaRPr>
          </a:p>
        </p:txBody>
      </p:sp>
      <p:pic>
        <p:nvPicPr>
          <p:cNvPr id="14" name="Picture 13">
            <a:extLst>
              <a:ext uri="{FF2B5EF4-FFF2-40B4-BE49-F238E27FC236}">
                <a16:creationId xmlns:a16="http://schemas.microsoft.com/office/drawing/2014/main" id="{E05B239F-C4CC-4D89-B480-89B024E15640}"/>
              </a:ext>
            </a:extLst>
          </p:cNvPr>
          <p:cNvPicPr>
            <a:picLocks noChangeAspect="1"/>
          </p:cNvPicPr>
          <p:nvPr/>
        </p:nvPicPr>
        <p:blipFill>
          <a:blip r:embed="rId3"/>
          <a:stretch>
            <a:fillRect/>
          </a:stretch>
        </p:blipFill>
        <p:spPr>
          <a:xfrm>
            <a:off x="7859653" y="368518"/>
            <a:ext cx="2095500" cy="1152525"/>
          </a:xfrm>
          <a:prstGeom prst="ellipse">
            <a:avLst/>
          </a:prstGeom>
          <a:ln>
            <a:noFill/>
          </a:ln>
          <a:effectLst>
            <a:softEdge rad="112500"/>
          </a:effectLst>
        </p:spPr>
      </p:pic>
      <p:pic>
        <p:nvPicPr>
          <p:cNvPr id="16" name="Picture 15">
            <a:extLst>
              <a:ext uri="{FF2B5EF4-FFF2-40B4-BE49-F238E27FC236}">
                <a16:creationId xmlns:a16="http://schemas.microsoft.com/office/drawing/2014/main" id="{D1AB7A76-F9DA-47ED-84A3-F367D85B4C62}"/>
              </a:ext>
            </a:extLst>
          </p:cNvPr>
          <p:cNvPicPr>
            <a:picLocks noChangeAspect="1"/>
          </p:cNvPicPr>
          <p:nvPr/>
        </p:nvPicPr>
        <p:blipFill>
          <a:blip r:embed="rId4"/>
          <a:stretch>
            <a:fillRect/>
          </a:stretch>
        </p:blipFill>
        <p:spPr>
          <a:xfrm>
            <a:off x="5677272" y="6034477"/>
            <a:ext cx="3230131" cy="1690120"/>
          </a:xfrm>
          <a:prstGeom prst="ellipse">
            <a:avLst/>
          </a:prstGeom>
          <a:ln>
            <a:noFill/>
          </a:ln>
          <a:effectLst>
            <a:softEdge rad="112500"/>
          </a:effectLst>
        </p:spPr>
      </p:pic>
    </p:spTree>
    <p:extLst>
      <p:ext uri="{BB962C8B-B14F-4D97-AF65-F5344CB8AC3E}">
        <p14:creationId xmlns:p14="http://schemas.microsoft.com/office/powerpoint/2010/main" val="5512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1">
                                            <p:txEl>
                                              <p:pRg st="0" end="0"/>
                                            </p:txEl>
                                          </p:spTgt>
                                        </p:tgtEl>
                                        <p:attrNameLst>
                                          <p:attrName>r</p:attrName>
                                        </p:attrNameLst>
                                      </p:cBhvr>
                                    </p:animRot>
                                    <p:animRot by="-240000">
                                      <p:cBhvr>
                                        <p:cTn id="7" dur="200" fill="hold">
                                          <p:stCondLst>
                                            <p:cond delay="200"/>
                                          </p:stCondLst>
                                        </p:cTn>
                                        <p:tgtEl>
                                          <p:spTgt spid="41">
                                            <p:txEl>
                                              <p:pRg st="0" end="0"/>
                                            </p:txEl>
                                          </p:spTgt>
                                        </p:tgtEl>
                                        <p:attrNameLst>
                                          <p:attrName>r</p:attrName>
                                        </p:attrNameLst>
                                      </p:cBhvr>
                                    </p:animRot>
                                    <p:animRot by="240000">
                                      <p:cBhvr>
                                        <p:cTn id="8" dur="200" fill="hold">
                                          <p:stCondLst>
                                            <p:cond delay="400"/>
                                          </p:stCondLst>
                                        </p:cTn>
                                        <p:tgtEl>
                                          <p:spTgt spid="41">
                                            <p:txEl>
                                              <p:pRg st="0" end="0"/>
                                            </p:txEl>
                                          </p:spTgt>
                                        </p:tgtEl>
                                        <p:attrNameLst>
                                          <p:attrName>r</p:attrName>
                                        </p:attrNameLst>
                                      </p:cBhvr>
                                    </p:animRot>
                                    <p:animRot by="-240000">
                                      <p:cBhvr>
                                        <p:cTn id="9" dur="200" fill="hold">
                                          <p:stCondLst>
                                            <p:cond delay="600"/>
                                          </p:stCondLst>
                                        </p:cTn>
                                        <p:tgtEl>
                                          <p:spTgt spid="41">
                                            <p:txEl>
                                              <p:pRg st="0" end="0"/>
                                            </p:txEl>
                                          </p:spTgt>
                                        </p:tgtEl>
                                        <p:attrNameLst>
                                          <p:attrName>r</p:attrName>
                                        </p:attrNameLst>
                                      </p:cBhvr>
                                    </p:animRot>
                                    <p:animRot by="120000">
                                      <p:cBhvr>
                                        <p:cTn id="10" dur="200" fill="hold">
                                          <p:stCondLst>
                                            <p:cond delay="800"/>
                                          </p:stCondLst>
                                        </p:cTn>
                                        <p:tgtEl>
                                          <p:spTgt spid="4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3AB6-2074-4F70-9C1A-DA57E11A55F6}"/>
              </a:ext>
            </a:extLst>
          </p:cNvPr>
          <p:cNvSpPr>
            <a:spLocks noGrp="1"/>
          </p:cNvSpPr>
          <p:nvPr>
            <p:ph type="title"/>
          </p:nvPr>
        </p:nvSpPr>
        <p:spPr>
          <a:xfrm>
            <a:off x="1025520" y="933872"/>
            <a:ext cx="7983255" cy="1368152"/>
          </a:xfrm>
        </p:spPr>
        <p:txBody>
          <a:bodyPr anchor="ctr">
            <a:normAutofit fontScale="90000"/>
          </a:bodyPr>
          <a:lstStyle/>
          <a:p>
            <a:pPr algn="ctr"/>
            <a:r>
              <a:rPr lang="en-US" sz="3600" b="1" dirty="0">
                <a:solidFill>
                  <a:schemeClr val="accent2">
                    <a:lumMod val="50000"/>
                  </a:schemeClr>
                </a:solidFill>
                <a:latin typeface="Abadi" panose="020B0604020104020204" pitchFamily="34" charset="0"/>
              </a:rPr>
              <a:t>UNWRAP THE GIFTS GOD GAVE US THROUGH HOLY SPIRIT AND BEAR FRUITS FOR THE LORD </a:t>
            </a:r>
            <a:br>
              <a:rPr lang="en-US" sz="3600" b="1" dirty="0">
                <a:solidFill>
                  <a:schemeClr val="accent2">
                    <a:lumMod val="50000"/>
                  </a:schemeClr>
                </a:solidFill>
                <a:latin typeface="Abadi" panose="020B0604020104020204" pitchFamily="34" charset="0"/>
              </a:rPr>
            </a:br>
            <a:r>
              <a:rPr lang="en-US" sz="2700" b="1" dirty="0">
                <a:solidFill>
                  <a:srgbClr val="0070C0"/>
                </a:solidFill>
                <a:latin typeface="Abadi" panose="020B0604020104020204" pitchFamily="34" charset="0"/>
              </a:rPr>
              <a:t>LET’S GO AND ANNOUNCE THE GOSPEL TO THE WORLD</a:t>
            </a:r>
            <a:br>
              <a:rPr lang="en-GB" sz="3600" b="1" dirty="0">
                <a:solidFill>
                  <a:schemeClr val="accent2">
                    <a:lumMod val="50000"/>
                  </a:schemeClr>
                </a:solidFill>
                <a:latin typeface="Abadi" panose="020B0604020104020204" pitchFamily="34" charset="0"/>
              </a:rPr>
            </a:br>
            <a:endParaRPr lang="en-GB" sz="3500" b="1" dirty="0">
              <a:solidFill>
                <a:schemeClr val="accent2">
                  <a:lumMod val="50000"/>
                </a:schemeClr>
              </a:solidFill>
            </a:endParaRPr>
          </a:p>
        </p:txBody>
      </p:sp>
      <p:pic>
        <p:nvPicPr>
          <p:cNvPr id="7" name="Picture 6">
            <a:extLst>
              <a:ext uri="{FF2B5EF4-FFF2-40B4-BE49-F238E27FC236}">
                <a16:creationId xmlns:a16="http://schemas.microsoft.com/office/drawing/2014/main" id="{DA9A2E1C-865C-4EA1-B361-968BCF68C914}"/>
              </a:ext>
            </a:extLst>
          </p:cNvPr>
          <p:cNvPicPr>
            <a:picLocks noChangeAspect="1"/>
          </p:cNvPicPr>
          <p:nvPr/>
        </p:nvPicPr>
        <p:blipFill>
          <a:blip r:embed="rId2"/>
          <a:stretch>
            <a:fillRect/>
          </a:stretch>
        </p:blipFill>
        <p:spPr>
          <a:xfrm>
            <a:off x="348681" y="2500443"/>
            <a:ext cx="5170860" cy="5315500"/>
          </a:xfrm>
          <a:prstGeom prst="rect">
            <a:avLst/>
          </a:prstGeom>
          <a:effectLst>
            <a:softEdge rad="317500"/>
          </a:effectLst>
        </p:spPr>
      </p:pic>
      <p:pic>
        <p:nvPicPr>
          <p:cNvPr id="9" name="Picture 8">
            <a:extLst>
              <a:ext uri="{FF2B5EF4-FFF2-40B4-BE49-F238E27FC236}">
                <a16:creationId xmlns:a16="http://schemas.microsoft.com/office/drawing/2014/main" id="{6413AE6B-53B1-486E-BFE6-C7A2DABE8B96}"/>
              </a:ext>
            </a:extLst>
          </p:cNvPr>
          <p:cNvPicPr>
            <a:picLocks noChangeAspect="1"/>
          </p:cNvPicPr>
          <p:nvPr/>
        </p:nvPicPr>
        <p:blipFill>
          <a:blip r:embed="rId3"/>
          <a:stretch>
            <a:fillRect/>
          </a:stretch>
        </p:blipFill>
        <p:spPr>
          <a:xfrm>
            <a:off x="5749280" y="2662064"/>
            <a:ext cx="3752135" cy="4606280"/>
          </a:xfrm>
          <a:prstGeom prst="rect">
            <a:avLst/>
          </a:prstGeom>
          <a:effectLst>
            <a:softEdge rad="317500"/>
          </a:effectLst>
        </p:spPr>
      </p:pic>
      <p:sp>
        <p:nvSpPr>
          <p:cNvPr id="10" name="Arrow: Curved Up 9">
            <a:extLst>
              <a:ext uri="{FF2B5EF4-FFF2-40B4-BE49-F238E27FC236}">
                <a16:creationId xmlns:a16="http://schemas.microsoft.com/office/drawing/2014/main" id="{FB3C4F3D-4FFD-400A-917B-A16ED2BCC436}"/>
              </a:ext>
            </a:extLst>
          </p:cNvPr>
          <p:cNvSpPr/>
          <p:nvPr/>
        </p:nvSpPr>
        <p:spPr>
          <a:xfrm>
            <a:off x="4525144" y="6910536"/>
            <a:ext cx="3168352" cy="7549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7ABE12C1-4CC6-462D-AAA5-0420532A2D63}"/>
              </a:ext>
            </a:extLst>
          </p:cNvPr>
          <p:cNvSpPr txBox="1"/>
          <p:nvPr/>
        </p:nvSpPr>
        <p:spPr>
          <a:xfrm>
            <a:off x="-155376" y="2662064"/>
            <a:ext cx="2245962" cy="648072"/>
          </a:xfrm>
          <a:prstGeom prst="rect">
            <a:avLst/>
          </a:prstGeom>
          <a:noFill/>
        </p:spPr>
        <p:txBody>
          <a:bodyPr wrap="square" rtlCol="0">
            <a:spAutoFit/>
          </a:bodyPr>
          <a:lstStyle/>
          <a:p>
            <a:pPr algn="ctr"/>
            <a:r>
              <a:rPr lang="en-US" b="1" dirty="0">
                <a:solidFill>
                  <a:srgbClr val="0070C0"/>
                </a:solidFill>
                <a:latin typeface="Abadi" panose="020B0604020104020204" pitchFamily="34" charset="0"/>
              </a:rPr>
              <a:t>GIFTS OF </a:t>
            </a:r>
          </a:p>
          <a:p>
            <a:pPr algn="ctr"/>
            <a:r>
              <a:rPr lang="en-US" b="1" dirty="0">
                <a:solidFill>
                  <a:srgbClr val="0070C0"/>
                </a:solidFill>
                <a:latin typeface="Abadi" panose="020B0604020104020204" pitchFamily="34" charset="0"/>
              </a:rPr>
              <a:t>THE HOLY SPIRIT</a:t>
            </a:r>
            <a:endParaRPr lang="en-GB" b="1" dirty="0">
              <a:solidFill>
                <a:srgbClr val="0070C0"/>
              </a:solidFill>
              <a:latin typeface="Abadi" panose="020B0604020104020204" pitchFamily="34" charset="0"/>
            </a:endParaRPr>
          </a:p>
        </p:txBody>
      </p:sp>
    </p:spTree>
    <p:extLst>
      <p:ext uri="{BB962C8B-B14F-4D97-AF65-F5344CB8AC3E}">
        <p14:creationId xmlns:p14="http://schemas.microsoft.com/office/powerpoint/2010/main" val="34243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5F854-DAB8-4FE1-8438-AA7EFF33D20E}"/>
              </a:ext>
            </a:extLst>
          </p:cNvPr>
          <p:cNvSpPr>
            <a:spLocks noGrp="1"/>
          </p:cNvSpPr>
          <p:nvPr>
            <p:ph type="title"/>
          </p:nvPr>
        </p:nvSpPr>
        <p:spPr>
          <a:xfrm>
            <a:off x="6109320" y="1581737"/>
            <a:ext cx="4375363" cy="1768811"/>
          </a:xfrm>
        </p:spPr>
        <p:txBody>
          <a:bodyPr>
            <a:normAutofit/>
          </a:bodyPr>
          <a:lstStyle/>
          <a:p>
            <a:r>
              <a:rPr lang="en-US" dirty="0">
                <a:solidFill>
                  <a:schemeClr val="tx1"/>
                </a:solidFill>
                <a:latin typeface="Aharoni" panose="02010803020104030203" pitchFamily="2" charset="-79"/>
                <a:cs typeface="Aharoni" panose="02010803020104030203" pitchFamily="2" charset="-79"/>
              </a:rPr>
              <a:t>PRAYER</a:t>
            </a:r>
            <a:endParaRPr lang="en-GB" dirty="0">
              <a:solidFill>
                <a:schemeClr val="tx1"/>
              </a:solidFill>
              <a:latin typeface="Aharoni" panose="02010803020104030203" pitchFamily="2" charset="-79"/>
              <a:cs typeface="Aharoni" panose="02010803020104030203" pitchFamily="2" charset="-79"/>
            </a:endParaRPr>
          </a:p>
        </p:txBody>
      </p:sp>
      <p:pic>
        <p:nvPicPr>
          <p:cNvPr id="4" name="Picture 3" descr="A close up of text on a white background&#10;&#10;Description automatically generated">
            <a:extLst>
              <a:ext uri="{FF2B5EF4-FFF2-40B4-BE49-F238E27FC236}">
                <a16:creationId xmlns:a16="http://schemas.microsoft.com/office/drawing/2014/main" id="{632DC4F8-0411-49B9-AA0B-FABB79D013C0}"/>
              </a:ext>
            </a:extLst>
          </p:cNvPr>
          <p:cNvPicPr>
            <a:picLocks noChangeAspect="1"/>
          </p:cNvPicPr>
          <p:nvPr/>
        </p:nvPicPr>
        <p:blipFill>
          <a:blip r:embed="rId2"/>
          <a:stretch>
            <a:fillRect/>
          </a:stretch>
        </p:blipFill>
        <p:spPr>
          <a:xfrm>
            <a:off x="530633" y="1360490"/>
            <a:ext cx="4501158" cy="4688705"/>
          </a:xfrm>
          <a:prstGeom prst="rect">
            <a:avLst/>
          </a:prstGeom>
          <a:effectLst>
            <a:softEdge rad="127000"/>
          </a:effectLst>
        </p:spPr>
      </p:pic>
      <p:cxnSp>
        <p:nvCxnSpPr>
          <p:cNvPr id="14" name="Straight Connector 10">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0" y="2466143"/>
            <a:ext cx="437536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45DD33-5FC4-408E-8E06-F1798D288A10}"/>
              </a:ext>
            </a:extLst>
          </p:cNvPr>
          <p:cNvSpPr>
            <a:spLocks noGrp="1"/>
          </p:cNvSpPr>
          <p:nvPr>
            <p:ph idx="1"/>
          </p:nvPr>
        </p:nvSpPr>
        <p:spPr>
          <a:xfrm>
            <a:off x="5280660" y="2763520"/>
            <a:ext cx="4375363" cy="4138371"/>
          </a:xfrm>
        </p:spPr>
        <p:txBody>
          <a:bodyPr>
            <a:normAutofit/>
          </a:bodyPr>
          <a:lstStyle/>
          <a:p>
            <a:pPr marL="0" indent="0">
              <a:buNone/>
            </a:pPr>
            <a:r>
              <a:rPr lang="en-US" sz="2000" b="1" dirty="0">
                <a:solidFill>
                  <a:schemeClr val="tx1"/>
                </a:solidFill>
                <a:latin typeface="Abadi" panose="020B0604020104020204" pitchFamily="34" charset="0"/>
              </a:rPr>
              <a:t>COME HOLY SPIRIT, FILL THE HEARTS OF YOUR FAITHFUL AND KINDLE IN THEM THE FIRE OF YOUR LOVE. SEND FORTH YOUR SPIRIT AND THEY SHALL BE CREATED. AND YOU SHALL RENEW THE FACE OF THE EARTH.</a:t>
            </a:r>
            <a:br>
              <a:rPr lang="en-US" sz="2000" b="1" dirty="0">
                <a:solidFill>
                  <a:schemeClr val="tx1"/>
                </a:solidFill>
                <a:latin typeface="Abadi" panose="020B0604020104020204" pitchFamily="34" charset="0"/>
              </a:rPr>
            </a:br>
            <a:endParaRPr lang="en-US" sz="2000" b="1" dirty="0">
              <a:solidFill>
                <a:schemeClr val="tx1"/>
              </a:solidFill>
              <a:latin typeface="Abadi" panose="020B0604020104020204" pitchFamily="34" charset="0"/>
            </a:endParaRPr>
          </a:p>
          <a:p>
            <a:pPr marL="0" indent="0">
              <a:buNone/>
            </a:pPr>
            <a:r>
              <a:rPr lang="en-US" sz="2000" b="1" dirty="0">
                <a:solidFill>
                  <a:schemeClr val="tx1"/>
                </a:solidFill>
                <a:latin typeface="Abadi" panose="020B0604020104020204" pitchFamily="34" charset="0"/>
              </a:rPr>
              <a:t>TRANSFORM US MORE LIKE JESUS EACH DAY , BEARING FRUITS FOR THE LORD AND GIVING JESUS TO THE WHOLE WORLD.</a:t>
            </a:r>
          </a:p>
        </p:txBody>
      </p:sp>
    </p:spTree>
    <p:extLst>
      <p:ext uri="{BB962C8B-B14F-4D97-AF65-F5344CB8AC3E}">
        <p14:creationId xmlns:p14="http://schemas.microsoft.com/office/powerpoint/2010/main" val="419617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DCA-4FBB-4D4D-A33B-978B5E6236A2}"/>
              </a:ext>
            </a:extLst>
          </p:cNvPr>
          <p:cNvSpPr>
            <a:spLocks noGrp="1"/>
          </p:cNvSpPr>
          <p:nvPr>
            <p:ph type="title"/>
          </p:nvPr>
        </p:nvSpPr>
        <p:spPr>
          <a:xfrm>
            <a:off x="3517032" y="1652730"/>
            <a:ext cx="7340491" cy="1768811"/>
          </a:xfrm>
        </p:spPr>
        <p:txBody>
          <a:bodyPr/>
          <a:lstStyle/>
          <a:p>
            <a:r>
              <a:rPr lang="en-US" dirty="0"/>
              <a:t>Verses for today</a:t>
            </a:r>
            <a:br>
              <a:rPr lang="en-US" dirty="0"/>
            </a:br>
            <a:endParaRPr lang="en-GB" dirty="0"/>
          </a:p>
        </p:txBody>
      </p:sp>
      <p:sp>
        <p:nvSpPr>
          <p:cNvPr id="3" name="Content Placeholder 2">
            <a:extLst>
              <a:ext uri="{FF2B5EF4-FFF2-40B4-BE49-F238E27FC236}">
                <a16:creationId xmlns:a16="http://schemas.microsoft.com/office/drawing/2014/main" id="{280D7978-70D9-43A8-BC6B-9ACF05018001}"/>
              </a:ext>
            </a:extLst>
          </p:cNvPr>
          <p:cNvSpPr>
            <a:spLocks noGrp="1"/>
          </p:cNvSpPr>
          <p:nvPr>
            <p:ph idx="1"/>
          </p:nvPr>
        </p:nvSpPr>
        <p:spPr>
          <a:xfrm>
            <a:off x="2292896" y="2538893"/>
            <a:ext cx="7235721" cy="4138371"/>
          </a:xfrm>
        </p:spPr>
        <p:txBody>
          <a:bodyPr>
            <a:normAutofit/>
          </a:bodyPr>
          <a:lstStyle/>
          <a:p>
            <a:pPr marL="0" indent="0" algn="ctr">
              <a:buNone/>
            </a:pPr>
            <a:r>
              <a:rPr lang="en-US" sz="2400" dirty="0">
                <a:solidFill>
                  <a:schemeClr val="accent3">
                    <a:lumMod val="50000"/>
                  </a:schemeClr>
                </a:solidFill>
                <a:latin typeface="Aharoni" panose="02010803020104030203" pitchFamily="2" charset="-79"/>
                <a:cs typeface="Aharoni" panose="02010803020104030203" pitchFamily="2" charset="-79"/>
              </a:rPr>
              <a:t>Jesus said to them again, “Peace be with you. As the Father has sent me, so I send you.” When he had said this, he breathed on them and said to them, “Receive the Holy Spirit. </a:t>
            </a:r>
            <a:r>
              <a:rPr lang="en-US" sz="2400" b="1" baseline="30000" dirty="0">
                <a:solidFill>
                  <a:schemeClr val="accent3">
                    <a:lumMod val="50000"/>
                  </a:schemeClr>
                </a:solidFill>
                <a:latin typeface="Aharoni" panose="02010803020104030203" pitchFamily="2" charset="-79"/>
                <a:cs typeface="Aharoni" panose="02010803020104030203" pitchFamily="2" charset="-79"/>
              </a:rPr>
              <a:t> </a:t>
            </a:r>
            <a:r>
              <a:rPr lang="en-US" sz="2400" dirty="0">
                <a:solidFill>
                  <a:schemeClr val="accent3">
                    <a:lumMod val="50000"/>
                  </a:schemeClr>
                </a:solidFill>
                <a:latin typeface="Aharoni" panose="02010803020104030203" pitchFamily="2" charset="-79"/>
                <a:cs typeface="Aharoni" panose="02010803020104030203" pitchFamily="2" charset="-79"/>
              </a:rPr>
              <a:t>If you forgive the sins of any, they are forgiven them; if you retain the sins of any, they are retained.”</a:t>
            </a:r>
          </a:p>
          <a:p>
            <a:pPr marL="0" indent="0" algn="ctr">
              <a:buNone/>
            </a:pPr>
            <a:r>
              <a:rPr lang="en-US" sz="2400" dirty="0">
                <a:solidFill>
                  <a:schemeClr val="accent3">
                    <a:lumMod val="50000"/>
                  </a:schemeClr>
                </a:solidFill>
                <a:latin typeface="Aharoni" panose="02010803020104030203" pitchFamily="2" charset="-79"/>
                <a:cs typeface="Aharoni" panose="02010803020104030203" pitchFamily="2" charset="-79"/>
              </a:rPr>
              <a:t>                                                     - John 20:21-23</a:t>
            </a:r>
            <a:endParaRPr lang="en-GB" sz="2400" dirty="0">
              <a:solidFill>
                <a:schemeClr val="accent3">
                  <a:lumMod val="50000"/>
                </a:schemeClr>
              </a:solidFill>
              <a:latin typeface="Aharoni" panose="02010803020104030203" pitchFamily="2" charset="-79"/>
              <a:cs typeface="Aharoni" panose="02010803020104030203" pitchFamily="2" charset="-79"/>
            </a:endParaRPr>
          </a:p>
        </p:txBody>
      </p:sp>
      <p:sp>
        <p:nvSpPr>
          <p:cNvPr id="4" name="Text Placeholder 2">
            <a:extLst>
              <a:ext uri="{FF2B5EF4-FFF2-40B4-BE49-F238E27FC236}">
                <a16:creationId xmlns:a16="http://schemas.microsoft.com/office/drawing/2014/main" id="{B2119E58-1633-4C05-AE01-FBC7BCEAD749}"/>
              </a:ext>
            </a:extLst>
          </p:cNvPr>
          <p:cNvSpPr txBox="1">
            <a:spLocks/>
          </p:cNvSpPr>
          <p:nvPr/>
        </p:nvSpPr>
        <p:spPr>
          <a:xfrm>
            <a:off x="60648" y="5996462"/>
            <a:ext cx="3168352" cy="1131813"/>
          </a:xfrm>
          <a:prstGeom prst="rect">
            <a:avLst/>
          </a:prstGeom>
        </p:spPr>
        <p:txBody>
          <a:bodyPr/>
          <a:lstStyle>
            <a:lvl1pPr marL="264033" indent="-264033" algn="l" defTabSz="754380" rtl="0" eaLnBrk="1" latinLnBrk="0" hangingPunct="1">
              <a:lnSpc>
                <a:spcPct val="111000"/>
              </a:lnSpc>
              <a:spcBef>
                <a:spcPts val="1023"/>
              </a:spcBef>
              <a:buFont typeface="Corbel" panose="020B0503020204020204" pitchFamily="34" charset="0"/>
              <a:buChar char="–"/>
              <a:defRPr sz="2200" kern="1200">
                <a:solidFill>
                  <a:schemeClr val="tx2">
                    <a:lumMod val="75000"/>
                    <a:lumOff val="25000"/>
                  </a:schemeClr>
                </a:solidFill>
                <a:latin typeface="+mn-lt"/>
                <a:ea typeface="+mn-ea"/>
                <a:cs typeface="+mn-cs"/>
              </a:defRPr>
            </a:lvl1pPr>
            <a:lvl2pPr marL="528066" indent="-264033" algn="l" defTabSz="754380" rtl="0" eaLnBrk="1" latinLnBrk="0" hangingPunct="1">
              <a:lnSpc>
                <a:spcPct val="111000"/>
              </a:lnSpc>
              <a:spcBef>
                <a:spcPts val="1023"/>
              </a:spcBef>
              <a:buFont typeface="Corbel" panose="020B0503020204020204" pitchFamily="34" charset="0"/>
              <a:buChar char="–"/>
              <a:defRPr sz="1980" kern="1200">
                <a:solidFill>
                  <a:schemeClr val="tx2">
                    <a:lumMod val="75000"/>
                    <a:lumOff val="25000"/>
                  </a:schemeClr>
                </a:solidFill>
                <a:latin typeface="+mn-lt"/>
                <a:ea typeface="+mn-ea"/>
                <a:cs typeface="+mn-cs"/>
              </a:defRPr>
            </a:lvl2pPr>
            <a:lvl3pPr marL="792099" indent="-264033" algn="l" defTabSz="754380" rtl="0" eaLnBrk="1" latinLnBrk="0" hangingPunct="1">
              <a:lnSpc>
                <a:spcPct val="111000"/>
              </a:lnSpc>
              <a:spcBef>
                <a:spcPts val="1023"/>
              </a:spcBef>
              <a:buFont typeface="Corbel" panose="020B0503020204020204" pitchFamily="34" charset="0"/>
              <a:buChar char="–"/>
              <a:defRPr sz="1760" i="1" kern="1200">
                <a:solidFill>
                  <a:schemeClr val="tx2">
                    <a:lumMod val="75000"/>
                    <a:lumOff val="25000"/>
                  </a:schemeClr>
                </a:solidFill>
                <a:latin typeface="+mn-lt"/>
                <a:ea typeface="+mn-ea"/>
                <a:cs typeface="+mn-cs"/>
              </a:defRPr>
            </a:lvl3pPr>
            <a:lvl4pPr marL="1056132" indent="-264033" algn="l" defTabSz="754380" rtl="0" eaLnBrk="1" latinLnBrk="0" hangingPunct="1">
              <a:lnSpc>
                <a:spcPct val="111000"/>
              </a:lnSpc>
              <a:spcBef>
                <a:spcPts val="1023"/>
              </a:spcBef>
              <a:buFont typeface="Corbel" panose="020B0503020204020204" pitchFamily="34" charset="0"/>
              <a:buChar char="–"/>
              <a:defRPr sz="1540" kern="1200">
                <a:solidFill>
                  <a:schemeClr val="tx2">
                    <a:lumMod val="75000"/>
                    <a:lumOff val="25000"/>
                  </a:schemeClr>
                </a:solidFill>
                <a:latin typeface="+mn-lt"/>
                <a:ea typeface="+mn-ea"/>
                <a:cs typeface="+mn-cs"/>
              </a:defRPr>
            </a:lvl4pPr>
            <a:lvl5pPr marL="1320165" indent="-264033" algn="l" defTabSz="754380" rtl="0" eaLnBrk="1" latinLnBrk="0" hangingPunct="1">
              <a:lnSpc>
                <a:spcPct val="111000"/>
              </a:lnSpc>
              <a:spcBef>
                <a:spcPts val="1023"/>
              </a:spcBef>
              <a:buFont typeface="Corbel" panose="020B0503020204020204" pitchFamily="34" charset="0"/>
              <a:buChar char="–"/>
              <a:defRPr sz="1540" i="1" kern="1200">
                <a:solidFill>
                  <a:schemeClr val="tx2">
                    <a:lumMod val="75000"/>
                    <a:lumOff val="25000"/>
                  </a:schemeClr>
                </a:solidFill>
                <a:latin typeface="+mn-lt"/>
                <a:ea typeface="+mn-ea"/>
                <a:cs typeface="+mn-cs"/>
              </a:defRPr>
            </a:lvl5pPr>
            <a:lvl6pPr marL="1584198" indent="-264033" algn="l" defTabSz="754380" rtl="0" eaLnBrk="1" latinLnBrk="0" hangingPunct="1">
              <a:lnSpc>
                <a:spcPct val="111000"/>
              </a:lnSpc>
              <a:spcBef>
                <a:spcPts val="1023"/>
              </a:spcBef>
              <a:buFont typeface="Corbel" panose="020B0503020204020204" pitchFamily="34" charset="0"/>
              <a:buChar char="–"/>
              <a:defRPr sz="1540" kern="1200">
                <a:solidFill>
                  <a:schemeClr val="accent1">
                    <a:lumMod val="75000"/>
                  </a:schemeClr>
                </a:solidFill>
                <a:latin typeface="+mn-lt"/>
                <a:ea typeface="+mn-ea"/>
                <a:cs typeface="+mn-cs"/>
              </a:defRPr>
            </a:lvl6pPr>
            <a:lvl7pPr marL="1848231" indent="-264033" algn="l" defTabSz="754380" rtl="0" eaLnBrk="1" latinLnBrk="0" hangingPunct="1">
              <a:lnSpc>
                <a:spcPct val="111000"/>
              </a:lnSpc>
              <a:spcBef>
                <a:spcPts val="1023"/>
              </a:spcBef>
              <a:buFont typeface="Corbel" panose="020B0503020204020204" pitchFamily="34" charset="0"/>
              <a:buChar char="–"/>
              <a:defRPr sz="1540" i="1" kern="1200">
                <a:solidFill>
                  <a:schemeClr val="accent1">
                    <a:lumMod val="75000"/>
                  </a:schemeClr>
                </a:solidFill>
                <a:latin typeface="+mn-lt"/>
                <a:ea typeface="+mn-ea"/>
                <a:cs typeface="+mn-cs"/>
              </a:defRPr>
            </a:lvl7pPr>
            <a:lvl8pPr marL="2112264" indent="-264033" algn="l" defTabSz="754380" rtl="0" eaLnBrk="1" latinLnBrk="0" hangingPunct="1">
              <a:lnSpc>
                <a:spcPct val="111000"/>
              </a:lnSpc>
              <a:spcBef>
                <a:spcPts val="1023"/>
              </a:spcBef>
              <a:buFont typeface="Corbel" panose="020B0503020204020204" pitchFamily="34" charset="0"/>
              <a:buChar char="–"/>
              <a:defRPr sz="1540" kern="1200" baseline="0">
                <a:solidFill>
                  <a:schemeClr val="accent1">
                    <a:lumMod val="75000"/>
                  </a:schemeClr>
                </a:solidFill>
                <a:latin typeface="+mn-lt"/>
                <a:ea typeface="+mn-ea"/>
                <a:cs typeface="+mn-cs"/>
              </a:defRPr>
            </a:lvl8pPr>
            <a:lvl9pPr marL="2376297" indent="-264033" algn="l" defTabSz="754380" rtl="0" eaLnBrk="1" latinLnBrk="0" hangingPunct="1">
              <a:lnSpc>
                <a:spcPct val="111000"/>
              </a:lnSpc>
              <a:spcBef>
                <a:spcPts val="1023"/>
              </a:spcBef>
              <a:buFont typeface="Corbel" panose="020B0503020204020204" pitchFamily="34" charset="0"/>
              <a:buChar char="–"/>
              <a:defRPr sz="1540" i="1" kern="1200" baseline="0">
                <a:solidFill>
                  <a:schemeClr val="accent1">
                    <a:lumMod val="75000"/>
                  </a:schemeClr>
                </a:solidFill>
                <a:latin typeface="+mn-lt"/>
                <a:ea typeface="+mn-ea"/>
                <a:cs typeface="+mn-cs"/>
              </a:defRPr>
            </a:lvl9pPr>
          </a:lstStyle>
          <a:p>
            <a:pPr marL="0" indent="0" algn="ctr">
              <a:buNone/>
            </a:pPr>
            <a:r>
              <a:rPr lang="en-US" b="1" dirty="0"/>
              <a:t>FOR MORE ACTIVITIES AND IDEAS PLEASE VISIT</a:t>
            </a:r>
          </a:p>
          <a:p>
            <a:pPr marL="0" indent="0">
              <a:buNone/>
            </a:pPr>
            <a:r>
              <a:rPr lang="en-GB" dirty="0">
                <a:hlinkClick r:id="rId2"/>
              </a:rPr>
              <a:t>http://littleevangelist.com/childrens_liturgy.php</a:t>
            </a:r>
            <a:endParaRPr lang="en-US" dirty="0"/>
          </a:p>
        </p:txBody>
      </p:sp>
    </p:spTree>
    <p:extLst>
      <p:ext uri="{BB962C8B-B14F-4D97-AF65-F5344CB8AC3E}">
        <p14:creationId xmlns:p14="http://schemas.microsoft.com/office/powerpoint/2010/main" val="358993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8D7D-951A-4D5E-B99A-00AF5752D9E4}"/>
              </a:ext>
            </a:extLst>
          </p:cNvPr>
          <p:cNvSpPr>
            <a:spLocks noGrp="1"/>
          </p:cNvSpPr>
          <p:nvPr>
            <p:ph type="title"/>
          </p:nvPr>
        </p:nvSpPr>
        <p:spPr>
          <a:xfrm>
            <a:off x="5821288" y="1653952"/>
            <a:ext cx="7340491" cy="1768811"/>
          </a:xfrm>
        </p:spPr>
        <p:txBody>
          <a:bodyPr/>
          <a:lstStyle/>
          <a:p>
            <a:r>
              <a:rPr lang="en-US" dirty="0"/>
              <a:t>Thank you</a:t>
            </a:r>
            <a:endParaRPr lang="en-GB" dirty="0"/>
          </a:p>
        </p:txBody>
      </p:sp>
      <p:sp>
        <p:nvSpPr>
          <p:cNvPr id="4" name="TextBox 3">
            <a:extLst>
              <a:ext uri="{FF2B5EF4-FFF2-40B4-BE49-F238E27FC236}">
                <a16:creationId xmlns:a16="http://schemas.microsoft.com/office/drawing/2014/main" id="{89CD9DAF-89DD-4F33-9E70-828982CEC8AA}"/>
              </a:ext>
            </a:extLst>
          </p:cNvPr>
          <p:cNvSpPr txBox="1"/>
          <p:nvPr/>
        </p:nvSpPr>
        <p:spPr>
          <a:xfrm>
            <a:off x="3733056" y="3166120"/>
            <a:ext cx="7776864" cy="954107"/>
          </a:xfrm>
          <a:prstGeom prst="rect">
            <a:avLst/>
          </a:prstGeom>
          <a:noFill/>
        </p:spPr>
        <p:txBody>
          <a:bodyPr wrap="square" rtlCol="0">
            <a:spAutoFit/>
          </a:bodyPr>
          <a:lstStyle/>
          <a:p>
            <a:r>
              <a:rPr lang="en-US" sz="2800" b="1" dirty="0">
                <a:solidFill>
                  <a:schemeClr val="accent3">
                    <a:lumMod val="50000"/>
                  </a:schemeClr>
                </a:solidFill>
                <a:latin typeface="Aharoni" panose="02010803020104030203" pitchFamily="2" charset="-79"/>
                <a:cs typeface="Aharoni" panose="02010803020104030203" pitchFamily="2" charset="-79"/>
              </a:rPr>
              <a:t>LET US GO AND LIVE THE GOSPEL WITNESSING JESUS BY OUR LIFE</a:t>
            </a:r>
            <a:endParaRPr lang="en-GB" sz="2800" b="1" dirty="0">
              <a:solidFill>
                <a:schemeClr val="accent3">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608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2CA6-329B-4FF8-8C3D-186DB89FF675}"/>
              </a:ext>
            </a:extLst>
          </p:cNvPr>
          <p:cNvSpPr>
            <a:spLocks noGrp="1"/>
          </p:cNvSpPr>
          <p:nvPr>
            <p:ph type="title"/>
          </p:nvPr>
        </p:nvSpPr>
        <p:spPr>
          <a:xfrm>
            <a:off x="2315534" y="1049925"/>
            <a:ext cx="7340491" cy="1768811"/>
          </a:xfrm>
        </p:spPr>
        <p:txBody>
          <a:bodyPr/>
          <a:lstStyle/>
          <a:p>
            <a:r>
              <a:rPr lang="en-US" b="1" dirty="0">
                <a:solidFill>
                  <a:schemeClr val="tx1"/>
                </a:solidFill>
                <a:latin typeface="Aharoni" panose="02010803020104030203" pitchFamily="2" charset="-79"/>
                <a:cs typeface="Aharoni" panose="02010803020104030203" pitchFamily="2" charset="-79"/>
              </a:rPr>
              <a:t>PEACE BE WITH YOU</a:t>
            </a:r>
            <a:endParaRPr lang="en-GB" b="1" dirty="0">
              <a:solidFill>
                <a:schemeClr val="tx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BA1EDBD0-63B1-4C82-BC4C-351E679083A9}"/>
              </a:ext>
            </a:extLst>
          </p:cNvPr>
          <p:cNvSpPr>
            <a:spLocks noGrp="1"/>
          </p:cNvSpPr>
          <p:nvPr>
            <p:ph idx="1"/>
          </p:nvPr>
        </p:nvSpPr>
        <p:spPr>
          <a:xfrm>
            <a:off x="0" y="2763520"/>
            <a:ext cx="9656025" cy="4219024"/>
          </a:xfrm>
        </p:spPr>
        <p:txBody>
          <a:bodyPr/>
          <a:lstStyle/>
          <a:p>
            <a:pPr marL="0" indent="0" algn="ctr">
              <a:buNone/>
            </a:pPr>
            <a:r>
              <a:rPr lang="en-US" dirty="0">
                <a:solidFill>
                  <a:schemeClr val="tx1"/>
                </a:solidFill>
              </a:rPr>
              <a:t>JESUS CAME THROUGH THE LOCKED DOORS, AMIDST THE DISCIPLES WHO WERE TROUBLED AND SCARED. HE GAVE PEACE TO THEM.</a:t>
            </a:r>
          </a:p>
        </p:txBody>
      </p:sp>
      <p:pic>
        <p:nvPicPr>
          <p:cNvPr id="4" name="Picture 3">
            <a:extLst>
              <a:ext uri="{FF2B5EF4-FFF2-40B4-BE49-F238E27FC236}">
                <a16:creationId xmlns:a16="http://schemas.microsoft.com/office/drawing/2014/main" id="{D2BC115B-67D9-40C1-B97E-A3A26F10F0E3}"/>
              </a:ext>
            </a:extLst>
          </p:cNvPr>
          <p:cNvPicPr>
            <a:picLocks noChangeAspect="1"/>
          </p:cNvPicPr>
          <p:nvPr/>
        </p:nvPicPr>
        <p:blipFill>
          <a:blip r:embed="rId2"/>
          <a:stretch>
            <a:fillRect/>
          </a:stretch>
        </p:blipFill>
        <p:spPr>
          <a:xfrm>
            <a:off x="7837512" y="177935"/>
            <a:ext cx="2095500" cy="1152525"/>
          </a:xfrm>
          <a:prstGeom prst="ellipse">
            <a:avLst/>
          </a:prstGeom>
          <a:ln>
            <a:noFill/>
          </a:ln>
          <a:effectLst>
            <a:softEdge rad="112500"/>
          </a:effectLst>
        </p:spPr>
      </p:pic>
      <p:pic>
        <p:nvPicPr>
          <p:cNvPr id="7" name="Picture 6">
            <a:extLst>
              <a:ext uri="{FF2B5EF4-FFF2-40B4-BE49-F238E27FC236}">
                <a16:creationId xmlns:a16="http://schemas.microsoft.com/office/drawing/2014/main" id="{6F3AA3F0-734C-49FC-9E67-6D736023DE3B}"/>
              </a:ext>
            </a:extLst>
          </p:cNvPr>
          <p:cNvPicPr>
            <a:picLocks noChangeAspect="1"/>
          </p:cNvPicPr>
          <p:nvPr/>
        </p:nvPicPr>
        <p:blipFill>
          <a:blip r:embed="rId3"/>
          <a:stretch>
            <a:fillRect/>
          </a:stretch>
        </p:blipFill>
        <p:spPr>
          <a:xfrm>
            <a:off x="1356792" y="3703979"/>
            <a:ext cx="4283398" cy="3123586"/>
          </a:xfrm>
          <a:prstGeom prst="rect">
            <a:avLst/>
          </a:prstGeom>
          <a:effectLst>
            <a:glow rad="139700">
              <a:schemeClr val="accent3">
                <a:satMod val="175000"/>
                <a:alpha val="40000"/>
              </a:schemeClr>
            </a:glow>
          </a:effectLst>
        </p:spPr>
      </p:pic>
      <p:sp>
        <p:nvSpPr>
          <p:cNvPr id="8" name="Rectangle 7">
            <a:extLst>
              <a:ext uri="{FF2B5EF4-FFF2-40B4-BE49-F238E27FC236}">
                <a16:creationId xmlns:a16="http://schemas.microsoft.com/office/drawing/2014/main" id="{985BEE02-5FCA-442F-A7C6-4019290FFACD}"/>
              </a:ext>
            </a:extLst>
          </p:cNvPr>
          <p:cNvSpPr/>
          <p:nvPr/>
        </p:nvSpPr>
        <p:spPr>
          <a:xfrm>
            <a:off x="5129114" y="5129391"/>
            <a:ext cx="5029200" cy="1200329"/>
          </a:xfrm>
          <a:prstGeom prst="rect">
            <a:avLst/>
          </a:prstGeom>
        </p:spPr>
        <p:txBody>
          <a:bodyPr>
            <a:spAutoFit/>
          </a:bodyPr>
          <a:lstStyle/>
          <a:p>
            <a:pPr algn="ctr"/>
            <a:r>
              <a:rPr lang="en-GB" sz="2400" b="1" dirty="0">
                <a:solidFill>
                  <a:srgbClr val="002060"/>
                </a:solidFill>
                <a:latin typeface="Abadi" panose="020B0604020104020204" pitchFamily="34" charset="0"/>
              </a:rPr>
              <a:t> THE DISCIPLES REJOICED</a:t>
            </a:r>
          </a:p>
          <a:p>
            <a:pPr algn="ctr"/>
            <a:r>
              <a:rPr lang="en-GB" sz="2400" b="1" dirty="0">
                <a:solidFill>
                  <a:srgbClr val="002060"/>
                </a:solidFill>
                <a:latin typeface="Abadi" panose="020B0604020104020204" pitchFamily="34" charset="0"/>
              </a:rPr>
              <a:t>WHEN THEY SAW HIM</a:t>
            </a:r>
          </a:p>
          <a:p>
            <a:pPr algn="ctr"/>
            <a:r>
              <a:rPr lang="en-GB" sz="2400" b="1" dirty="0">
                <a:solidFill>
                  <a:schemeClr val="accent1"/>
                </a:solidFill>
                <a:latin typeface="Abadi" panose="020B0604020104020204" pitchFamily="34" charset="0"/>
              </a:rPr>
              <a:t>                                                                                                  </a:t>
            </a:r>
            <a:endParaRPr lang="en-GB" sz="2400" b="1" dirty="0">
              <a:solidFill>
                <a:srgbClr val="002060"/>
              </a:solidFill>
              <a:latin typeface="Abadi" panose="020B0604020104020204" pitchFamily="34" charset="0"/>
            </a:endParaRPr>
          </a:p>
        </p:txBody>
      </p:sp>
      <p:sp>
        <p:nvSpPr>
          <p:cNvPr id="9" name="Rectangle 8">
            <a:extLst>
              <a:ext uri="{FF2B5EF4-FFF2-40B4-BE49-F238E27FC236}">
                <a16:creationId xmlns:a16="http://schemas.microsoft.com/office/drawing/2014/main" id="{3281AD76-510A-4E20-BE71-CEBCAE9CFA10}"/>
              </a:ext>
            </a:extLst>
          </p:cNvPr>
          <p:cNvSpPr/>
          <p:nvPr/>
        </p:nvSpPr>
        <p:spPr>
          <a:xfrm>
            <a:off x="-53383" y="7052519"/>
            <a:ext cx="8938644" cy="738664"/>
          </a:xfrm>
          <a:prstGeom prst="rect">
            <a:avLst/>
          </a:prstGeom>
        </p:spPr>
        <p:txBody>
          <a:bodyPr wrap="square">
            <a:spAutoFit/>
          </a:bodyPr>
          <a:lstStyle/>
          <a:p>
            <a:pPr algn="ctr"/>
            <a:r>
              <a:rPr lang="en-GB" sz="2000" b="1" dirty="0">
                <a:solidFill>
                  <a:srgbClr val="002060"/>
                </a:solidFill>
                <a:latin typeface="Abadi" panose="020B0604020104020204" pitchFamily="34" charset="0"/>
              </a:rPr>
              <a:t>JESUS SAID TO THEM</a:t>
            </a:r>
            <a:r>
              <a:rPr lang="en-GB" sz="2400" b="1" dirty="0">
                <a:solidFill>
                  <a:srgbClr val="002060"/>
                </a:solidFill>
                <a:latin typeface="Abadi" panose="020B0604020104020204" pitchFamily="34" charset="0"/>
              </a:rPr>
              <a:t>,’</a:t>
            </a:r>
            <a:r>
              <a:rPr lang="en-US" sz="2400" b="1" dirty="0">
                <a:solidFill>
                  <a:srgbClr val="002060"/>
                </a:solidFill>
                <a:latin typeface="Abadi" panose="020B0604020104020204" pitchFamily="34" charset="0"/>
              </a:rPr>
              <a:t>As the Father has sent me, so I send you.”</a:t>
            </a:r>
            <a:endParaRPr lang="en-GB" sz="2400" b="1" dirty="0">
              <a:solidFill>
                <a:srgbClr val="002060"/>
              </a:solidFill>
              <a:latin typeface="Abadi" panose="020B0604020104020204" pitchFamily="34" charset="0"/>
            </a:endParaRPr>
          </a:p>
          <a:p>
            <a:pPr algn="ctr"/>
            <a:r>
              <a:rPr lang="en-GB" b="1" dirty="0">
                <a:solidFill>
                  <a:schemeClr val="accent1"/>
                </a:solidFill>
                <a:latin typeface="Abadi" panose="020B0604020104020204" pitchFamily="34" charset="0"/>
              </a:rPr>
              <a:t>                                                                                   </a:t>
            </a:r>
            <a:endParaRPr lang="en-GB" b="1" dirty="0">
              <a:solidFill>
                <a:srgbClr val="002060"/>
              </a:solidFill>
              <a:latin typeface="Abadi" panose="020B0604020104020204" pitchFamily="34" charset="0"/>
            </a:endParaRPr>
          </a:p>
        </p:txBody>
      </p:sp>
    </p:spTree>
    <p:extLst>
      <p:ext uri="{BB962C8B-B14F-4D97-AF65-F5344CB8AC3E}">
        <p14:creationId xmlns:p14="http://schemas.microsoft.com/office/powerpoint/2010/main" val="150506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2CA6-329B-4FF8-8C3D-186DB89FF675}"/>
              </a:ext>
            </a:extLst>
          </p:cNvPr>
          <p:cNvSpPr>
            <a:spLocks noGrp="1"/>
          </p:cNvSpPr>
          <p:nvPr>
            <p:ph type="title"/>
          </p:nvPr>
        </p:nvSpPr>
        <p:spPr>
          <a:xfrm>
            <a:off x="775026" y="1293912"/>
            <a:ext cx="10982970" cy="1768811"/>
          </a:xfrm>
        </p:spPr>
        <p:txBody>
          <a:bodyPr>
            <a:normAutofit/>
          </a:bodyPr>
          <a:lstStyle/>
          <a:p>
            <a:r>
              <a:rPr lang="en-US" sz="2800" dirty="0">
                <a:solidFill>
                  <a:schemeClr val="accent4">
                    <a:lumMod val="50000"/>
                  </a:schemeClr>
                </a:solidFill>
              </a:rPr>
              <a:t>JESUS BREATHED ON THEM SAYING;</a:t>
            </a:r>
            <a:br>
              <a:rPr lang="en-US" sz="2800" dirty="0">
                <a:solidFill>
                  <a:schemeClr val="accent4">
                    <a:lumMod val="50000"/>
                  </a:schemeClr>
                </a:solidFill>
              </a:rPr>
            </a:br>
            <a:r>
              <a:rPr lang="en-US" dirty="0">
                <a:solidFill>
                  <a:schemeClr val="accent4">
                    <a:lumMod val="50000"/>
                  </a:schemeClr>
                </a:solidFill>
              </a:rPr>
              <a:t>‘RECEIVE THE HOLY SPIRIT’</a:t>
            </a:r>
            <a:endParaRPr lang="en-GB" dirty="0">
              <a:solidFill>
                <a:schemeClr val="accent4">
                  <a:lumMod val="50000"/>
                </a:schemeClr>
              </a:solidFill>
            </a:endParaRPr>
          </a:p>
        </p:txBody>
      </p:sp>
      <p:pic>
        <p:nvPicPr>
          <p:cNvPr id="5" name="Picture 4">
            <a:extLst>
              <a:ext uri="{FF2B5EF4-FFF2-40B4-BE49-F238E27FC236}">
                <a16:creationId xmlns:a16="http://schemas.microsoft.com/office/drawing/2014/main" id="{3D657415-831D-468A-812D-D49B97DE6A16}"/>
              </a:ext>
            </a:extLst>
          </p:cNvPr>
          <p:cNvPicPr>
            <a:picLocks noChangeAspect="1"/>
          </p:cNvPicPr>
          <p:nvPr/>
        </p:nvPicPr>
        <p:blipFill rotWithShape="1">
          <a:blip r:embed="rId2"/>
          <a:srcRect r="57092"/>
          <a:stretch/>
        </p:blipFill>
        <p:spPr>
          <a:xfrm>
            <a:off x="7581393" y="11088"/>
            <a:ext cx="991199" cy="1417027"/>
          </a:xfrm>
          <a:prstGeom prst="ellipse">
            <a:avLst/>
          </a:prstGeom>
          <a:ln>
            <a:noFill/>
          </a:ln>
          <a:effectLst>
            <a:softEdge rad="112500"/>
          </a:effectLst>
        </p:spPr>
      </p:pic>
      <p:sp>
        <p:nvSpPr>
          <p:cNvPr id="10" name="Content Placeholder 9">
            <a:extLst>
              <a:ext uri="{FF2B5EF4-FFF2-40B4-BE49-F238E27FC236}">
                <a16:creationId xmlns:a16="http://schemas.microsoft.com/office/drawing/2014/main" id="{75AA11CC-D50F-4B90-8F56-9BAB3D4ECAFD}"/>
              </a:ext>
            </a:extLst>
          </p:cNvPr>
          <p:cNvSpPr>
            <a:spLocks noGrp="1"/>
          </p:cNvSpPr>
          <p:nvPr>
            <p:ph idx="1"/>
          </p:nvPr>
        </p:nvSpPr>
        <p:spPr>
          <a:xfrm>
            <a:off x="204664" y="2763520"/>
            <a:ext cx="9451361" cy="4138371"/>
          </a:xfrm>
        </p:spPr>
        <p:txBody>
          <a:bodyPr>
            <a:normAutofit/>
          </a:bodyPr>
          <a:lstStyle/>
          <a:p>
            <a:pPr marL="0" indent="0">
              <a:buNone/>
            </a:pPr>
            <a:r>
              <a:rPr lang="en-GB" dirty="0">
                <a:solidFill>
                  <a:schemeClr val="tx1"/>
                </a:solidFill>
              </a:rPr>
              <a:t>Breathing on them the Holy Spirit,  Jesus asked them to forgive each others sins.</a:t>
            </a:r>
          </a:p>
          <a:p>
            <a:pPr marL="0" indent="0" algn="ctr">
              <a:buNone/>
            </a:pPr>
            <a:r>
              <a:rPr lang="en-GB" b="1" dirty="0">
                <a:solidFill>
                  <a:srgbClr val="FF0000"/>
                </a:solidFill>
                <a:latin typeface="Comic Sans MS" panose="030F0702030302020204" pitchFamily="66" charset="0"/>
              </a:rPr>
              <a:t>'whose sins you forgive are forgiven them, and whose sins you retain are retained.”</a:t>
            </a:r>
          </a:p>
          <a:p>
            <a:pPr marL="0" indent="0" algn="ctr">
              <a:buNone/>
            </a:pPr>
            <a:endParaRPr lang="en-GB" b="1" dirty="0">
              <a:solidFill>
                <a:srgbClr val="FF0000"/>
              </a:solidFill>
              <a:latin typeface="Comic Sans MS" panose="030F0702030302020204" pitchFamily="66" charset="0"/>
            </a:endParaRPr>
          </a:p>
          <a:p>
            <a:pPr marL="0" indent="0" algn="ctr">
              <a:buNone/>
            </a:pPr>
            <a:endParaRPr lang="en-GB" b="1" dirty="0">
              <a:solidFill>
                <a:srgbClr val="FF0000"/>
              </a:solidFill>
              <a:latin typeface="Comic Sans MS" panose="030F0702030302020204" pitchFamily="66" charset="0"/>
            </a:endParaRPr>
          </a:p>
          <a:p>
            <a:endParaRPr lang="en-GB" dirty="0"/>
          </a:p>
        </p:txBody>
      </p:sp>
      <p:sp>
        <p:nvSpPr>
          <p:cNvPr id="12" name="Rectangle 11">
            <a:extLst>
              <a:ext uri="{FF2B5EF4-FFF2-40B4-BE49-F238E27FC236}">
                <a16:creationId xmlns:a16="http://schemas.microsoft.com/office/drawing/2014/main" id="{2A149A8D-05CE-4126-8D68-89F3C156B729}"/>
              </a:ext>
            </a:extLst>
          </p:cNvPr>
          <p:cNvSpPr/>
          <p:nvPr/>
        </p:nvSpPr>
        <p:spPr>
          <a:xfrm>
            <a:off x="0" y="5993950"/>
            <a:ext cx="11881320" cy="1815882"/>
          </a:xfrm>
          <a:prstGeom prst="rect">
            <a:avLst/>
          </a:prstGeom>
        </p:spPr>
        <p:txBody>
          <a:bodyPr wrap="square">
            <a:spAutoFit/>
          </a:bodyPr>
          <a:lstStyle/>
          <a:p>
            <a:pPr algn="ctr"/>
            <a:endParaRPr lang="en-GB" sz="2800" dirty="0">
              <a:solidFill>
                <a:schemeClr val="tx2">
                  <a:lumMod val="50000"/>
                </a:schemeClr>
              </a:solidFill>
              <a:latin typeface="Comic Sans MS" panose="030F0702030302020204" pitchFamily="66" charset="0"/>
            </a:endParaRPr>
          </a:p>
          <a:p>
            <a:endParaRPr lang="en-GB" sz="2800" dirty="0">
              <a:solidFill>
                <a:schemeClr val="tx2">
                  <a:lumMod val="50000"/>
                </a:schemeClr>
              </a:solidFill>
              <a:latin typeface="Abadi" panose="020B0604020104020204" pitchFamily="34" charset="0"/>
            </a:endParaRPr>
          </a:p>
          <a:p>
            <a:r>
              <a:rPr lang="en-GB" sz="2800" dirty="0">
                <a:solidFill>
                  <a:schemeClr val="tx2">
                    <a:lumMod val="50000"/>
                  </a:schemeClr>
                </a:solidFill>
                <a:latin typeface="Abadi" panose="020B0604020104020204" pitchFamily="34" charset="0"/>
              </a:rPr>
              <a:t>HE ASKED HIS FOLLOWERS TO SPREAD HIS PEACE  </a:t>
            </a:r>
          </a:p>
          <a:p>
            <a:r>
              <a:rPr lang="en-GB" sz="2800" dirty="0">
                <a:solidFill>
                  <a:schemeClr val="tx2">
                    <a:lumMod val="50000"/>
                  </a:schemeClr>
                </a:solidFill>
                <a:latin typeface="Abadi" panose="020B0604020104020204" pitchFamily="34" charset="0"/>
              </a:rPr>
              <a:t>BY FORGIVING SINS. </a:t>
            </a:r>
          </a:p>
        </p:txBody>
      </p:sp>
      <p:pic>
        <p:nvPicPr>
          <p:cNvPr id="14" name="Picture 13">
            <a:extLst>
              <a:ext uri="{FF2B5EF4-FFF2-40B4-BE49-F238E27FC236}">
                <a16:creationId xmlns:a16="http://schemas.microsoft.com/office/drawing/2014/main" id="{BEC39C89-D508-4BB0-A8C1-5A58352728B3}"/>
              </a:ext>
            </a:extLst>
          </p:cNvPr>
          <p:cNvPicPr>
            <a:picLocks noChangeAspect="1"/>
          </p:cNvPicPr>
          <p:nvPr/>
        </p:nvPicPr>
        <p:blipFill>
          <a:blip r:embed="rId3"/>
          <a:stretch>
            <a:fillRect/>
          </a:stretch>
        </p:blipFill>
        <p:spPr>
          <a:xfrm>
            <a:off x="4093096" y="4345547"/>
            <a:ext cx="2628900" cy="2181225"/>
          </a:xfrm>
          <a:prstGeom prst="rect">
            <a:avLst/>
          </a:prstGeom>
          <a:ln>
            <a:noFill/>
          </a:ln>
          <a:effectLst>
            <a:softEdge rad="317500"/>
          </a:effectLst>
        </p:spPr>
      </p:pic>
    </p:spTree>
    <p:extLst>
      <p:ext uri="{BB962C8B-B14F-4D97-AF65-F5344CB8AC3E}">
        <p14:creationId xmlns:p14="http://schemas.microsoft.com/office/powerpoint/2010/main" val="124570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2CA6-329B-4FF8-8C3D-186DB89FF675}"/>
              </a:ext>
            </a:extLst>
          </p:cNvPr>
          <p:cNvSpPr>
            <a:spLocks noGrp="1"/>
          </p:cNvSpPr>
          <p:nvPr>
            <p:ph type="title"/>
          </p:nvPr>
        </p:nvSpPr>
        <p:spPr>
          <a:xfrm>
            <a:off x="2292896" y="1797968"/>
            <a:ext cx="11256574" cy="1768811"/>
          </a:xfrm>
        </p:spPr>
        <p:txBody>
          <a:bodyPr/>
          <a:lstStyle/>
          <a:p>
            <a:r>
              <a:rPr lang="en-US" dirty="0">
                <a:solidFill>
                  <a:schemeClr val="tx1"/>
                </a:solidFill>
              </a:rPr>
              <a:t>ARE WE ABLE TO FORGIVE?</a:t>
            </a:r>
            <a:endParaRPr lang="en-GB" dirty="0">
              <a:solidFill>
                <a:schemeClr val="tx1"/>
              </a:solidFill>
            </a:endParaRPr>
          </a:p>
        </p:txBody>
      </p:sp>
      <p:sp>
        <p:nvSpPr>
          <p:cNvPr id="3" name="Content Placeholder 2">
            <a:extLst>
              <a:ext uri="{FF2B5EF4-FFF2-40B4-BE49-F238E27FC236}">
                <a16:creationId xmlns:a16="http://schemas.microsoft.com/office/drawing/2014/main" id="{BA1EDBD0-63B1-4C82-BC4C-351E679083A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D2BC115B-67D9-40C1-B97E-A3A26F10F0E3}"/>
              </a:ext>
            </a:extLst>
          </p:cNvPr>
          <p:cNvPicPr>
            <a:picLocks noChangeAspect="1"/>
          </p:cNvPicPr>
          <p:nvPr/>
        </p:nvPicPr>
        <p:blipFill>
          <a:blip r:embed="rId2"/>
          <a:stretch>
            <a:fillRect/>
          </a:stretch>
        </p:blipFill>
        <p:spPr>
          <a:xfrm>
            <a:off x="7693496" y="46354"/>
            <a:ext cx="2095500" cy="1152525"/>
          </a:xfrm>
          <a:prstGeom prst="ellipse">
            <a:avLst/>
          </a:prstGeom>
          <a:ln>
            <a:noFill/>
          </a:ln>
          <a:effectLst>
            <a:softEdge rad="112500"/>
          </a:effectLst>
        </p:spPr>
      </p:pic>
      <p:pic>
        <p:nvPicPr>
          <p:cNvPr id="5" name="Picture 4">
            <a:extLst>
              <a:ext uri="{FF2B5EF4-FFF2-40B4-BE49-F238E27FC236}">
                <a16:creationId xmlns:a16="http://schemas.microsoft.com/office/drawing/2014/main" id="{766D1D12-1E8F-4AAB-BE6A-8EC0BC2B6B3D}"/>
              </a:ext>
            </a:extLst>
          </p:cNvPr>
          <p:cNvPicPr>
            <a:picLocks noChangeAspect="1"/>
          </p:cNvPicPr>
          <p:nvPr/>
        </p:nvPicPr>
        <p:blipFill rotWithShape="1">
          <a:blip r:embed="rId3"/>
          <a:srcRect r="57092"/>
          <a:stretch/>
        </p:blipFill>
        <p:spPr>
          <a:xfrm>
            <a:off x="132656" y="6193377"/>
            <a:ext cx="991199" cy="1417027"/>
          </a:xfrm>
          <a:prstGeom prst="ellipse">
            <a:avLst/>
          </a:prstGeom>
          <a:ln>
            <a:noFill/>
          </a:ln>
          <a:effectLst>
            <a:softEdge rad="112500"/>
          </a:effectLst>
        </p:spPr>
      </p:pic>
      <p:sp>
        <p:nvSpPr>
          <p:cNvPr id="6" name="Heart 5">
            <a:extLst>
              <a:ext uri="{FF2B5EF4-FFF2-40B4-BE49-F238E27FC236}">
                <a16:creationId xmlns:a16="http://schemas.microsoft.com/office/drawing/2014/main" id="{10003D9D-E105-45A5-94D1-67E31E314888}"/>
              </a:ext>
            </a:extLst>
          </p:cNvPr>
          <p:cNvSpPr/>
          <p:nvPr/>
        </p:nvSpPr>
        <p:spPr>
          <a:xfrm>
            <a:off x="163893" y="81356"/>
            <a:ext cx="2311524" cy="2088232"/>
          </a:xfrm>
          <a:prstGeom prst="hear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solidFill>
                <a:schemeClr val="accent2"/>
              </a:solidFill>
            </a:endParaRPr>
          </a:p>
        </p:txBody>
      </p:sp>
      <p:sp>
        <p:nvSpPr>
          <p:cNvPr id="7" name="TextBox 6">
            <a:extLst>
              <a:ext uri="{FF2B5EF4-FFF2-40B4-BE49-F238E27FC236}">
                <a16:creationId xmlns:a16="http://schemas.microsoft.com/office/drawing/2014/main" id="{2CCB100D-FABF-4294-A6F5-92A4BBDE6DB5}"/>
              </a:ext>
            </a:extLst>
          </p:cNvPr>
          <p:cNvSpPr txBox="1"/>
          <p:nvPr/>
        </p:nvSpPr>
        <p:spPr>
          <a:xfrm>
            <a:off x="269606" y="678737"/>
            <a:ext cx="2095500" cy="927459"/>
          </a:xfrm>
          <a:prstGeom prst="rect">
            <a:avLst/>
          </a:prstGeom>
          <a:noFill/>
        </p:spPr>
        <p:txBody>
          <a:bodyPr wrap="square" rtlCol="0">
            <a:spAutoFit/>
          </a:bodyPr>
          <a:lstStyle/>
          <a:p>
            <a:pPr algn="ctr"/>
            <a:r>
              <a:rPr lang="en-US" b="1" dirty="0">
                <a:solidFill>
                  <a:schemeClr val="bg1"/>
                </a:solidFill>
                <a:latin typeface="Abadi" panose="020B0604020104020204" pitchFamily="34" charset="0"/>
              </a:rPr>
              <a:t>WE ARE FORGIVEN. LET US FORGIVE EACHOTHER</a:t>
            </a:r>
            <a:endParaRPr lang="en-GB" b="1" dirty="0">
              <a:solidFill>
                <a:schemeClr val="bg1"/>
              </a:solidFill>
              <a:latin typeface="Abadi" panose="020B0604020104020204" pitchFamily="34" charset="0"/>
            </a:endParaRPr>
          </a:p>
        </p:txBody>
      </p:sp>
      <p:sp>
        <p:nvSpPr>
          <p:cNvPr id="11" name="Rectangle: Rounded Corners 10">
            <a:extLst>
              <a:ext uri="{FF2B5EF4-FFF2-40B4-BE49-F238E27FC236}">
                <a16:creationId xmlns:a16="http://schemas.microsoft.com/office/drawing/2014/main" id="{1E4F2408-8171-4E8F-9AFD-C2B82765F702}"/>
              </a:ext>
            </a:extLst>
          </p:cNvPr>
          <p:cNvSpPr/>
          <p:nvPr/>
        </p:nvSpPr>
        <p:spPr>
          <a:xfrm>
            <a:off x="2260306" y="2615181"/>
            <a:ext cx="7368692" cy="4435048"/>
          </a:xfrm>
          <a:prstGeom prst="round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9" name="Picture 8">
            <a:extLst>
              <a:ext uri="{FF2B5EF4-FFF2-40B4-BE49-F238E27FC236}">
                <a16:creationId xmlns:a16="http://schemas.microsoft.com/office/drawing/2014/main" id="{50648723-3DC4-47A7-A004-B3F02CFE988B}"/>
              </a:ext>
            </a:extLst>
          </p:cNvPr>
          <p:cNvPicPr>
            <a:picLocks noChangeAspect="1"/>
          </p:cNvPicPr>
          <p:nvPr/>
        </p:nvPicPr>
        <p:blipFill>
          <a:blip r:embed="rId4"/>
          <a:stretch>
            <a:fillRect/>
          </a:stretch>
        </p:blipFill>
        <p:spPr>
          <a:xfrm>
            <a:off x="924744" y="3474780"/>
            <a:ext cx="2161977" cy="2239886"/>
          </a:xfrm>
          <a:prstGeom prst="rect">
            <a:avLst/>
          </a:prstGeom>
          <a:ln>
            <a:noFill/>
          </a:ln>
          <a:effectLst>
            <a:softEdge rad="112500"/>
          </a:effectLst>
        </p:spPr>
      </p:pic>
      <p:sp>
        <p:nvSpPr>
          <p:cNvPr id="12" name="TextBox 11">
            <a:extLst>
              <a:ext uri="{FF2B5EF4-FFF2-40B4-BE49-F238E27FC236}">
                <a16:creationId xmlns:a16="http://schemas.microsoft.com/office/drawing/2014/main" id="{E4CBAFE1-A701-474C-A1C0-CB4FB8964725}"/>
              </a:ext>
            </a:extLst>
          </p:cNvPr>
          <p:cNvSpPr txBox="1"/>
          <p:nvPr/>
        </p:nvSpPr>
        <p:spPr>
          <a:xfrm>
            <a:off x="3589040" y="3123385"/>
            <a:ext cx="5256584" cy="3139321"/>
          </a:xfrm>
          <a:prstGeom prst="rect">
            <a:avLst/>
          </a:prstGeom>
          <a:noFill/>
        </p:spPr>
        <p:txBody>
          <a:bodyPr wrap="square" rtlCol="0">
            <a:spAutoFit/>
          </a:bodyPr>
          <a:lstStyle/>
          <a:p>
            <a:r>
              <a:rPr lang="en-US" sz="2000" b="1" dirty="0">
                <a:latin typeface="Abadi" panose="020B0604020104020204" pitchFamily="34" charset="0"/>
              </a:rPr>
              <a:t>LET US THINK OF TIMES THAT WE WERE NOT ABLE TO FORGIVE</a:t>
            </a:r>
          </a:p>
          <a:p>
            <a:endParaRPr lang="en-US" sz="2000" b="1" dirty="0">
              <a:latin typeface="Abadi" panose="020B0604020104020204" pitchFamily="34" charset="0"/>
            </a:endParaRPr>
          </a:p>
          <a:p>
            <a:r>
              <a:rPr lang="en-US" sz="2000" b="1" dirty="0">
                <a:latin typeface="Abadi" panose="020B0604020104020204" pitchFamily="34" charset="0"/>
              </a:rPr>
              <a:t>LET US THINK OF THINGS THAT WE ARE NOT ABLE TO FORGIVE</a:t>
            </a:r>
          </a:p>
          <a:p>
            <a:endParaRPr lang="en-US" sz="2000" b="1" dirty="0">
              <a:latin typeface="Abadi" panose="020B0604020104020204" pitchFamily="34" charset="0"/>
            </a:endParaRPr>
          </a:p>
          <a:p>
            <a:endParaRPr lang="en-US" sz="2000" b="1" dirty="0">
              <a:latin typeface="Abadi" panose="020B0604020104020204" pitchFamily="34" charset="0"/>
            </a:endParaRPr>
          </a:p>
          <a:p>
            <a:endParaRPr lang="en-US" dirty="0"/>
          </a:p>
          <a:p>
            <a:pPr algn="ctr"/>
            <a:r>
              <a:rPr lang="en-US" sz="2000" b="1" dirty="0">
                <a:solidFill>
                  <a:schemeClr val="accent4">
                    <a:lumMod val="75000"/>
                  </a:schemeClr>
                </a:solidFill>
                <a:latin typeface="Comic Sans MS" panose="030F0702030302020204" pitchFamily="66" charset="0"/>
              </a:rPr>
              <a:t>HOLY SPIRIT FILL IN ME WITH GODS LOVE. HELP ME TO FORGIVE</a:t>
            </a:r>
            <a:endParaRPr lang="en-GB" sz="2000" b="1" dirty="0">
              <a:solidFill>
                <a:schemeClr val="accent4">
                  <a:lumMod val="75000"/>
                </a:schemeClr>
              </a:solidFill>
              <a:latin typeface="Comic Sans MS" panose="030F0702030302020204" pitchFamily="66" charset="0"/>
            </a:endParaRPr>
          </a:p>
        </p:txBody>
      </p:sp>
      <p:pic>
        <p:nvPicPr>
          <p:cNvPr id="1026" name="Picture 2" descr="Clipart praying hands">
            <a:extLst>
              <a:ext uri="{FF2B5EF4-FFF2-40B4-BE49-F238E27FC236}">
                <a16:creationId xmlns:a16="http://schemas.microsoft.com/office/drawing/2014/main" id="{B4D6ABC9-8C7C-4717-97CE-E83833652C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0643" y="5582708"/>
            <a:ext cx="569962" cy="67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500"/>
                                        <p:tgtEl>
                                          <p:spTgt spid="12">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fade">
                                      <p:cBhvr>
                                        <p:cTn id="34" dur="500"/>
                                        <p:tgtEl>
                                          <p:spTgt spid="1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heel(1)">
                                      <p:cBhvr>
                                        <p:cTn id="39" dur="20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xEl>
                                              <p:pRg st="6" end="6"/>
                                            </p:txEl>
                                          </p:spTgt>
                                        </p:tgtEl>
                                        <p:attrNameLst>
                                          <p:attrName>style.visibility</p:attrName>
                                        </p:attrNameLst>
                                      </p:cBhvr>
                                      <p:to>
                                        <p:strVal val="visible"/>
                                      </p:to>
                                    </p:set>
                                    <p:animEffect transition="in" filter="wipe(down)">
                                      <p:cBhvr>
                                        <p:cTn id="44"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8C7C-1196-413C-AE1C-5FFB95D07E0E}"/>
              </a:ext>
            </a:extLst>
          </p:cNvPr>
          <p:cNvSpPr>
            <a:spLocks noGrp="1"/>
          </p:cNvSpPr>
          <p:nvPr>
            <p:ph type="title"/>
          </p:nvPr>
        </p:nvSpPr>
        <p:spPr>
          <a:xfrm>
            <a:off x="2374739" y="1422745"/>
            <a:ext cx="7340491" cy="1768811"/>
          </a:xfrm>
        </p:spPr>
        <p:txBody>
          <a:bodyPr>
            <a:normAutofit/>
          </a:bodyPr>
          <a:lstStyle/>
          <a:p>
            <a:pPr algn="ctr"/>
            <a:r>
              <a:rPr lang="en-US" sz="2400" b="1" dirty="0">
                <a:solidFill>
                  <a:schemeClr val="accent4">
                    <a:lumMod val="75000"/>
                  </a:schemeClr>
                </a:solidFill>
                <a:latin typeface="Abadi" panose="020B0604020104020204" pitchFamily="34" charset="0"/>
              </a:rPr>
              <a:t>JESUS CRACKS OPEN THROUGH OUR WEAKNESSES AND BLOCKS TO COME INTO US</a:t>
            </a:r>
            <a:br>
              <a:rPr lang="en-US" sz="2400" b="1" dirty="0">
                <a:solidFill>
                  <a:schemeClr val="accent4">
                    <a:lumMod val="75000"/>
                  </a:schemeClr>
                </a:solidFill>
                <a:latin typeface="Abadi" panose="020B0604020104020204" pitchFamily="34" charset="0"/>
              </a:rPr>
            </a:br>
            <a:endParaRPr lang="en-GB" sz="2400" b="1" dirty="0">
              <a:solidFill>
                <a:schemeClr val="accent4">
                  <a:lumMod val="75000"/>
                </a:schemeClr>
              </a:solidFill>
              <a:latin typeface="Abadi" panose="020B0604020104020204" pitchFamily="34" charset="0"/>
            </a:endParaRPr>
          </a:p>
        </p:txBody>
      </p:sp>
      <p:sp>
        <p:nvSpPr>
          <p:cNvPr id="3" name="Content Placeholder 2">
            <a:extLst>
              <a:ext uri="{FF2B5EF4-FFF2-40B4-BE49-F238E27FC236}">
                <a16:creationId xmlns:a16="http://schemas.microsoft.com/office/drawing/2014/main" id="{A0DAE0AA-58FC-4A7E-864C-41A9A419003E}"/>
              </a:ext>
            </a:extLst>
          </p:cNvPr>
          <p:cNvSpPr>
            <a:spLocks noGrp="1"/>
          </p:cNvSpPr>
          <p:nvPr>
            <p:ph idx="1"/>
          </p:nvPr>
        </p:nvSpPr>
        <p:spPr>
          <a:xfrm>
            <a:off x="2508920" y="5703214"/>
            <a:ext cx="7235721" cy="4138371"/>
          </a:xfrm>
        </p:spPr>
        <p:txBody>
          <a:bodyPr/>
          <a:lstStyle/>
          <a:p>
            <a:pPr marL="0" indent="0">
              <a:buNone/>
            </a:pPr>
            <a:r>
              <a:rPr lang="en-US" b="1" dirty="0">
                <a:solidFill>
                  <a:srgbClr val="002060"/>
                </a:solidFill>
                <a:latin typeface="Abadi" panose="020B0604020104020204" pitchFamily="34" charset="0"/>
              </a:rPr>
              <a:t>LET US OFFER ALL OUR WEAKNESSES AND CONCERNS TO JESUS</a:t>
            </a:r>
          </a:p>
          <a:p>
            <a:pPr marL="0" indent="0">
              <a:buNone/>
            </a:pPr>
            <a:r>
              <a:rPr lang="en-US" b="1" dirty="0">
                <a:solidFill>
                  <a:srgbClr val="002060"/>
                </a:solidFill>
                <a:latin typeface="Abadi" panose="020B0604020104020204" pitchFamily="34" charset="0"/>
              </a:rPr>
              <a:t>                   </a:t>
            </a:r>
            <a:r>
              <a:rPr lang="en-US" sz="2400" b="1" dirty="0">
                <a:solidFill>
                  <a:srgbClr val="C00000"/>
                </a:solidFill>
                <a:latin typeface="Comic Sans MS" panose="030F0702030302020204" pitchFamily="66" charset="0"/>
              </a:rPr>
              <a:t>LET HIS PEACE FILL IN US</a:t>
            </a:r>
          </a:p>
          <a:p>
            <a:pPr marL="0" indent="0">
              <a:buNone/>
            </a:pPr>
            <a:r>
              <a:rPr lang="en-US" sz="2400" b="1" dirty="0">
                <a:solidFill>
                  <a:srgbClr val="C00000"/>
                </a:solidFill>
                <a:latin typeface="Comic Sans MS" panose="030F0702030302020204" pitchFamily="66" charset="0"/>
              </a:rPr>
              <a:t>LET THE HOLY SPIRIT STRENGTHEN US</a:t>
            </a:r>
            <a:endParaRPr lang="en-GB" sz="2400" b="1" dirty="0">
              <a:solidFill>
                <a:srgbClr val="C00000"/>
              </a:solidFill>
              <a:latin typeface="Comic Sans MS" panose="030F0702030302020204" pitchFamily="66" charset="0"/>
            </a:endParaRPr>
          </a:p>
        </p:txBody>
      </p:sp>
      <p:sp>
        <p:nvSpPr>
          <p:cNvPr id="4" name="Rectangle 3">
            <a:extLst>
              <a:ext uri="{FF2B5EF4-FFF2-40B4-BE49-F238E27FC236}">
                <a16:creationId xmlns:a16="http://schemas.microsoft.com/office/drawing/2014/main" id="{686589C7-1FBE-4ABC-887D-03A58F32F472}"/>
              </a:ext>
            </a:extLst>
          </p:cNvPr>
          <p:cNvSpPr/>
          <p:nvPr/>
        </p:nvSpPr>
        <p:spPr>
          <a:xfrm>
            <a:off x="2436912" y="2950096"/>
            <a:ext cx="6907088" cy="2246769"/>
          </a:xfrm>
          <a:prstGeom prst="rect">
            <a:avLst/>
          </a:prstGeom>
        </p:spPr>
        <p:txBody>
          <a:bodyPr wrap="square">
            <a:spAutoFit/>
          </a:bodyPr>
          <a:lstStyle/>
          <a:p>
            <a:r>
              <a:rPr lang="en-US" sz="2800" b="1" dirty="0">
                <a:solidFill>
                  <a:schemeClr val="accent4">
                    <a:lumMod val="75000"/>
                  </a:schemeClr>
                </a:solidFill>
                <a:latin typeface="Abadi" panose="020B0604020104020204" pitchFamily="34" charset="0"/>
              </a:rPr>
              <a:t>*HE GIVES US PEACE*</a:t>
            </a:r>
          </a:p>
          <a:p>
            <a:br>
              <a:rPr lang="en-US" sz="2800" b="1" dirty="0">
                <a:solidFill>
                  <a:schemeClr val="accent4">
                    <a:lumMod val="75000"/>
                  </a:schemeClr>
                </a:solidFill>
                <a:latin typeface="Abadi" panose="020B0604020104020204" pitchFamily="34" charset="0"/>
              </a:rPr>
            </a:br>
            <a:r>
              <a:rPr lang="en-US" sz="2800" b="1" dirty="0">
                <a:solidFill>
                  <a:schemeClr val="accent4">
                    <a:lumMod val="75000"/>
                  </a:schemeClr>
                </a:solidFill>
                <a:latin typeface="Abadi" panose="020B0604020104020204" pitchFamily="34" charset="0"/>
              </a:rPr>
              <a:t>*HE REVEALS HIMSELF AS LIVING *</a:t>
            </a:r>
          </a:p>
          <a:p>
            <a:br>
              <a:rPr lang="en-US" sz="2800" b="1" dirty="0">
                <a:solidFill>
                  <a:schemeClr val="accent4">
                    <a:lumMod val="75000"/>
                  </a:schemeClr>
                </a:solidFill>
                <a:latin typeface="Abadi" panose="020B0604020104020204" pitchFamily="34" charset="0"/>
              </a:rPr>
            </a:br>
            <a:r>
              <a:rPr lang="en-US" sz="2800" b="1" dirty="0">
                <a:solidFill>
                  <a:schemeClr val="accent4">
                    <a:lumMod val="75000"/>
                  </a:schemeClr>
                </a:solidFill>
                <a:latin typeface="Abadi" panose="020B0604020104020204" pitchFamily="34" charset="0"/>
              </a:rPr>
              <a:t>*HE BREATHES HOLY SPIRIT*</a:t>
            </a:r>
            <a:endParaRPr lang="en-GB" sz="2800" dirty="0"/>
          </a:p>
        </p:txBody>
      </p:sp>
      <p:pic>
        <p:nvPicPr>
          <p:cNvPr id="5" name="Picture 2" descr="Clipart praying hands">
            <a:extLst>
              <a:ext uri="{FF2B5EF4-FFF2-40B4-BE49-F238E27FC236}">
                <a16:creationId xmlns:a16="http://schemas.microsoft.com/office/drawing/2014/main" id="{91BADE5F-F789-4781-A1E6-05E81C66A4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552" y="5669657"/>
            <a:ext cx="569962" cy="679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1187F9-127D-43B1-A4BA-81D7681D383D}"/>
              </a:ext>
            </a:extLst>
          </p:cNvPr>
          <p:cNvPicPr>
            <a:picLocks noChangeAspect="1"/>
          </p:cNvPicPr>
          <p:nvPr/>
        </p:nvPicPr>
        <p:blipFill>
          <a:blip r:embed="rId3"/>
          <a:stretch>
            <a:fillRect/>
          </a:stretch>
        </p:blipFill>
        <p:spPr>
          <a:xfrm>
            <a:off x="1267783" y="82807"/>
            <a:ext cx="2095500" cy="1152525"/>
          </a:xfrm>
          <a:prstGeom prst="ellipse">
            <a:avLst/>
          </a:prstGeom>
          <a:ln>
            <a:noFill/>
          </a:ln>
          <a:effectLst>
            <a:softEdge rad="112500"/>
          </a:effectLst>
        </p:spPr>
      </p:pic>
    </p:spTree>
    <p:extLst>
      <p:ext uri="{BB962C8B-B14F-4D97-AF65-F5344CB8AC3E}">
        <p14:creationId xmlns:p14="http://schemas.microsoft.com/office/powerpoint/2010/main" val="28282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2CA6-329B-4FF8-8C3D-186DB89FF675}"/>
              </a:ext>
            </a:extLst>
          </p:cNvPr>
          <p:cNvSpPr>
            <a:spLocks noGrp="1"/>
          </p:cNvSpPr>
          <p:nvPr>
            <p:ph type="title"/>
          </p:nvPr>
        </p:nvSpPr>
        <p:spPr>
          <a:xfrm>
            <a:off x="1860848" y="1515741"/>
            <a:ext cx="8731280" cy="937819"/>
          </a:xfrm>
        </p:spPr>
        <p:txBody>
          <a:bodyPr/>
          <a:lstStyle/>
          <a:p>
            <a:r>
              <a:rPr lang="en-US" dirty="0">
                <a:solidFill>
                  <a:schemeClr val="tx2">
                    <a:lumMod val="50000"/>
                  </a:schemeClr>
                </a:solidFill>
              </a:rPr>
              <a:t>THE DAY OF WAIT IS OVER</a:t>
            </a:r>
            <a:endParaRPr lang="en-GB" dirty="0">
              <a:solidFill>
                <a:schemeClr val="tx2">
                  <a:lumMod val="50000"/>
                </a:schemeClr>
              </a:solidFill>
            </a:endParaRPr>
          </a:p>
        </p:txBody>
      </p:sp>
      <p:sp>
        <p:nvSpPr>
          <p:cNvPr id="3" name="Content Placeholder 2">
            <a:extLst>
              <a:ext uri="{FF2B5EF4-FFF2-40B4-BE49-F238E27FC236}">
                <a16:creationId xmlns:a16="http://schemas.microsoft.com/office/drawing/2014/main" id="{BA1EDBD0-63B1-4C82-BC4C-351E679083A9}"/>
              </a:ext>
            </a:extLst>
          </p:cNvPr>
          <p:cNvSpPr>
            <a:spLocks noGrp="1"/>
          </p:cNvSpPr>
          <p:nvPr>
            <p:ph idx="1"/>
          </p:nvPr>
        </p:nvSpPr>
        <p:spPr>
          <a:xfrm>
            <a:off x="348680" y="2763520"/>
            <a:ext cx="9307345" cy="4138371"/>
          </a:xfrm>
        </p:spPr>
        <p:txBody>
          <a:bodyPr/>
          <a:lstStyle/>
          <a:p>
            <a:pPr marL="0" indent="0">
              <a:buNone/>
            </a:pPr>
            <a:r>
              <a:rPr lang="en-US" dirty="0">
                <a:solidFill>
                  <a:schemeClr val="tx2">
                    <a:lumMod val="50000"/>
                  </a:schemeClr>
                </a:solidFill>
              </a:rPr>
              <a:t>JESUS ORDERED HIS FRIENDS TO WAIT AND PRAY FOR THE PRECIOUS GIFT FROM ABOVE BEFORE HE ASCENDED TO HEAVEN</a:t>
            </a:r>
          </a:p>
          <a:p>
            <a:r>
              <a:rPr lang="en-US" dirty="0">
                <a:solidFill>
                  <a:schemeClr val="tx2">
                    <a:lumMod val="50000"/>
                  </a:schemeClr>
                </a:solidFill>
              </a:rPr>
              <a:t>THEY GATHERED FOR 10 DAYS AND PRAYED FERVENTLY</a:t>
            </a:r>
          </a:p>
          <a:p>
            <a:pPr marL="0" indent="0">
              <a:buNone/>
            </a:pPr>
            <a:r>
              <a:rPr lang="en-US" b="1" dirty="0">
                <a:solidFill>
                  <a:schemeClr val="accent4">
                    <a:lumMod val="75000"/>
                  </a:schemeClr>
                </a:solidFill>
              </a:rPr>
              <a:t>ON THE TENTH DAY- </a:t>
            </a:r>
            <a:r>
              <a:rPr lang="en-US" sz="2800" b="1" dirty="0">
                <a:solidFill>
                  <a:srgbClr val="C00000"/>
                </a:solidFill>
              </a:rPr>
              <a:t>THE DAY OF PENTECOST</a:t>
            </a:r>
            <a:r>
              <a:rPr lang="en-US" b="1" dirty="0">
                <a:solidFill>
                  <a:schemeClr val="accent4">
                    <a:lumMod val="75000"/>
                  </a:schemeClr>
                </a:solidFill>
              </a:rPr>
              <a:t>-AS THEY WERE PRAYING,</a:t>
            </a:r>
          </a:p>
          <a:p>
            <a:endParaRPr lang="en-US" dirty="0">
              <a:solidFill>
                <a:schemeClr val="tx2">
                  <a:lumMod val="50000"/>
                </a:schemeClr>
              </a:solidFill>
            </a:endParaRPr>
          </a:p>
        </p:txBody>
      </p:sp>
      <p:pic>
        <p:nvPicPr>
          <p:cNvPr id="4" name="Picture 3">
            <a:extLst>
              <a:ext uri="{FF2B5EF4-FFF2-40B4-BE49-F238E27FC236}">
                <a16:creationId xmlns:a16="http://schemas.microsoft.com/office/drawing/2014/main" id="{D2BC115B-67D9-40C1-B97E-A3A26F10F0E3}"/>
              </a:ext>
            </a:extLst>
          </p:cNvPr>
          <p:cNvPicPr>
            <a:picLocks noChangeAspect="1"/>
          </p:cNvPicPr>
          <p:nvPr/>
        </p:nvPicPr>
        <p:blipFill>
          <a:blip r:embed="rId2"/>
          <a:stretch>
            <a:fillRect/>
          </a:stretch>
        </p:blipFill>
        <p:spPr>
          <a:xfrm>
            <a:off x="7765504" y="208236"/>
            <a:ext cx="2095500" cy="1152525"/>
          </a:xfrm>
          <a:prstGeom prst="ellipse">
            <a:avLst/>
          </a:prstGeom>
          <a:ln>
            <a:noFill/>
          </a:ln>
          <a:effectLst>
            <a:softEdge rad="112500"/>
          </a:effectLst>
        </p:spPr>
      </p:pic>
      <p:pic>
        <p:nvPicPr>
          <p:cNvPr id="5" name="Picture 4">
            <a:extLst>
              <a:ext uri="{FF2B5EF4-FFF2-40B4-BE49-F238E27FC236}">
                <a16:creationId xmlns:a16="http://schemas.microsoft.com/office/drawing/2014/main" id="{ACD81FBD-BFC6-4806-A552-6D4043F6361C}"/>
              </a:ext>
            </a:extLst>
          </p:cNvPr>
          <p:cNvPicPr>
            <a:picLocks noChangeAspect="1"/>
          </p:cNvPicPr>
          <p:nvPr/>
        </p:nvPicPr>
        <p:blipFill rotWithShape="1">
          <a:blip r:embed="rId3"/>
          <a:srcRect r="57092"/>
          <a:stretch/>
        </p:blipFill>
        <p:spPr>
          <a:xfrm>
            <a:off x="4381128" y="4574003"/>
            <a:ext cx="991199" cy="1417027"/>
          </a:xfrm>
          <a:prstGeom prst="ellipse">
            <a:avLst/>
          </a:prstGeom>
          <a:ln>
            <a:noFill/>
          </a:ln>
          <a:effectLst>
            <a:softEdge rad="112500"/>
          </a:effectLst>
        </p:spPr>
      </p:pic>
      <p:pic>
        <p:nvPicPr>
          <p:cNvPr id="7" name="Picture 6">
            <a:extLst>
              <a:ext uri="{FF2B5EF4-FFF2-40B4-BE49-F238E27FC236}">
                <a16:creationId xmlns:a16="http://schemas.microsoft.com/office/drawing/2014/main" id="{C4DECBAA-136D-47F7-AC0E-19F2F1E41B3F}"/>
              </a:ext>
            </a:extLst>
          </p:cNvPr>
          <p:cNvPicPr>
            <a:picLocks noChangeAspect="1"/>
          </p:cNvPicPr>
          <p:nvPr/>
        </p:nvPicPr>
        <p:blipFill>
          <a:blip r:embed="rId4"/>
          <a:stretch>
            <a:fillRect/>
          </a:stretch>
        </p:blipFill>
        <p:spPr>
          <a:xfrm>
            <a:off x="636712" y="4610314"/>
            <a:ext cx="2770949" cy="1861807"/>
          </a:xfrm>
          <a:prstGeom prst="rect">
            <a:avLst/>
          </a:prstGeom>
        </p:spPr>
      </p:pic>
      <p:sp>
        <p:nvSpPr>
          <p:cNvPr id="9" name="Rectangle 8">
            <a:extLst>
              <a:ext uri="{FF2B5EF4-FFF2-40B4-BE49-F238E27FC236}">
                <a16:creationId xmlns:a16="http://schemas.microsoft.com/office/drawing/2014/main" id="{BBA50C95-8800-4F97-9EFD-278E236F9FF5}"/>
              </a:ext>
            </a:extLst>
          </p:cNvPr>
          <p:cNvSpPr/>
          <p:nvPr/>
        </p:nvSpPr>
        <p:spPr>
          <a:xfrm>
            <a:off x="1709308" y="5939535"/>
            <a:ext cx="6465515" cy="923330"/>
          </a:xfrm>
          <a:prstGeom prst="rect">
            <a:avLst/>
          </a:prstGeom>
        </p:spPr>
        <p:txBody>
          <a:bodyPr wrap="square">
            <a:spAutoFit/>
          </a:bodyPr>
          <a:lstStyle/>
          <a:p>
            <a:pPr algn="ctr"/>
            <a:r>
              <a:rPr lang="en-US" dirty="0"/>
              <a:t>TONGUES AS OF FIRE , </a:t>
            </a:r>
          </a:p>
          <a:p>
            <a:pPr algn="ctr"/>
            <a:r>
              <a:rPr lang="en-US" dirty="0"/>
              <a:t>PARTED AND </a:t>
            </a:r>
          </a:p>
          <a:p>
            <a:pPr algn="ctr"/>
            <a:r>
              <a:rPr lang="en-US" dirty="0"/>
              <a:t>CAME TO REST ON EACH ONE OF THEM</a:t>
            </a:r>
            <a:endParaRPr lang="en-GB" dirty="0"/>
          </a:p>
        </p:txBody>
      </p:sp>
      <p:pic>
        <p:nvPicPr>
          <p:cNvPr id="10" name="Picture 9">
            <a:extLst>
              <a:ext uri="{FF2B5EF4-FFF2-40B4-BE49-F238E27FC236}">
                <a16:creationId xmlns:a16="http://schemas.microsoft.com/office/drawing/2014/main" id="{691ED1B7-23A9-41BE-80DB-40F95F993CE8}"/>
              </a:ext>
            </a:extLst>
          </p:cNvPr>
          <p:cNvPicPr>
            <a:picLocks noChangeAspect="1"/>
          </p:cNvPicPr>
          <p:nvPr/>
        </p:nvPicPr>
        <p:blipFill>
          <a:blip r:embed="rId5"/>
          <a:stretch>
            <a:fillRect/>
          </a:stretch>
        </p:blipFill>
        <p:spPr>
          <a:xfrm>
            <a:off x="6476469" y="4455761"/>
            <a:ext cx="3230131" cy="1690120"/>
          </a:xfrm>
          <a:prstGeom prst="ellipse">
            <a:avLst/>
          </a:prstGeom>
          <a:ln>
            <a:noFill/>
          </a:ln>
          <a:effectLst>
            <a:softEdge rad="112500"/>
          </a:effectLst>
        </p:spPr>
      </p:pic>
      <p:sp>
        <p:nvSpPr>
          <p:cNvPr id="12" name="Rectangle 11">
            <a:extLst>
              <a:ext uri="{FF2B5EF4-FFF2-40B4-BE49-F238E27FC236}">
                <a16:creationId xmlns:a16="http://schemas.microsoft.com/office/drawing/2014/main" id="{F1C22908-D0BB-499A-9149-CB072BC93A82}"/>
              </a:ext>
            </a:extLst>
          </p:cNvPr>
          <p:cNvSpPr/>
          <p:nvPr/>
        </p:nvSpPr>
        <p:spPr>
          <a:xfrm>
            <a:off x="5562928" y="6181207"/>
            <a:ext cx="5029200" cy="646331"/>
          </a:xfrm>
          <a:prstGeom prst="rect">
            <a:avLst/>
          </a:prstGeom>
        </p:spPr>
        <p:txBody>
          <a:bodyPr>
            <a:spAutoFit/>
          </a:bodyPr>
          <a:lstStyle/>
          <a:p>
            <a:pPr algn="ctr"/>
            <a:r>
              <a:rPr lang="en-US" b="1" dirty="0">
                <a:solidFill>
                  <a:schemeClr val="tx2">
                    <a:lumMod val="50000"/>
                  </a:schemeClr>
                </a:solidFill>
              </a:rPr>
              <a:t>ALL WERE FILLED WITH </a:t>
            </a:r>
          </a:p>
          <a:p>
            <a:pPr algn="ctr"/>
            <a:r>
              <a:rPr lang="en-US" b="1" dirty="0">
                <a:solidFill>
                  <a:schemeClr val="tx2">
                    <a:lumMod val="50000"/>
                  </a:schemeClr>
                </a:solidFill>
              </a:rPr>
              <a:t>HOLY SPIRIT</a:t>
            </a:r>
          </a:p>
        </p:txBody>
      </p:sp>
      <p:sp>
        <p:nvSpPr>
          <p:cNvPr id="13" name="Rectangle 12">
            <a:extLst>
              <a:ext uri="{FF2B5EF4-FFF2-40B4-BE49-F238E27FC236}">
                <a16:creationId xmlns:a16="http://schemas.microsoft.com/office/drawing/2014/main" id="{8006FA44-5762-4726-97FD-B2B55D62891C}"/>
              </a:ext>
            </a:extLst>
          </p:cNvPr>
          <p:cNvSpPr/>
          <p:nvPr/>
        </p:nvSpPr>
        <p:spPr>
          <a:xfrm>
            <a:off x="4812467" y="23289"/>
            <a:ext cx="5029200" cy="646331"/>
          </a:xfrm>
          <a:prstGeom prst="rect">
            <a:avLst/>
          </a:prstGeom>
        </p:spPr>
        <p:txBody>
          <a:bodyPr>
            <a:spAutoFit/>
          </a:bodyPr>
          <a:lstStyle/>
          <a:p>
            <a:r>
              <a:rPr lang="en-US" b="1" dirty="0">
                <a:solidFill>
                  <a:schemeClr val="accent4">
                    <a:lumMod val="75000"/>
                  </a:schemeClr>
                </a:solidFill>
              </a:rPr>
              <a:t>THE GIFT FROM ABOVE UNWRAPPED AND ENKINDLED WITH PRAYER</a:t>
            </a:r>
          </a:p>
        </p:txBody>
      </p:sp>
      <p:sp>
        <p:nvSpPr>
          <p:cNvPr id="14" name="Rectangle 13">
            <a:extLst>
              <a:ext uri="{FF2B5EF4-FFF2-40B4-BE49-F238E27FC236}">
                <a16:creationId xmlns:a16="http://schemas.microsoft.com/office/drawing/2014/main" id="{F81FFB69-7EDC-4965-B319-DFE1161389D9}"/>
              </a:ext>
            </a:extLst>
          </p:cNvPr>
          <p:cNvSpPr/>
          <p:nvPr/>
        </p:nvSpPr>
        <p:spPr>
          <a:xfrm>
            <a:off x="1658733" y="6910536"/>
            <a:ext cx="6221511" cy="830997"/>
          </a:xfrm>
          <a:prstGeom prst="rect">
            <a:avLst/>
          </a:prstGeom>
        </p:spPr>
        <p:txBody>
          <a:bodyPr wrap="none">
            <a:spAutoFit/>
          </a:bodyPr>
          <a:lstStyle/>
          <a:p>
            <a:pPr algn="ctr"/>
            <a:r>
              <a:rPr lang="en-US" sz="2400" b="1" dirty="0">
                <a:solidFill>
                  <a:schemeClr val="tx2">
                    <a:lumMod val="50000"/>
                  </a:schemeClr>
                </a:solidFill>
              </a:rPr>
              <a:t>THE SPIRIT ENABLED THEM TO PROCLAIM AND </a:t>
            </a:r>
          </a:p>
          <a:p>
            <a:pPr algn="ctr"/>
            <a:r>
              <a:rPr lang="en-US" sz="2400" b="1" dirty="0">
                <a:solidFill>
                  <a:schemeClr val="tx2">
                    <a:lumMod val="50000"/>
                  </a:schemeClr>
                </a:solidFill>
              </a:rPr>
              <a:t>SPEAK IN DIFFERENT TONGUE </a:t>
            </a:r>
            <a:endParaRPr lang="en-GB" sz="2400" b="1" dirty="0">
              <a:solidFill>
                <a:schemeClr val="tx2">
                  <a:lumMod val="50000"/>
                </a:schemeClr>
              </a:solidFill>
            </a:endParaRPr>
          </a:p>
        </p:txBody>
      </p:sp>
      <p:sp>
        <p:nvSpPr>
          <p:cNvPr id="6" name="Arrow: Right 5">
            <a:extLst>
              <a:ext uri="{FF2B5EF4-FFF2-40B4-BE49-F238E27FC236}">
                <a16:creationId xmlns:a16="http://schemas.microsoft.com/office/drawing/2014/main" id="{F54DD686-41B6-4E79-81C7-807075BC7895}"/>
              </a:ext>
            </a:extLst>
          </p:cNvPr>
          <p:cNvSpPr/>
          <p:nvPr/>
        </p:nvSpPr>
        <p:spPr>
          <a:xfrm>
            <a:off x="3589040" y="518234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627E2C53-6219-4326-A1C1-ADD2CFEB14B1}"/>
              </a:ext>
            </a:extLst>
          </p:cNvPr>
          <p:cNvSpPr/>
          <p:nvPr/>
        </p:nvSpPr>
        <p:spPr>
          <a:xfrm>
            <a:off x="5913746" y="519147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029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A0D4-D7ED-41C5-9DBC-205EA89D7BFF}"/>
              </a:ext>
            </a:extLst>
          </p:cNvPr>
          <p:cNvSpPr>
            <a:spLocks noGrp="1"/>
          </p:cNvSpPr>
          <p:nvPr>
            <p:ph type="title"/>
          </p:nvPr>
        </p:nvSpPr>
        <p:spPr>
          <a:xfrm>
            <a:off x="2269434" y="1645235"/>
            <a:ext cx="8659272" cy="1768811"/>
          </a:xfrm>
        </p:spPr>
        <p:txBody>
          <a:bodyPr/>
          <a:lstStyle/>
          <a:p>
            <a:r>
              <a:rPr lang="en-US" dirty="0"/>
              <a:t>HOLY SPIRIT ENKINDLED</a:t>
            </a:r>
            <a:endParaRPr lang="en-GB" dirty="0"/>
          </a:p>
        </p:txBody>
      </p:sp>
      <p:sp>
        <p:nvSpPr>
          <p:cNvPr id="4" name="Rectangle 3">
            <a:extLst>
              <a:ext uri="{FF2B5EF4-FFF2-40B4-BE49-F238E27FC236}">
                <a16:creationId xmlns:a16="http://schemas.microsoft.com/office/drawing/2014/main" id="{ABEE1DA8-D312-456F-9F0F-0B35909E1D74}"/>
              </a:ext>
            </a:extLst>
          </p:cNvPr>
          <p:cNvSpPr/>
          <p:nvPr/>
        </p:nvSpPr>
        <p:spPr>
          <a:xfrm>
            <a:off x="199593" y="2529640"/>
            <a:ext cx="9853736" cy="1569660"/>
          </a:xfrm>
          <a:prstGeom prst="rect">
            <a:avLst/>
          </a:prstGeom>
        </p:spPr>
        <p:txBody>
          <a:bodyPr wrap="square">
            <a:spAutoFit/>
          </a:bodyPr>
          <a:lstStyle/>
          <a:p>
            <a:pPr algn="ctr"/>
            <a:r>
              <a:rPr lang="en-US" sz="3200" b="1" dirty="0" err="1">
                <a:solidFill>
                  <a:srgbClr val="0070C0"/>
                </a:solidFill>
                <a:latin typeface="Comic Sans MS" panose="030F0702030302020204" pitchFamily="66" charset="0"/>
              </a:rPr>
              <a:t>ooo</a:t>
            </a:r>
            <a:r>
              <a:rPr lang="en-US" sz="3200" b="1" dirty="0">
                <a:solidFill>
                  <a:srgbClr val="0070C0"/>
                </a:solidFill>
                <a:latin typeface="Comic Sans MS" panose="030F0702030302020204" pitchFamily="66" charset="0"/>
              </a:rPr>
              <a:t>...that is a great experience of getting FILLED WITH HOLY SPIRIT</a:t>
            </a:r>
          </a:p>
          <a:p>
            <a:pPr algn="ctr"/>
            <a:r>
              <a:rPr lang="en-US" sz="3200" b="1" dirty="0">
                <a:solidFill>
                  <a:srgbClr val="C00000"/>
                </a:solidFill>
                <a:latin typeface="Comic Sans MS" panose="030F0702030302020204" pitchFamily="66" charset="0"/>
              </a:rPr>
              <a:t>LET US WATCH IT !</a:t>
            </a:r>
            <a:endParaRPr lang="en-GB" sz="3200" b="1" dirty="0">
              <a:solidFill>
                <a:srgbClr val="C00000"/>
              </a:solidFill>
              <a:latin typeface="Comic Sans MS" panose="030F0702030302020204" pitchFamily="66" charset="0"/>
            </a:endParaRPr>
          </a:p>
        </p:txBody>
      </p:sp>
      <p:pic>
        <p:nvPicPr>
          <p:cNvPr id="3" name="Online Media 2" title="The Bible Series   Scene Pentecost Act 2">
            <a:hlinkClick r:id="" action="ppaction://media"/>
            <a:extLst>
              <a:ext uri="{FF2B5EF4-FFF2-40B4-BE49-F238E27FC236}">
                <a16:creationId xmlns:a16="http://schemas.microsoft.com/office/drawing/2014/main" id="{6F6E8E8E-E623-4195-B46E-4D2EB43B85BC}"/>
              </a:ext>
            </a:extLst>
          </p:cNvPr>
          <p:cNvPicPr>
            <a:picLocks noRot="1" noChangeAspect="1"/>
          </p:cNvPicPr>
          <p:nvPr>
            <a:videoFile r:link="rId1"/>
          </p:nvPr>
        </p:nvPicPr>
        <p:blipFill>
          <a:blip r:embed="rId3"/>
          <a:stretch>
            <a:fillRect/>
          </a:stretch>
        </p:blipFill>
        <p:spPr>
          <a:xfrm>
            <a:off x="2436912" y="4208141"/>
            <a:ext cx="6096000" cy="3429000"/>
          </a:xfrm>
          <a:prstGeom prst="rect">
            <a:avLst/>
          </a:prstGeom>
        </p:spPr>
      </p:pic>
    </p:spTree>
    <p:extLst>
      <p:ext uri="{BB962C8B-B14F-4D97-AF65-F5344CB8AC3E}">
        <p14:creationId xmlns:p14="http://schemas.microsoft.com/office/powerpoint/2010/main" val="37886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E95AB9C-4C3D-4124-8FAC-1C45F309A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6ED4A-5601-495F-B35F-2581EA16D380}"/>
              </a:ext>
            </a:extLst>
          </p:cNvPr>
          <p:cNvSpPr>
            <a:spLocks noGrp="1"/>
          </p:cNvSpPr>
          <p:nvPr>
            <p:ph type="title"/>
          </p:nvPr>
        </p:nvSpPr>
        <p:spPr>
          <a:xfrm>
            <a:off x="5383825" y="-1177019"/>
            <a:ext cx="4272198" cy="3125296"/>
          </a:xfrm>
        </p:spPr>
        <p:txBody>
          <a:bodyPr anchor="b">
            <a:normAutofit/>
          </a:bodyPr>
          <a:lstStyle/>
          <a:p>
            <a:pPr algn="ctr"/>
            <a:r>
              <a:rPr lang="en-US" sz="2300" b="1" dirty="0">
                <a:solidFill>
                  <a:schemeClr val="tx1"/>
                </a:solidFill>
                <a:latin typeface="Abadi" panose="020B0604020104020204" pitchFamily="34" charset="0"/>
              </a:rPr>
              <a:t>APOSTLES WERE REBORN IN HOLY SPIRIT TO NEW PERSONS IN CHRIST</a:t>
            </a:r>
            <a:endParaRPr lang="en-GB" sz="2300" b="1" dirty="0">
              <a:solidFill>
                <a:schemeClr val="tx1"/>
              </a:solidFill>
              <a:latin typeface="Abadi" panose="020B0604020104020204" pitchFamily="34" charset="0"/>
            </a:endParaRPr>
          </a:p>
        </p:txBody>
      </p:sp>
      <p:sp>
        <p:nvSpPr>
          <p:cNvPr id="15" name="Round Single Corner Rectangle 24">
            <a:extLst>
              <a:ext uri="{FF2B5EF4-FFF2-40B4-BE49-F238E27FC236}">
                <a16:creationId xmlns:a16="http://schemas.microsoft.com/office/drawing/2014/main" id="{B138E7AB-1493-4F4F-AC30-E4EC7E024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563" y="1129486"/>
            <a:ext cx="3012246" cy="2192738"/>
          </a:xfrm>
          <a:prstGeom prst="round1Rect">
            <a:avLst>
              <a:gd name="adj" fmla="val 11295"/>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ound Single Corner Rectangle 22">
            <a:extLst>
              <a:ext uri="{FF2B5EF4-FFF2-40B4-BE49-F238E27FC236}">
                <a16:creationId xmlns:a16="http://schemas.microsoft.com/office/drawing/2014/main" id="{A3186A60-A65B-4189-87A5-49F8E1439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7472" y="1473640"/>
            <a:ext cx="1643937" cy="2258339"/>
          </a:xfrm>
          <a:prstGeom prst="round1Rect">
            <a:avLst>
              <a:gd name="adj" fmla="val 11295"/>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23">
            <a:extLst>
              <a:ext uri="{FF2B5EF4-FFF2-40B4-BE49-F238E27FC236}">
                <a16:creationId xmlns:a16="http://schemas.microsoft.com/office/drawing/2014/main" id="{6EA1DDF9-66E2-4AF7-A90B-4A838DCE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13028" y="3896553"/>
            <a:ext cx="1882026" cy="2585411"/>
          </a:xfrm>
          <a:prstGeom prst="round1Rect">
            <a:avLst>
              <a:gd name="adj" fmla="val 11295"/>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5">
            <a:extLst>
              <a:ext uri="{FF2B5EF4-FFF2-40B4-BE49-F238E27FC236}">
                <a16:creationId xmlns:a16="http://schemas.microsoft.com/office/drawing/2014/main" id="{BDF3E303-E6F4-4BC9-A3F6-180DEE840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207718" y="4306307"/>
            <a:ext cx="3012246" cy="2192738"/>
          </a:xfrm>
          <a:prstGeom prst="round1Rect">
            <a:avLst>
              <a:gd name="adj" fmla="val 11295"/>
            </a:avLst>
          </a:prstGeom>
          <a:solidFill>
            <a:schemeClr val="bg1"/>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937A0705-AA4F-46F3-9C4F-0F9721FD572B}"/>
              </a:ext>
            </a:extLst>
          </p:cNvPr>
          <p:cNvPicPr>
            <a:picLocks noChangeAspect="1"/>
          </p:cNvPicPr>
          <p:nvPr/>
        </p:nvPicPr>
        <p:blipFill>
          <a:blip r:embed="rId2"/>
          <a:stretch>
            <a:fillRect/>
          </a:stretch>
        </p:blipFill>
        <p:spPr>
          <a:xfrm>
            <a:off x="1486513" y="932937"/>
            <a:ext cx="1824346" cy="2694183"/>
          </a:xfrm>
          <a:prstGeom prst="rect">
            <a:avLst/>
          </a:prstGeom>
        </p:spPr>
      </p:pic>
      <p:sp>
        <p:nvSpPr>
          <p:cNvPr id="3" name="Content Placeholder 2">
            <a:extLst>
              <a:ext uri="{FF2B5EF4-FFF2-40B4-BE49-F238E27FC236}">
                <a16:creationId xmlns:a16="http://schemas.microsoft.com/office/drawing/2014/main" id="{D269D0B1-2964-45B4-B350-717841804644}"/>
              </a:ext>
            </a:extLst>
          </p:cNvPr>
          <p:cNvSpPr>
            <a:spLocks noGrp="1"/>
          </p:cNvSpPr>
          <p:nvPr>
            <p:ph idx="1"/>
          </p:nvPr>
        </p:nvSpPr>
        <p:spPr>
          <a:xfrm>
            <a:off x="5952740" y="2088670"/>
            <a:ext cx="3900995" cy="4393293"/>
          </a:xfrm>
        </p:spPr>
        <p:txBody>
          <a:bodyPr>
            <a:noAutofit/>
          </a:bodyPr>
          <a:lstStyle/>
          <a:p>
            <a:r>
              <a:rPr lang="en-US" sz="2400" b="1" dirty="0">
                <a:solidFill>
                  <a:schemeClr val="accent2">
                    <a:lumMod val="60000"/>
                    <a:lumOff val="40000"/>
                  </a:schemeClr>
                </a:solidFill>
                <a:latin typeface="Abadi" panose="020B0604020104020204" pitchFamily="34" charset="0"/>
              </a:rPr>
              <a:t>Holy Spirit came with DIVINE GIFTS. The disciples were no longer scared, they came out boldly in power and Peter began to preach loudly about Jesus together with others. They were filled in love of God that transformed them to give their life for Jesus.</a:t>
            </a:r>
            <a:endParaRPr lang="en-GB" sz="2400" b="1" dirty="0">
              <a:solidFill>
                <a:schemeClr val="accent2">
                  <a:lumMod val="60000"/>
                  <a:lumOff val="40000"/>
                </a:schemeClr>
              </a:solidFill>
              <a:latin typeface="Abadi" panose="020B0604020104020204" pitchFamily="34" charset="0"/>
            </a:endParaRPr>
          </a:p>
        </p:txBody>
      </p:sp>
      <p:pic>
        <p:nvPicPr>
          <p:cNvPr id="7" name="Picture 6">
            <a:extLst>
              <a:ext uri="{FF2B5EF4-FFF2-40B4-BE49-F238E27FC236}">
                <a16:creationId xmlns:a16="http://schemas.microsoft.com/office/drawing/2014/main" id="{D1FD1123-1A83-4850-BF96-1461FA70BD0A}"/>
              </a:ext>
            </a:extLst>
          </p:cNvPr>
          <p:cNvPicPr>
            <a:picLocks noChangeAspect="1"/>
          </p:cNvPicPr>
          <p:nvPr/>
        </p:nvPicPr>
        <p:blipFill>
          <a:blip r:embed="rId3"/>
          <a:stretch>
            <a:fillRect/>
          </a:stretch>
        </p:blipFill>
        <p:spPr>
          <a:xfrm>
            <a:off x="3707373" y="3731978"/>
            <a:ext cx="2012936" cy="3207867"/>
          </a:xfrm>
          <a:prstGeom prst="rect">
            <a:avLst/>
          </a:prstGeom>
        </p:spPr>
      </p:pic>
    </p:spTree>
    <p:extLst>
      <p:ext uri="{BB962C8B-B14F-4D97-AF65-F5344CB8AC3E}">
        <p14:creationId xmlns:p14="http://schemas.microsoft.com/office/powerpoint/2010/main" val="177469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BA319-D436-4F54-962D-A19A91EEDF4C}"/>
              </a:ext>
            </a:extLst>
          </p:cNvPr>
          <p:cNvSpPr>
            <a:spLocks noGrp="1"/>
          </p:cNvSpPr>
          <p:nvPr>
            <p:ph type="title"/>
          </p:nvPr>
        </p:nvSpPr>
        <p:spPr>
          <a:xfrm>
            <a:off x="331033" y="881047"/>
            <a:ext cx="9883409" cy="1555315"/>
          </a:xfrm>
        </p:spPr>
        <p:txBody>
          <a:bodyPr>
            <a:normAutofit/>
          </a:bodyPr>
          <a:lstStyle/>
          <a:p>
            <a:pPr algn="ctr"/>
            <a:r>
              <a:rPr lang="en-US" sz="3600" b="1" dirty="0">
                <a:solidFill>
                  <a:srgbClr val="C00000"/>
                </a:solidFill>
                <a:latin typeface="Abadi" panose="020B0604020104020204" pitchFamily="34" charset="0"/>
              </a:rPr>
              <a:t> </a:t>
            </a:r>
            <a:r>
              <a:rPr lang="en-GB" sz="3600" b="1" dirty="0">
                <a:solidFill>
                  <a:srgbClr val="C00000"/>
                </a:solidFill>
                <a:latin typeface="Comic Sans MS" panose="030F0702030302020204" pitchFamily="66" charset="0"/>
              </a:rPr>
              <a:t>“</a:t>
            </a:r>
            <a:r>
              <a:rPr lang="en-US" sz="3600" b="1" dirty="0">
                <a:solidFill>
                  <a:srgbClr val="C00000"/>
                </a:solidFill>
                <a:latin typeface="Abadi" panose="020B0604020104020204" pitchFamily="34" charset="0"/>
              </a:rPr>
              <a:t>In one Spirit we were all baptized into one body of JESUS</a:t>
            </a:r>
            <a:r>
              <a:rPr lang="en-GB" sz="3600" b="1" dirty="0">
                <a:solidFill>
                  <a:srgbClr val="C00000"/>
                </a:solidFill>
                <a:latin typeface="Comic Sans MS" panose="030F0702030302020204" pitchFamily="66" charset="0"/>
              </a:rPr>
              <a:t>” </a:t>
            </a:r>
            <a:r>
              <a:rPr lang="en-US" sz="3600" b="1" dirty="0">
                <a:solidFill>
                  <a:srgbClr val="C00000"/>
                </a:solidFill>
                <a:latin typeface="Abadi" panose="020B0604020104020204" pitchFamily="34" charset="0"/>
              </a:rPr>
              <a:t>- 1 Corinthians 12:13 </a:t>
            </a:r>
            <a:endParaRPr lang="en-GB" sz="3600" b="1" dirty="0">
              <a:solidFill>
                <a:srgbClr val="C00000"/>
              </a:solidFill>
              <a:latin typeface="Abadi" panose="020B0604020104020204" pitchFamily="34" charset="0"/>
            </a:endParaRPr>
          </a:p>
        </p:txBody>
      </p:sp>
      <p:sp>
        <p:nvSpPr>
          <p:cNvPr id="3" name="Content Placeholder 2">
            <a:extLst>
              <a:ext uri="{FF2B5EF4-FFF2-40B4-BE49-F238E27FC236}">
                <a16:creationId xmlns:a16="http://schemas.microsoft.com/office/drawing/2014/main" id="{356AEE1F-CCE3-455D-851B-550BF66A0C83}"/>
              </a:ext>
            </a:extLst>
          </p:cNvPr>
          <p:cNvSpPr>
            <a:spLocks noGrp="1"/>
          </p:cNvSpPr>
          <p:nvPr>
            <p:ph idx="1"/>
          </p:nvPr>
        </p:nvSpPr>
        <p:spPr>
          <a:xfrm>
            <a:off x="5677272" y="2678445"/>
            <a:ext cx="9307345" cy="4138371"/>
          </a:xfrm>
        </p:spPr>
        <p:txBody>
          <a:bodyPr/>
          <a:lstStyle/>
          <a:p>
            <a:pPr marL="0" indent="0">
              <a:buNone/>
            </a:pPr>
            <a:r>
              <a:rPr lang="en-US" sz="3200" b="1" dirty="0">
                <a:solidFill>
                  <a:schemeClr val="tx1"/>
                </a:solidFill>
                <a:latin typeface="Abadi" panose="020B0604020104020204" pitchFamily="34" charset="0"/>
              </a:rPr>
              <a:t>THE CHURCH</a:t>
            </a:r>
          </a:p>
          <a:p>
            <a:endParaRPr lang="en-GB" dirty="0"/>
          </a:p>
        </p:txBody>
      </p:sp>
      <p:sp>
        <p:nvSpPr>
          <p:cNvPr id="4" name="Rectangle 3">
            <a:extLst>
              <a:ext uri="{FF2B5EF4-FFF2-40B4-BE49-F238E27FC236}">
                <a16:creationId xmlns:a16="http://schemas.microsoft.com/office/drawing/2014/main" id="{2CA7DA2F-DD1A-430D-94B8-027AC3461191}"/>
              </a:ext>
            </a:extLst>
          </p:cNvPr>
          <p:cNvSpPr/>
          <p:nvPr/>
        </p:nvSpPr>
        <p:spPr>
          <a:xfrm>
            <a:off x="4365916" y="6588480"/>
            <a:ext cx="4259499" cy="369332"/>
          </a:xfrm>
          <a:prstGeom prst="rect">
            <a:avLst/>
          </a:prstGeom>
        </p:spPr>
        <p:txBody>
          <a:bodyPr wrap="none">
            <a:spAutoFit/>
          </a:bodyPr>
          <a:lstStyle/>
          <a:p>
            <a:r>
              <a:rPr lang="en-US" b="1" dirty="0">
                <a:latin typeface="Comic Sans MS" panose="030F0702030302020204" pitchFamily="66" charset="0"/>
              </a:rPr>
              <a:t>IT IS THE BIRTHDAY OF CHURCH</a:t>
            </a:r>
            <a:endParaRPr lang="en-GB" b="1" dirty="0">
              <a:latin typeface="Comic Sans MS" panose="030F0702030302020204" pitchFamily="66" charset="0"/>
            </a:endParaRPr>
          </a:p>
        </p:txBody>
      </p:sp>
      <p:pic>
        <p:nvPicPr>
          <p:cNvPr id="5" name="Picture 4">
            <a:extLst>
              <a:ext uri="{FF2B5EF4-FFF2-40B4-BE49-F238E27FC236}">
                <a16:creationId xmlns:a16="http://schemas.microsoft.com/office/drawing/2014/main" id="{B1DDC163-DE0F-464A-940B-2ADBAFC5A65C}"/>
              </a:ext>
            </a:extLst>
          </p:cNvPr>
          <p:cNvPicPr>
            <a:picLocks noChangeAspect="1"/>
          </p:cNvPicPr>
          <p:nvPr/>
        </p:nvPicPr>
        <p:blipFill>
          <a:blip r:embed="rId2"/>
          <a:stretch>
            <a:fillRect/>
          </a:stretch>
        </p:blipFill>
        <p:spPr>
          <a:xfrm>
            <a:off x="5677272" y="3310136"/>
            <a:ext cx="2052266" cy="1838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83DE9FEF-10A2-4A3A-BE18-48F5EE1C2344}"/>
              </a:ext>
            </a:extLst>
          </p:cNvPr>
          <p:cNvPicPr>
            <a:picLocks noChangeAspect="1"/>
          </p:cNvPicPr>
          <p:nvPr/>
        </p:nvPicPr>
        <p:blipFill>
          <a:blip r:embed="rId3"/>
          <a:stretch>
            <a:fillRect/>
          </a:stretch>
        </p:blipFill>
        <p:spPr>
          <a:xfrm>
            <a:off x="5029200" y="5028336"/>
            <a:ext cx="3096344" cy="1548172"/>
          </a:xfrm>
          <a:prstGeom prst="rect">
            <a:avLst/>
          </a:prstGeom>
          <a:ln>
            <a:noFill/>
          </a:ln>
          <a:effectLst>
            <a:softEdge rad="112500"/>
          </a:effectLst>
        </p:spPr>
      </p:pic>
      <p:pic>
        <p:nvPicPr>
          <p:cNvPr id="7" name="Picture 6">
            <a:extLst>
              <a:ext uri="{FF2B5EF4-FFF2-40B4-BE49-F238E27FC236}">
                <a16:creationId xmlns:a16="http://schemas.microsoft.com/office/drawing/2014/main" id="{18E8B157-F32B-410D-A3B2-E21CC4E6A559}"/>
              </a:ext>
            </a:extLst>
          </p:cNvPr>
          <p:cNvPicPr>
            <a:picLocks noChangeAspect="1"/>
          </p:cNvPicPr>
          <p:nvPr/>
        </p:nvPicPr>
        <p:blipFill rotWithShape="1">
          <a:blip r:embed="rId4"/>
          <a:srcRect l="5644" t="6849" r="4048" b="8468"/>
          <a:stretch/>
        </p:blipFill>
        <p:spPr>
          <a:xfrm>
            <a:off x="-47138" y="3686196"/>
            <a:ext cx="3564170" cy="4232452"/>
          </a:xfrm>
          <a:prstGeom prst="rect">
            <a:avLst/>
          </a:prstGeom>
          <a:ln>
            <a:noFill/>
          </a:ln>
          <a:effectLst>
            <a:softEdge rad="317500"/>
          </a:effectLst>
        </p:spPr>
      </p:pic>
    </p:spTree>
    <p:extLst>
      <p:ext uri="{BB962C8B-B14F-4D97-AF65-F5344CB8AC3E}">
        <p14:creationId xmlns:p14="http://schemas.microsoft.com/office/powerpoint/2010/main" val="13365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Feathered">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Elementary Award Certificate">
      <a:dk1>
        <a:sysClr val="windowText" lastClr="000000"/>
      </a:dk1>
      <a:lt1>
        <a:sysClr val="window" lastClr="FFFFFF"/>
      </a:lt1>
      <a:dk2>
        <a:srgbClr val="404040"/>
      </a:dk2>
      <a:lt2>
        <a:srgbClr val="DBEEF4"/>
      </a:lt2>
      <a:accent1>
        <a:srgbClr val="4BB9B4"/>
      </a:accent1>
      <a:accent2>
        <a:srgbClr val="F15649"/>
      </a:accent2>
      <a:accent3>
        <a:srgbClr val="ADD224"/>
      </a:accent3>
      <a:accent4>
        <a:srgbClr val="C18447"/>
      </a:accent4>
      <a:accent5>
        <a:srgbClr val="5F5F5F"/>
      </a:accent5>
      <a:accent6>
        <a:srgbClr val="F8DF4A"/>
      </a:accent6>
      <a:hlink>
        <a:srgbClr val="4BB9B4"/>
      </a:hlink>
      <a:folHlink>
        <a:srgbClr val="A6A6A6"/>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lementary Award Certificate">
      <a:dk1>
        <a:sysClr val="windowText" lastClr="000000"/>
      </a:dk1>
      <a:lt1>
        <a:sysClr val="window" lastClr="FFFFFF"/>
      </a:lt1>
      <a:dk2>
        <a:srgbClr val="404040"/>
      </a:dk2>
      <a:lt2>
        <a:srgbClr val="DBEEF4"/>
      </a:lt2>
      <a:accent1>
        <a:srgbClr val="4BB9B4"/>
      </a:accent1>
      <a:accent2>
        <a:srgbClr val="F15649"/>
      </a:accent2>
      <a:accent3>
        <a:srgbClr val="ADD224"/>
      </a:accent3>
      <a:accent4>
        <a:srgbClr val="C18447"/>
      </a:accent4>
      <a:accent5>
        <a:srgbClr val="5F5F5F"/>
      </a:accent5>
      <a:accent6>
        <a:srgbClr val="F8DF4A"/>
      </a:accent6>
      <a:hlink>
        <a:srgbClr val="4BB9B4"/>
      </a:hlink>
      <a:folHlink>
        <a:srgbClr val="A6A6A6"/>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691</Words>
  <Application>Microsoft Office PowerPoint</Application>
  <PresentationFormat>Custom</PresentationFormat>
  <Paragraphs>73</Paragraphs>
  <Slides>13</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Abadi</vt:lpstr>
      <vt:lpstr>Aharoni</vt:lpstr>
      <vt:lpstr>Arial</vt:lpstr>
      <vt:lpstr>Calibri</vt:lpstr>
      <vt:lpstr>Century Gothic</vt:lpstr>
      <vt:lpstr>Century Schoolbook</vt:lpstr>
      <vt:lpstr>Comic Sans MS</vt:lpstr>
      <vt:lpstr>Corbel</vt:lpstr>
      <vt:lpstr>Freestyle Script</vt:lpstr>
      <vt:lpstr>Feathered</vt:lpstr>
      <vt:lpstr>PowerPoint Presentation</vt:lpstr>
      <vt:lpstr>PEACE BE WITH YOU</vt:lpstr>
      <vt:lpstr>JESUS BREATHED ON THEM SAYING; ‘RECEIVE THE HOLY SPIRIT’</vt:lpstr>
      <vt:lpstr>ARE WE ABLE TO FORGIVE?</vt:lpstr>
      <vt:lpstr>JESUS CRACKS OPEN THROUGH OUR WEAKNESSES AND BLOCKS TO COME INTO US </vt:lpstr>
      <vt:lpstr>THE DAY OF WAIT IS OVER</vt:lpstr>
      <vt:lpstr>HOLY SPIRIT ENKINDLED</vt:lpstr>
      <vt:lpstr>APOSTLES WERE REBORN IN HOLY SPIRIT TO NEW PERSONS IN CHRIST</vt:lpstr>
      <vt:lpstr> “In one Spirit we were all baptized into one body of JESUS” - 1 Corinthians 12:13 </vt:lpstr>
      <vt:lpstr>UNWRAP THE GIFTS GOD GAVE US THROUGH HOLY SPIRIT AND BEAR FRUITS FOR THE LORD  LET’S GO AND ANNOUNCE THE GOSPEL TO THE WORLD </vt:lpstr>
      <vt:lpstr>PRAYER</vt:lpstr>
      <vt:lpstr>Verses for today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 Cheruvathoor</dc:creator>
  <cp:lastModifiedBy>Sajin Cheruvathoor</cp:lastModifiedBy>
  <cp:revision>16</cp:revision>
  <dcterms:created xsi:type="dcterms:W3CDTF">2020-05-30T10:44:00Z</dcterms:created>
  <dcterms:modified xsi:type="dcterms:W3CDTF">2020-05-30T20:57:34Z</dcterms:modified>
</cp:coreProperties>
</file>