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5"/>
  </p:notesMasterIdLst>
  <p:handoutMasterIdLst>
    <p:handoutMasterId r:id="rId16"/>
  </p:handoutMasterIdLst>
  <p:sldIdLst>
    <p:sldId id="270" r:id="rId2"/>
    <p:sldId id="277" r:id="rId3"/>
    <p:sldId id="272" r:id="rId4"/>
    <p:sldId id="278" r:id="rId5"/>
    <p:sldId id="281" r:id="rId6"/>
    <p:sldId id="280" r:id="rId7"/>
    <p:sldId id="279" r:id="rId8"/>
    <p:sldId id="282" r:id="rId9"/>
    <p:sldId id="284" r:id="rId10"/>
    <p:sldId id="273" r:id="rId11"/>
    <p:sldId id="283"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7" d="100"/>
          <a:sy n="57" d="100"/>
        </p:scale>
        <p:origin x="1016" y="36"/>
      </p:cViewPr>
      <p:guideLst>
        <p:guide orient="horz" pos="2160"/>
        <p:guide pos="3840"/>
        <p:guide orient="horz" pos="3960"/>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C3787-D225-4F78-8E71-4DD8FC1EC8F1}" type="datetimeFigureOut">
              <a:rPr lang="en-US" smtClean="0"/>
              <a:t>10/31/2020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6B2D29-8AC0-4FB1-933D-AD24ECC4354D}" type="slidenum">
              <a:rPr lang="en-US" smtClean="0"/>
              <a:t>‹#›</a:t>
            </a:fld>
            <a:endParaRPr lang="en-US"/>
          </a:p>
        </p:txBody>
      </p:sp>
    </p:spTree>
    <p:extLst>
      <p:ext uri="{BB962C8B-B14F-4D97-AF65-F5344CB8AC3E}">
        <p14:creationId xmlns:p14="http://schemas.microsoft.com/office/powerpoint/2010/main" val="197354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E625E-096F-494B-B7CE-A49E276A3A39}" type="datetimeFigureOut">
              <a:rPr lang="en-US" smtClean="0"/>
              <a:t>10/31/2020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2C895-EB1C-4157-9E46-0DF3298BA9C2}" type="slidenum">
              <a:rPr lang="en-US" smtClean="0"/>
              <a:t>‹#›</a:t>
            </a:fld>
            <a:endParaRPr lang="en-US"/>
          </a:p>
        </p:txBody>
      </p:sp>
    </p:spTree>
    <p:extLst>
      <p:ext uri="{BB962C8B-B14F-4D97-AF65-F5344CB8AC3E}">
        <p14:creationId xmlns:p14="http://schemas.microsoft.com/office/powerpoint/2010/main" val="216766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A2C895-EB1C-4157-9E46-0DF3298BA9C2}" type="slidenum">
              <a:rPr lang="en-US" smtClean="0"/>
              <a:t>6</a:t>
            </a:fld>
            <a:endParaRPr lang="en-US"/>
          </a:p>
        </p:txBody>
      </p:sp>
    </p:spTree>
    <p:extLst>
      <p:ext uri="{BB962C8B-B14F-4D97-AF65-F5344CB8AC3E}">
        <p14:creationId xmlns:p14="http://schemas.microsoft.com/office/powerpoint/2010/main" val="139358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A2C895-EB1C-4157-9E46-0DF3298BA9C2}" type="slidenum">
              <a:rPr lang="en-US" smtClean="0"/>
              <a:t>10</a:t>
            </a:fld>
            <a:endParaRPr lang="en-US"/>
          </a:p>
        </p:txBody>
      </p:sp>
    </p:spTree>
    <p:extLst>
      <p:ext uri="{BB962C8B-B14F-4D97-AF65-F5344CB8AC3E}">
        <p14:creationId xmlns:p14="http://schemas.microsoft.com/office/powerpoint/2010/main" val="169335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13</a:t>
            </a:fld>
            <a:endParaRPr lang="en-US"/>
          </a:p>
        </p:txBody>
      </p:sp>
    </p:spTree>
    <p:extLst>
      <p:ext uri="{BB962C8B-B14F-4D97-AF65-F5344CB8AC3E}">
        <p14:creationId xmlns:p14="http://schemas.microsoft.com/office/powerpoint/2010/main" val="163968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rotWithShape="1">
          <a:gsLst>
            <a:gs pos="0">
              <a:schemeClr val="bg2"/>
            </a:gs>
            <a:gs pos="62000">
              <a:schemeClr val="bg2">
                <a:tint val="92000"/>
                <a:shade val="66000"/>
                <a:satMod val="110000"/>
                <a:lumMod val="80000"/>
              </a:schemeClr>
            </a:gs>
            <a:gs pos="100000">
              <a:schemeClr val="accent3"/>
            </a:gs>
          </a:gsLst>
          <a:lin ang="5400000" scaled="0"/>
        </a:gradFill>
        <a:effectLst/>
      </p:bgPr>
    </p:bg>
    <p:spTree>
      <p:nvGrpSpPr>
        <p:cNvPr id="1" name=""/>
        <p:cNvGrpSpPr/>
        <p:nvPr/>
      </p:nvGrpSpPr>
      <p:grpSpPr>
        <a:xfrm>
          <a:off x="0" y="0"/>
          <a:ext cx="0" cy="0"/>
          <a:chOff x="0" y="0"/>
          <a:chExt cx="0" cy="0"/>
        </a:xfrm>
      </p:grpSpPr>
      <p:grpSp>
        <p:nvGrpSpPr>
          <p:cNvPr id="43" name="Group 42"/>
          <p:cNvGrpSpPr/>
          <p:nvPr/>
        </p:nvGrpSpPr>
        <p:grpSpPr bwMode="invGray">
          <a:xfrm>
            <a:off x="-509872" y="0"/>
            <a:ext cx="13243109" cy="6858000"/>
            <a:chOff x="-382404" y="0"/>
            <a:chExt cx="9932332" cy="6858000"/>
          </a:xfrm>
        </p:grpSpPr>
        <p:grpSp>
          <p:nvGrpSpPr>
            <p:cNvPr id="44" name="Group 44"/>
            <p:cNvGrpSpPr/>
            <p:nvPr/>
          </p:nvGrpSpPr>
          <p:grpSpPr bwMode="invGray">
            <a:xfrm>
              <a:off x="0" y="0"/>
              <a:ext cx="9144000" cy="6858000"/>
              <a:chOff x="0" y="0"/>
              <a:chExt cx="9144000" cy="6858000"/>
            </a:xfrm>
          </p:grpSpPr>
          <p:grpSp>
            <p:nvGrpSpPr>
              <p:cNvPr id="70" name="Group 4"/>
              <p:cNvGrpSpPr/>
              <p:nvPr/>
            </p:nvGrpSpPr>
            <p:grpSpPr bwMode="invGray">
              <a:xfrm>
                <a:off x="0" y="0"/>
                <a:ext cx="2514600" cy="6858000"/>
                <a:chOff x="0" y="0"/>
                <a:chExt cx="2514600" cy="6858000"/>
              </a:xfrm>
            </p:grpSpPr>
            <p:sp>
              <p:nvSpPr>
                <p:cNvPr id="115" name="Rectangle 114"/>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bwMode="invGray">
              <a:xfrm>
                <a:off x="422910" y="0"/>
                <a:ext cx="2514600" cy="6858000"/>
                <a:chOff x="0" y="0"/>
                <a:chExt cx="2514600" cy="6858000"/>
              </a:xfrm>
            </p:grpSpPr>
            <p:sp>
              <p:nvSpPr>
                <p:cNvPr id="85" name="Rectangle 84"/>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bwMode="invGray">
              <a:xfrm rot="10800000">
                <a:off x="6629400" y="0"/>
                <a:ext cx="2514600" cy="6858000"/>
                <a:chOff x="0" y="0"/>
                <a:chExt cx="2514600" cy="6858000"/>
              </a:xfrm>
            </p:grpSpPr>
            <p:sp>
              <p:nvSpPr>
                <p:cNvPr id="78" name="Rectangle 77"/>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88"/>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bwMode="ltGray">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8" name="Picture Placeholder 7" descr="An empty placeholder to add an image. Click on the placeholder and select the image that you wish to add"/>
          <p:cNvSpPr>
            <a:spLocks noGrp="1"/>
          </p:cNvSpPr>
          <p:nvPr>
            <p:ph type="pic" sz="quarter" idx="13" hasCustomPrompt="1"/>
          </p:nvPr>
        </p:nvSpPr>
        <p:spPr>
          <a:xfrm>
            <a:off x="1195939" y="2695635"/>
            <a:ext cx="4414838" cy="3551578"/>
          </a:xfrm>
        </p:spPr>
        <p:txBody>
          <a:bodyPr/>
          <a:lstStyle>
            <a:lvl1pPr marL="68580" indent="0">
              <a:buNone/>
              <a:defRPr/>
            </a:lvl1pPr>
          </a:lstStyle>
          <a:p>
            <a:r>
              <a:rPr lang="en-US" dirty="0"/>
              <a:t>Insert product photo here</a:t>
            </a:r>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lumMod val="50000"/>
                  </a:schemeClr>
                </a:solidFill>
              </a:defRPr>
            </a:lvl1pPr>
          </a:lstStyle>
          <a:p>
            <a:fld id="{401CF334-2D5C-4859-84A6-CA7E6E43FAEB}" type="slidenum">
              <a:rPr lang="en-US" smtClean="0"/>
              <a:pPr/>
              <a:t>‹#›</a:t>
            </a:fld>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lumMod val="50000"/>
                  </a:schemeClr>
                </a:solidFill>
              </a:defRPr>
            </a:lvl1pPr>
          </a:lstStyle>
          <a:p>
            <a:r>
              <a:rPr lang="en-US"/>
              <a:t>Add a footer</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35FB4A4D-BEB3-42DE-8D0E-DB8F0B5DA3ED}" type="datetime1">
              <a:rPr lang="en-US" smtClean="0"/>
              <a:t>10/31/2020</a:t>
            </a:fld>
            <a:endParaRPr lang="en-US"/>
          </a:p>
        </p:txBody>
      </p:sp>
    </p:spTree>
    <p:extLst>
      <p:ext uri="{BB962C8B-B14F-4D97-AF65-F5344CB8AC3E}">
        <p14:creationId xmlns:p14="http://schemas.microsoft.com/office/powerpoint/2010/main" val="40354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23DA557D-1DB1-46C0-998A-94433545C341}" type="datetime1">
              <a:rPr lang="en-US" smtClean="0"/>
              <a:t>10/31/2020</a:t>
            </a:fld>
            <a:endParaRPr lang="en-US"/>
          </a:p>
        </p:txBody>
      </p:sp>
    </p:spTree>
    <p:extLst>
      <p:ext uri="{BB962C8B-B14F-4D97-AF65-F5344CB8AC3E}">
        <p14:creationId xmlns:p14="http://schemas.microsoft.com/office/powerpoint/2010/main" val="38573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979A610B-0B0E-4C6C-A7A6-0853CA34DDCA}" type="datetime1">
              <a:rPr lang="en-US" smtClean="0"/>
              <a:t>10/31/2020</a:t>
            </a:fld>
            <a:endParaRPr lang="en-US"/>
          </a:p>
        </p:txBody>
      </p:sp>
    </p:spTree>
    <p:extLst>
      <p:ext uri="{BB962C8B-B14F-4D97-AF65-F5344CB8AC3E}">
        <p14:creationId xmlns:p14="http://schemas.microsoft.com/office/powerpoint/2010/main" val="378123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2FF0C144-8206-4C57-B7F2-12168FDC6C23}" type="datetime1">
              <a:rPr lang="en-US" smtClean="0"/>
              <a:t>10/31/2020</a:t>
            </a:fld>
            <a:endParaRPr lang="en-US"/>
          </a:p>
        </p:txBody>
      </p:sp>
    </p:spTree>
    <p:extLst>
      <p:ext uri="{BB962C8B-B14F-4D97-AF65-F5344CB8AC3E}">
        <p14:creationId xmlns:p14="http://schemas.microsoft.com/office/powerpoint/2010/main" val="196381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664C8FB8-1142-402E-8BCA-4DC30F103E56}" type="datetime1">
              <a:rPr lang="en-US" smtClean="0"/>
              <a:t>10/31/2020</a:t>
            </a:fld>
            <a:endParaRPr lang="en-US"/>
          </a:p>
        </p:txBody>
      </p:sp>
    </p:spTree>
    <p:extLst>
      <p:ext uri="{BB962C8B-B14F-4D97-AF65-F5344CB8AC3E}">
        <p14:creationId xmlns:p14="http://schemas.microsoft.com/office/powerpoint/2010/main" val="39930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5" name="Date Placeholder 4"/>
          <p:cNvSpPr>
            <a:spLocks noGrp="1"/>
          </p:cNvSpPr>
          <p:nvPr>
            <p:ph type="dt" sz="half" idx="10"/>
          </p:nvPr>
        </p:nvSpPr>
        <p:spPr/>
        <p:txBody>
          <a:bodyPr/>
          <a:lstStyle/>
          <a:p>
            <a:fld id="{065BCBAD-D360-40D3-A33A-B189CE27C2FB}" type="datetime1">
              <a:rPr lang="en-US" smtClean="0"/>
              <a:t>10/31/2020</a:t>
            </a:fld>
            <a:endParaRPr lang="en-US"/>
          </a:p>
        </p:txBody>
      </p:sp>
    </p:spTree>
    <p:extLst>
      <p:ext uri="{BB962C8B-B14F-4D97-AF65-F5344CB8AC3E}">
        <p14:creationId xmlns:p14="http://schemas.microsoft.com/office/powerpoint/2010/main" val="5694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7" name="Date Placeholder 6"/>
          <p:cNvSpPr>
            <a:spLocks noGrp="1"/>
          </p:cNvSpPr>
          <p:nvPr>
            <p:ph type="dt" sz="half" idx="10"/>
          </p:nvPr>
        </p:nvSpPr>
        <p:spPr/>
        <p:txBody>
          <a:bodyPr/>
          <a:lstStyle/>
          <a:p>
            <a:fld id="{6A93471D-48A1-4899-AFFF-8ACC56D03BF3}" type="datetime1">
              <a:rPr lang="en-US" smtClean="0"/>
              <a:t>10/31/2020</a:t>
            </a:fld>
            <a:endParaRPr lang="en-US"/>
          </a:p>
        </p:txBody>
      </p:sp>
    </p:spTree>
    <p:extLst>
      <p:ext uri="{BB962C8B-B14F-4D97-AF65-F5344CB8AC3E}">
        <p14:creationId xmlns:p14="http://schemas.microsoft.com/office/powerpoint/2010/main" val="42415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3" name="Date Placeholder 2"/>
          <p:cNvSpPr>
            <a:spLocks noGrp="1"/>
          </p:cNvSpPr>
          <p:nvPr>
            <p:ph type="dt" sz="half" idx="10"/>
          </p:nvPr>
        </p:nvSpPr>
        <p:spPr/>
        <p:txBody>
          <a:bodyPr/>
          <a:lstStyle/>
          <a:p>
            <a:fld id="{44400513-7D68-4635-8489-06A9AFAAD13D}" type="datetime1">
              <a:rPr lang="en-US" smtClean="0"/>
              <a:t>10/31/2020</a:t>
            </a:fld>
            <a:endParaRPr lang="en-US"/>
          </a:p>
        </p:txBody>
      </p:sp>
    </p:spTree>
    <p:extLst>
      <p:ext uri="{BB962C8B-B14F-4D97-AF65-F5344CB8AC3E}">
        <p14:creationId xmlns:p14="http://schemas.microsoft.com/office/powerpoint/2010/main" val="18822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
        <p:nvSpPr>
          <p:cNvPr id="2" name="Date Placeholder 1"/>
          <p:cNvSpPr>
            <a:spLocks noGrp="1"/>
          </p:cNvSpPr>
          <p:nvPr>
            <p:ph type="dt" sz="half" idx="10"/>
          </p:nvPr>
        </p:nvSpPr>
        <p:spPr/>
        <p:txBody>
          <a:bodyPr/>
          <a:lstStyle/>
          <a:p>
            <a:fld id="{746736AC-4807-4E91-B671-F9B91617C7B3}" type="datetime1">
              <a:rPr lang="en-US" smtClean="0"/>
              <a:t>10/31/2020</a:t>
            </a:fld>
            <a:endParaRPr lang="en-US"/>
          </a:p>
        </p:txBody>
      </p:sp>
    </p:spTree>
    <p:extLst>
      <p:ext uri="{BB962C8B-B14F-4D97-AF65-F5344CB8AC3E}">
        <p14:creationId xmlns:p14="http://schemas.microsoft.com/office/powerpoint/2010/main" val="16921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bwMode="invGray">
          <a:xfrm>
            <a:off x="-509872" y="0"/>
            <a:ext cx="13243109" cy="6858000"/>
            <a:chOff x="-382404" y="0"/>
            <a:chExt cx="9932332" cy="6858000"/>
          </a:xfrm>
        </p:grpSpPr>
        <p:grpSp>
          <p:nvGrpSpPr>
            <p:cNvPr id="45" name="Group 44"/>
            <p:cNvGrpSpPr/>
            <p:nvPr/>
          </p:nvGrpSpPr>
          <p:grpSpPr bwMode="invGray">
            <a:xfrm>
              <a:off x="0" y="0"/>
              <a:ext cx="9144000" cy="6858000"/>
              <a:chOff x="0" y="0"/>
              <a:chExt cx="9144000" cy="6858000"/>
            </a:xfrm>
          </p:grpSpPr>
          <p:grpSp>
            <p:nvGrpSpPr>
              <p:cNvPr id="72" name="Group 4"/>
              <p:cNvGrpSpPr/>
              <p:nvPr/>
            </p:nvGrpSpPr>
            <p:grpSpPr bwMode="invGray">
              <a:xfrm>
                <a:off x="0" y="0"/>
                <a:ext cx="2514600" cy="6858000"/>
                <a:chOff x="0" y="0"/>
                <a:chExt cx="2514600" cy="6858000"/>
              </a:xfrm>
            </p:grpSpPr>
            <p:sp>
              <p:nvSpPr>
                <p:cNvPr id="84" name="Rectangle 83"/>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bwMode="invGray">
              <a:xfrm>
                <a:off x="422910" y="0"/>
                <a:ext cx="2514600" cy="6858000"/>
                <a:chOff x="0" y="0"/>
                <a:chExt cx="2514600" cy="6858000"/>
              </a:xfrm>
            </p:grpSpPr>
            <p:sp>
              <p:nvSpPr>
                <p:cNvPr id="81" name="Rectangle 80"/>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bwMode="invGray">
              <a:xfrm rot="10800000">
                <a:off x="6629400" y="0"/>
                <a:ext cx="2514600" cy="6858000"/>
                <a:chOff x="0" y="0"/>
                <a:chExt cx="2514600" cy="6858000"/>
              </a:xfrm>
            </p:grpSpPr>
            <p:sp>
              <p:nvSpPr>
                <p:cNvPr id="78" name="Rectangle 77"/>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Rectangle 60"/>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6188597" y="5724836"/>
            <a:ext cx="4658219" cy="365125"/>
          </a:xfrm>
        </p:spPr>
        <p:txBody>
          <a:bodyPr>
            <a:normAutofit/>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5" name="Date Placeholder 4"/>
          <p:cNvSpPr>
            <a:spLocks noGrp="1"/>
          </p:cNvSpPr>
          <p:nvPr>
            <p:ph type="dt" sz="half" idx="10"/>
          </p:nvPr>
        </p:nvSpPr>
        <p:spPr/>
        <p:txBody>
          <a:bodyPr/>
          <a:lstStyle/>
          <a:p>
            <a:fld id="{1222DBCC-10C7-4CB5-9734-C5542D870FBB}" type="datetime1">
              <a:rPr lang="en-US" smtClean="0"/>
              <a:t>10/31/2020</a:t>
            </a:fld>
            <a:endParaRPr lang="en-US"/>
          </a:p>
        </p:txBody>
      </p:sp>
    </p:spTree>
    <p:extLst>
      <p:ext uri="{BB962C8B-B14F-4D97-AF65-F5344CB8AC3E}">
        <p14:creationId xmlns:p14="http://schemas.microsoft.com/office/powerpoint/2010/main" val="121196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bwMode="invGray">
          <a:xfrm>
            <a:off x="-509872" y="0"/>
            <a:ext cx="13243109" cy="6858000"/>
            <a:chOff x="-382404" y="0"/>
            <a:chExt cx="9932332" cy="6858000"/>
          </a:xfrm>
        </p:grpSpPr>
        <p:grpSp>
          <p:nvGrpSpPr>
            <p:cNvPr id="45" name="Group 44"/>
            <p:cNvGrpSpPr/>
            <p:nvPr/>
          </p:nvGrpSpPr>
          <p:grpSpPr bwMode="invGray">
            <a:xfrm>
              <a:off x="0" y="0"/>
              <a:ext cx="9144000" cy="6858000"/>
              <a:chOff x="0" y="0"/>
              <a:chExt cx="9144000" cy="6858000"/>
            </a:xfrm>
          </p:grpSpPr>
          <p:grpSp>
            <p:nvGrpSpPr>
              <p:cNvPr id="75" name="Group 4"/>
              <p:cNvGrpSpPr/>
              <p:nvPr/>
            </p:nvGrpSpPr>
            <p:grpSpPr bwMode="invGray">
              <a:xfrm>
                <a:off x="0" y="0"/>
                <a:ext cx="2514600" cy="6858000"/>
                <a:chOff x="0" y="0"/>
                <a:chExt cx="2514600" cy="6858000"/>
              </a:xfrm>
            </p:grpSpPr>
            <p:sp>
              <p:nvSpPr>
                <p:cNvPr id="87" name="Rectangle 86"/>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bwMode="invGray">
              <a:xfrm>
                <a:off x="422910" y="0"/>
                <a:ext cx="2514600" cy="6858000"/>
                <a:chOff x="0" y="0"/>
                <a:chExt cx="2514600" cy="6858000"/>
              </a:xfrm>
            </p:grpSpPr>
            <p:sp>
              <p:nvSpPr>
                <p:cNvPr id="84" name="Rectangle 83"/>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bwMode="invGray">
              <a:xfrm rot="10800000">
                <a:off x="6629400" y="0"/>
                <a:ext cx="2514600" cy="6858000"/>
                <a:chOff x="0" y="0"/>
                <a:chExt cx="2514600" cy="6858000"/>
              </a:xfrm>
            </p:grpSpPr>
            <p:sp>
              <p:nvSpPr>
                <p:cNvPr id="81" name="Rectangle 80"/>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340278" y="693795"/>
            <a:ext cx="4479497" cy="5468112"/>
          </a:xfrm>
        </p:spPr>
        <p:txBody>
          <a:bodyPr/>
          <a:lstStyle>
            <a:lvl1pPr marL="0" indent="0">
              <a:buNone/>
              <a:defRPr sz="3200">
                <a:solidFill>
                  <a:schemeClr val="accent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5" name="Date Placeholder 4"/>
          <p:cNvSpPr>
            <a:spLocks noGrp="1"/>
          </p:cNvSpPr>
          <p:nvPr>
            <p:ph type="dt" sz="half" idx="10"/>
          </p:nvPr>
        </p:nvSpPr>
        <p:spPr/>
        <p:txBody>
          <a:bodyPr/>
          <a:lstStyle/>
          <a:p>
            <a:fld id="{223346AD-5C1D-4E35-A3CE-CF8952DE9936}" type="datetime1">
              <a:rPr lang="en-US" smtClean="0"/>
              <a:t>10/31/2020</a:t>
            </a:fld>
            <a:endParaRPr lang="en-US"/>
          </a:p>
        </p:txBody>
      </p:sp>
    </p:spTree>
    <p:extLst>
      <p:ext uri="{BB962C8B-B14F-4D97-AF65-F5344CB8AC3E}">
        <p14:creationId xmlns:p14="http://schemas.microsoft.com/office/powerpoint/2010/main" val="329215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bwMode="invGray">
          <a:xfrm>
            <a:off x="-506608" y="0"/>
            <a:ext cx="13243109" cy="6858000"/>
            <a:chOff x="-382404" y="0"/>
            <a:chExt cx="9932332" cy="6858000"/>
          </a:xfrm>
        </p:grpSpPr>
        <p:grpSp>
          <p:nvGrpSpPr>
            <p:cNvPr id="43" name="Group 44"/>
            <p:cNvGrpSpPr/>
            <p:nvPr/>
          </p:nvGrpSpPr>
          <p:grpSpPr bwMode="invGray">
            <a:xfrm>
              <a:off x="0" y="0"/>
              <a:ext cx="9144000" cy="6858000"/>
              <a:chOff x="0" y="0"/>
              <a:chExt cx="9144000" cy="6858000"/>
            </a:xfrm>
          </p:grpSpPr>
          <p:grpSp>
            <p:nvGrpSpPr>
              <p:cNvPr id="101" name="Group 4"/>
              <p:cNvGrpSpPr/>
              <p:nvPr/>
            </p:nvGrpSpPr>
            <p:grpSpPr bwMode="invGray">
              <a:xfrm>
                <a:off x="0" y="0"/>
                <a:ext cx="2514600" cy="6858000"/>
                <a:chOff x="0" y="0"/>
                <a:chExt cx="2514600" cy="6858000"/>
              </a:xfrm>
            </p:grpSpPr>
            <p:sp>
              <p:nvSpPr>
                <p:cNvPr id="113" name="Rectangle 112"/>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bwMode="invGray">
              <a:xfrm>
                <a:off x="422910" y="0"/>
                <a:ext cx="2514600" cy="6858000"/>
                <a:chOff x="0" y="0"/>
                <a:chExt cx="2514600" cy="6858000"/>
              </a:xfrm>
            </p:grpSpPr>
            <p:sp>
              <p:nvSpPr>
                <p:cNvPr id="110" name="Rectangle 109"/>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bwMode="invGray">
              <a:xfrm rot="10800000">
                <a:off x="6629400" y="0"/>
                <a:ext cx="2514600" cy="6858000"/>
                <a:chOff x="0" y="0"/>
                <a:chExt cx="2514600" cy="6858000"/>
              </a:xfrm>
            </p:grpSpPr>
            <p:sp>
              <p:nvSpPr>
                <p:cNvPr id="107" name="Rectangle 106"/>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39097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100">
                <a:solidFill>
                  <a:schemeClr val="accent1">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100">
                <a:solidFill>
                  <a:srgbClr val="FEFEFE"/>
                </a:solidFill>
              </a:defRPr>
            </a:lvl1pPr>
          </a:lstStyle>
          <a:p>
            <a:fld id="{401CF334-2D5C-4859-84A6-CA7E6E43FAEB}" type="slidenum">
              <a:rPr lang="en-US" smtClean="0"/>
              <a:pPr/>
              <a:t>‹#›</a:t>
            </a:fld>
            <a:endParaRPr lang="en-US"/>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100">
                <a:solidFill>
                  <a:srgbClr val="FEFEFE"/>
                </a:solidFill>
              </a:defRPr>
            </a:lvl1pPr>
          </a:lstStyle>
          <a:p>
            <a:fld id="{EED287B1-10B2-498E-AB88-8F08CA169E5C}" type="datetime1">
              <a:rPr lang="en-US" smtClean="0"/>
              <a:pPr/>
              <a:t>10/31/2020</a:t>
            </a:fld>
            <a:endParaRPr lang="en-US" dirty="0"/>
          </a:p>
        </p:txBody>
      </p:sp>
    </p:spTree>
    <p:extLst>
      <p:ext uri="{BB962C8B-B14F-4D97-AF65-F5344CB8AC3E}">
        <p14:creationId xmlns:p14="http://schemas.microsoft.com/office/powerpoint/2010/main" val="2008559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0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lumMod val="50000"/>
          </a:schemeClr>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lumMod val="50000"/>
          </a:schemeClr>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lumMod val="50000"/>
          </a:schemeClr>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lumMod val="50000"/>
          </a:schemeClr>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lumMod val="50000"/>
          </a:schemeClr>
        </a:buClr>
        <a:buSzPct val="76000"/>
        <a:buFont typeface="Wingdings 2" pitchFamily="18" charset="2"/>
        <a:buChar char=""/>
        <a:defRPr sz="1600" kern="1200" baseline="0">
          <a:solidFill>
            <a:schemeClr val="tx2"/>
          </a:solidFill>
          <a:latin typeface="+mn-lt"/>
          <a:ea typeface="+mn-ea"/>
          <a:cs typeface="+mn-cs"/>
        </a:defRPr>
      </a:lvl5pPr>
      <a:lvl6pPr marL="1575054" indent="-285750" algn="l" defTabSz="914400" rtl="0" eaLnBrk="1" latinLnBrk="0" hangingPunct="1">
        <a:spcBef>
          <a:spcPct val="20000"/>
        </a:spcBef>
        <a:buClr>
          <a:schemeClr val="accent1">
            <a:lumMod val="50000"/>
          </a:schemeClr>
        </a:buClr>
        <a:buSzPct val="76000"/>
        <a:buFont typeface="Wingdings 2" panose="05020102010507070707"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8pPr>
      <a:lvl9pPr marL="1892808" indent="0" algn="l"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864" userDrawn="1">
          <p15:clr>
            <a:srgbClr val="F26B43"/>
          </p15:clr>
        </p15:guide>
        <p15:guide id="3" pos="67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xml"/><Relationship Id="rId7"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5.png"/><Relationship Id="rId5" Type="http://schemas.openxmlformats.org/officeDocument/2006/relationships/hyperlink" Target="https://www.youtube.com/channel/UCndM2GK0dnpWg5ECUscdDcA" TargetMode="External"/><Relationship Id="rId4" Type="http://schemas.openxmlformats.org/officeDocument/2006/relationships/hyperlink" Target="http://littleevangelist.com/childrens_liturgy.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a:latin typeface="Abadi" panose="020B0604020104020204" pitchFamily="34" charset="0"/>
              </a:rPr>
              <a:t>CHILDREN’S LITURGY NOVEMBER 1</a:t>
            </a:r>
            <a:r>
              <a:rPr lang="en-US" b="1" baseline="30000" dirty="0">
                <a:latin typeface="Abadi" panose="020B0604020104020204" pitchFamily="34" charset="0"/>
              </a:rPr>
              <a:t>ST</a:t>
            </a:r>
            <a:r>
              <a:rPr lang="en-US" b="1" dirty="0">
                <a:latin typeface="Abadi" panose="020B0604020104020204" pitchFamily="34" charset="0"/>
              </a:rPr>
              <a:t>, 2020</a:t>
            </a:r>
          </a:p>
        </p:txBody>
      </p:sp>
      <p:sp>
        <p:nvSpPr>
          <p:cNvPr id="3" name="Subtitle 2"/>
          <p:cNvSpPr>
            <a:spLocks noGrp="1"/>
          </p:cNvSpPr>
          <p:nvPr>
            <p:ph type="subTitle" idx="1"/>
          </p:nvPr>
        </p:nvSpPr>
        <p:spPr>
          <a:xfrm>
            <a:off x="6311154" y="4385906"/>
            <a:ext cx="4724708" cy="1260629"/>
          </a:xfrm>
        </p:spPr>
        <p:txBody>
          <a:bodyPr>
            <a:normAutofit/>
          </a:bodyPr>
          <a:lstStyle/>
          <a:p>
            <a:r>
              <a:rPr lang="en-US" sz="2800" b="1" dirty="0">
                <a:latin typeface="Abadi" panose="020B0604020104020204" pitchFamily="34" charset="0"/>
              </a:rPr>
              <a:t>GOSPEL: MATTHEW 5:1-12</a:t>
            </a:r>
          </a:p>
        </p:txBody>
      </p:sp>
      <p:sp>
        <p:nvSpPr>
          <p:cNvPr id="8" name="TextBox 7">
            <a:extLst>
              <a:ext uri="{FF2B5EF4-FFF2-40B4-BE49-F238E27FC236}">
                <a16:creationId xmlns:a16="http://schemas.microsoft.com/office/drawing/2014/main" id="{33ECE71B-69EF-4155-9ABD-606B710C65A8}"/>
              </a:ext>
            </a:extLst>
          </p:cNvPr>
          <p:cNvSpPr txBox="1"/>
          <p:nvPr/>
        </p:nvSpPr>
        <p:spPr>
          <a:xfrm>
            <a:off x="691056" y="2964433"/>
            <a:ext cx="4627178" cy="707886"/>
          </a:xfrm>
          <a:prstGeom prst="rect">
            <a:avLst/>
          </a:prstGeom>
          <a:noFill/>
          <a:ln>
            <a:solidFill>
              <a:schemeClr val="bg2"/>
            </a:solidFill>
          </a:ln>
        </p:spPr>
        <p:txBody>
          <a:bodyPr wrap="square">
            <a:spAutoFit/>
          </a:bodyPr>
          <a:lstStyle/>
          <a:p>
            <a:r>
              <a:rPr lang="en-US" sz="4000" b="1" dirty="0">
                <a:solidFill>
                  <a:schemeClr val="accent6">
                    <a:lumMod val="75000"/>
                  </a:schemeClr>
                </a:solidFill>
                <a:latin typeface="Abadi" panose="020B0604020104020204" pitchFamily="34" charset="0"/>
              </a:rPr>
              <a:t>BLESSED ARE YOU !</a:t>
            </a:r>
            <a:endParaRPr lang="en-GB" sz="4000" b="1" dirty="0">
              <a:solidFill>
                <a:schemeClr val="accent6">
                  <a:lumMod val="75000"/>
                </a:schemeClr>
              </a:solidFill>
              <a:latin typeface="Abadi" panose="020B0604020104020204" pitchFamily="34" charset="0"/>
            </a:endParaRPr>
          </a:p>
        </p:txBody>
      </p:sp>
    </p:spTree>
    <p:extLst>
      <p:ext uri="{BB962C8B-B14F-4D97-AF65-F5344CB8AC3E}">
        <p14:creationId xmlns:p14="http://schemas.microsoft.com/office/powerpoint/2010/main" val="2289298588"/>
      </p:ext>
    </p:extLst>
  </p:cSld>
  <p:clrMapOvr>
    <a:masterClrMapping/>
  </p:clrMapOvr>
  <mc:AlternateContent xmlns:mc="http://schemas.openxmlformats.org/markup-compatibility/2006" xmlns:p14="http://schemas.microsoft.com/office/powerpoint/2010/main">
    <mc:Choice Requires="p14">
      <p:transition spd="med" p14:dur="700" advTm="8758">
        <p:fade/>
      </p:transition>
    </mc:Choice>
    <mc:Fallback xmlns="">
      <p:transition spd="med" advTm="8758">
        <p:fade/>
      </p:transition>
    </mc:Fallback>
  </mc:AlternateContent>
  <p:extLst>
    <p:ext uri="{E180D4A7-C9FB-4DFB-919C-405C955672EB}">
      <p14:showEvtLst xmlns:p14="http://schemas.microsoft.com/office/powerpoint/2010/main">
        <p14:playEvt time="12"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906" y="355002"/>
            <a:ext cx="9366325" cy="1143000"/>
          </a:xfrm>
        </p:spPr>
        <p:txBody>
          <a:bodyPr anchor="b">
            <a:normAutofit/>
          </a:bodyPr>
          <a:lstStyle/>
          <a:p>
            <a:r>
              <a:rPr lang="en-US" b="1" dirty="0"/>
              <a:t>SAINTS </a:t>
            </a:r>
          </a:p>
        </p:txBody>
      </p:sp>
      <p:sp>
        <p:nvSpPr>
          <p:cNvPr id="3" name="Content Placeholder 2"/>
          <p:cNvSpPr>
            <a:spLocks noGrp="1"/>
          </p:cNvSpPr>
          <p:nvPr>
            <p:ph sz="quarter" idx="14"/>
          </p:nvPr>
        </p:nvSpPr>
        <p:spPr>
          <a:xfrm>
            <a:off x="439384" y="2006793"/>
            <a:ext cx="4545337" cy="3493008"/>
          </a:xfrm>
        </p:spPr>
        <p:txBody>
          <a:bodyPr>
            <a:noAutofit/>
          </a:bodyPr>
          <a:lstStyle/>
          <a:p>
            <a:pPr marL="68580" indent="0" algn="ctr">
              <a:lnSpc>
                <a:spcPct val="90000"/>
              </a:lnSpc>
              <a:buNone/>
            </a:pPr>
            <a:r>
              <a:rPr lang="en-US" b="1" i="0" dirty="0">
                <a:effectLst/>
              </a:rPr>
              <a:t>“Who are these wearing white robes, and </a:t>
            </a:r>
          </a:p>
          <a:p>
            <a:pPr marL="68580" indent="0" algn="ctr">
              <a:lnSpc>
                <a:spcPct val="90000"/>
              </a:lnSpc>
              <a:buNone/>
            </a:pPr>
            <a:r>
              <a:rPr lang="en-US" b="1" i="0" dirty="0">
                <a:effectLst/>
              </a:rPr>
              <a:t>where did they come from?</a:t>
            </a:r>
          </a:p>
          <a:p>
            <a:pPr marL="68580" indent="0" algn="ctr">
              <a:lnSpc>
                <a:spcPct val="90000"/>
              </a:lnSpc>
              <a:buNone/>
            </a:pPr>
            <a:r>
              <a:rPr lang="en-US" b="1" i="0" dirty="0">
                <a:effectLst/>
              </a:rPr>
              <a:t>”He said to me, “These are the ones who have survived the time of great distress; they have washed their robes and made them white in the Blood of the Lamb.” </a:t>
            </a:r>
          </a:p>
          <a:p>
            <a:pPr marL="68580" indent="0" algn="ctr">
              <a:lnSpc>
                <a:spcPct val="90000"/>
              </a:lnSpc>
              <a:buNone/>
            </a:pPr>
            <a:r>
              <a:rPr lang="en-US" b="1" i="0" dirty="0">
                <a:effectLst/>
              </a:rPr>
              <a:t>– Revelations 7:13-14</a:t>
            </a:r>
            <a:endParaRPr lang="en-US" b="1" dirty="0"/>
          </a:p>
          <a:p>
            <a:pPr marL="68580" lvl="0" indent="0">
              <a:lnSpc>
                <a:spcPct val="90000"/>
              </a:lnSpc>
              <a:buNone/>
            </a:pPr>
            <a:endParaRPr lang="en-US" b="1" dirty="0"/>
          </a:p>
        </p:txBody>
      </p:sp>
      <p:sp>
        <p:nvSpPr>
          <p:cNvPr id="6" name="TextBox 5">
            <a:extLst>
              <a:ext uri="{FF2B5EF4-FFF2-40B4-BE49-F238E27FC236}">
                <a16:creationId xmlns:a16="http://schemas.microsoft.com/office/drawing/2014/main" id="{828E4C0A-0241-4B8C-94CC-A7516DF47159}"/>
              </a:ext>
            </a:extLst>
          </p:cNvPr>
          <p:cNvSpPr txBox="1"/>
          <p:nvPr/>
        </p:nvSpPr>
        <p:spPr>
          <a:xfrm>
            <a:off x="4415638" y="5567226"/>
            <a:ext cx="7291885"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400" b="1" dirty="0">
                <a:solidFill>
                  <a:srgbClr val="00B0F0"/>
                </a:solidFill>
              </a:rPr>
              <a:t>PICK ONE OF YOUR FAVORITE SAINT AND </a:t>
            </a:r>
          </a:p>
          <a:p>
            <a:pPr algn="ctr"/>
            <a:r>
              <a:rPr lang="en-US" sz="2400" b="1" dirty="0">
                <a:solidFill>
                  <a:srgbClr val="00B0F0"/>
                </a:solidFill>
              </a:rPr>
              <a:t>TRY TO UNDERSTAND THEIR LIFE.</a:t>
            </a:r>
            <a:endParaRPr lang="en-GB" sz="2400" dirty="0">
              <a:solidFill>
                <a:srgbClr val="00B0F0"/>
              </a:solidFill>
            </a:endParaRPr>
          </a:p>
        </p:txBody>
      </p:sp>
      <p:pic>
        <p:nvPicPr>
          <p:cNvPr id="4" name="Picture 3">
            <a:extLst>
              <a:ext uri="{FF2B5EF4-FFF2-40B4-BE49-F238E27FC236}">
                <a16:creationId xmlns:a16="http://schemas.microsoft.com/office/drawing/2014/main" id="{C0A9598C-1042-419D-A4BE-8866AA60831A}"/>
              </a:ext>
            </a:extLst>
          </p:cNvPr>
          <p:cNvPicPr>
            <a:picLocks noChangeAspect="1"/>
          </p:cNvPicPr>
          <p:nvPr/>
        </p:nvPicPr>
        <p:blipFill>
          <a:blip r:embed="rId4"/>
          <a:stretch>
            <a:fillRect/>
          </a:stretch>
        </p:blipFill>
        <p:spPr>
          <a:xfrm>
            <a:off x="5755696" y="797786"/>
            <a:ext cx="1343025" cy="136434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a:extLst>
              <a:ext uri="{FF2B5EF4-FFF2-40B4-BE49-F238E27FC236}">
                <a16:creationId xmlns:a16="http://schemas.microsoft.com/office/drawing/2014/main" id="{2752478E-C39A-4E79-91E9-C5EE3954DE4B}"/>
              </a:ext>
            </a:extLst>
          </p:cNvPr>
          <p:cNvPicPr>
            <a:picLocks noChangeAspect="1"/>
          </p:cNvPicPr>
          <p:nvPr/>
        </p:nvPicPr>
        <p:blipFill>
          <a:blip r:embed="rId5"/>
          <a:stretch>
            <a:fillRect/>
          </a:stretch>
        </p:blipFill>
        <p:spPr>
          <a:xfrm>
            <a:off x="7520488" y="814920"/>
            <a:ext cx="1082186" cy="13661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489D514C-8F52-4320-B28D-0E5368E6A224}"/>
              </a:ext>
            </a:extLst>
          </p:cNvPr>
          <p:cNvPicPr>
            <a:picLocks noChangeAspect="1"/>
          </p:cNvPicPr>
          <p:nvPr/>
        </p:nvPicPr>
        <p:blipFill>
          <a:blip r:embed="rId6"/>
          <a:stretch>
            <a:fillRect/>
          </a:stretch>
        </p:blipFill>
        <p:spPr>
          <a:xfrm>
            <a:off x="9072643" y="751335"/>
            <a:ext cx="1200825" cy="14933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C9C52C6C-A073-4187-A5AF-83C98C2B5E60}"/>
              </a:ext>
            </a:extLst>
          </p:cNvPr>
          <p:cNvPicPr>
            <a:picLocks noChangeAspect="1"/>
          </p:cNvPicPr>
          <p:nvPr/>
        </p:nvPicPr>
        <p:blipFill>
          <a:blip r:embed="rId7"/>
          <a:stretch>
            <a:fillRect/>
          </a:stretch>
        </p:blipFill>
        <p:spPr>
          <a:xfrm>
            <a:off x="4920233" y="2558050"/>
            <a:ext cx="2171700" cy="14573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16BF8B44-7D17-45B3-96CF-C28A2DA1F527}"/>
              </a:ext>
            </a:extLst>
          </p:cNvPr>
          <p:cNvPicPr>
            <a:picLocks noChangeAspect="1"/>
          </p:cNvPicPr>
          <p:nvPr/>
        </p:nvPicPr>
        <p:blipFill>
          <a:blip r:embed="rId8"/>
          <a:stretch>
            <a:fillRect/>
          </a:stretch>
        </p:blipFill>
        <p:spPr>
          <a:xfrm>
            <a:off x="7534219" y="2597896"/>
            <a:ext cx="1082186" cy="16375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FA38A9CE-D835-47BA-9270-6ADE32E5B354}"/>
              </a:ext>
            </a:extLst>
          </p:cNvPr>
          <p:cNvPicPr>
            <a:picLocks noChangeAspect="1"/>
          </p:cNvPicPr>
          <p:nvPr/>
        </p:nvPicPr>
        <p:blipFill>
          <a:blip r:embed="rId9"/>
          <a:stretch>
            <a:fillRect/>
          </a:stretch>
        </p:blipFill>
        <p:spPr>
          <a:xfrm>
            <a:off x="10706209" y="797786"/>
            <a:ext cx="1110895" cy="14933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a:extLst>
              <a:ext uri="{FF2B5EF4-FFF2-40B4-BE49-F238E27FC236}">
                <a16:creationId xmlns:a16="http://schemas.microsoft.com/office/drawing/2014/main" id="{08CEEC9C-09DE-4DE0-A2FA-DC65DE53E832}"/>
              </a:ext>
            </a:extLst>
          </p:cNvPr>
          <p:cNvPicPr>
            <a:picLocks noChangeAspect="1"/>
          </p:cNvPicPr>
          <p:nvPr/>
        </p:nvPicPr>
        <p:blipFill>
          <a:blip r:embed="rId10"/>
          <a:stretch>
            <a:fillRect/>
          </a:stretch>
        </p:blipFill>
        <p:spPr>
          <a:xfrm>
            <a:off x="10536961" y="2675968"/>
            <a:ext cx="1280143" cy="15447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a:extLst>
              <a:ext uri="{FF2B5EF4-FFF2-40B4-BE49-F238E27FC236}">
                <a16:creationId xmlns:a16="http://schemas.microsoft.com/office/drawing/2014/main" id="{5D2DE653-04CC-44EC-8F67-DF0A2DBCAC85}"/>
              </a:ext>
            </a:extLst>
          </p:cNvPr>
          <p:cNvPicPr>
            <a:picLocks noChangeAspect="1"/>
          </p:cNvPicPr>
          <p:nvPr/>
        </p:nvPicPr>
        <p:blipFill>
          <a:blip r:embed="rId11"/>
          <a:stretch>
            <a:fillRect/>
          </a:stretch>
        </p:blipFill>
        <p:spPr>
          <a:xfrm>
            <a:off x="9035590" y="2638746"/>
            <a:ext cx="1082186" cy="159666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TextBox 14">
            <a:extLst>
              <a:ext uri="{FF2B5EF4-FFF2-40B4-BE49-F238E27FC236}">
                <a16:creationId xmlns:a16="http://schemas.microsoft.com/office/drawing/2014/main" id="{F5FEA4BF-A62D-4121-A9BA-B0E04A0301C9}"/>
              </a:ext>
            </a:extLst>
          </p:cNvPr>
          <p:cNvSpPr txBox="1"/>
          <p:nvPr/>
        </p:nvSpPr>
        <p:spPr>
          <a:xfrm>
            <a:off x="7615713" y="4639710"/>
            <a:ext cx="3900404"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800" b="1" i="0" dirty="0">
                <a:solidFill>
                  <a:srgbClr val="FF0000"/>
                </a:solidFill>
                <a:effectLst/>
              </a:rPr>
              <a:t>AND MANY MORE…..</a:t>
            </a:r>
            <a:endParaRPr lang="en-GB" sz="2800" dirty="0">
              <a:solidFill>
                <a:srgbClr val="FF0000"/>
              </a:solidFill>
            </a:endParaRPr>
          </a:p>
        </p:txBody>
      </p:sp>
    </p:spTree>
    <p:custDataLst>
      <p:tags r:id="rId1"/>
    </p:custDataLst>
    <p:extLst>
      <p:ext uri="{BB962C8B-B14F-4D97-AF65-F5344CB8AC3E}">
        <p14:creationId xmlns:p14="http://schemas.microsoft.com/office/powerpoint/2010/main" val="699502611"/>
      </p:ext>
    </p:extLst>
  </p:cSld>
  <p:clrMapOvr>
    <a:masterClrMapping/>
  </p:clrMapOvr>
  <mc:AlternateContent xmlns:mc="http://schemas.openxmlformats.org/markup-compatibility/2006" xmlns:p14="http://schemas.microsoft.com/office/powerpoint/2010/main">
    <mc:Choice Requires="p14">
      <p:transition spd="med" p14:dur="700" advTm="49046">
        <p:fade/>
      </p:transition>
    </mc:Choice>
    <mc:Fallback xmlns="">
      <p:transition spd="med" advTm="490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out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barn(inVertical)">
                                      <p:cBhvr>
                                        <p:cTn id="57" dur="500"/>
                                        <p:tgtEl>
                                          <p:spTgt spid="3">
                                            <p:txEl>
                                              <p:pRg st="0" end="0"/>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3">
                                            <p:txEl>
                                              <p:pRg st="1" end="1"/>
                                            </p:txEl>
                                          </p:spTgt>
                                        </p:tgtEl>
                                        <p:attrNameLst>
                                          <p:attrName>style.visibility</p:attrName>
                                        </p:attrNameLst>
                                      </p:cBhvr>
                                      <p:to>
                                        <p:strVal val="visible"/>
                                      </p:to>
                                    </p:set>
                                    <p:animEffect transition="in" filter="barn(inVertical)">
                                      <p:cBhvr>
                                        <p:cTn id="60" dur="500"/>
                                        <p:tgtEl>
                                          <p:spTgt spid="3">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fade">
                                      <p:cBhvr>
                                        <p:cTn id="65" dur="500"/>
                                        <p:tgtEl>
                                          <p:spTgt spid="3">
                                            <p:txEl>
                                              <p:pRg st="2" end="2"/>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fade">
                                      <p:cBhvr>
                                        <p:cTn id="68" dur="500"/>
                                        <p:tgtEl>
                                          <p:spTgt spid="3">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barn(inVertical)">
                                      <p:cBhvr>
                                        <p:cTn id="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9CD73-48CA-4391-9EE1-DDF36771CACF}"/>
              </a:ext>
            </a:extLst>
          </p:cNvPr>
          <p:cNvSpPr>
            <a:spLocks noGrp="1"/>
          </p:cNvSpPr>
          <p:nvPr>
            <p:ph type="title"/>
          </p:nvPr>
        </p:nvSpPr>
        <p:spPr>
          <a:xfrm>
            <a:off x="-224606" y="595122"/>
            <a:ext cx="9366325" cy="1143000"/>
          </a:xfrm>
        </p:spPr>
        <p:txBody>
          <a:bodyPr>
            <a:normAutofit fontScale="90000"/>
          </a:bodyPr>
          <a:lstStyle/>
          <a:p>
            <a:pPr algn="ctr"/>
            <a:r>
              <a:rPr lang="en-US" b="1" dirty="0"/>
              <a:t>ARE WE READY FOR </a:t>
            </a:r>
            <a:br>
              <a:rPr lang="en-US" b="1" dirty="0"/>
            </a:br>
            <a:r>
              <a:rPr lang="en-US" b="1" dirty="0"/>
              <a:t>THE SHOWERS OF BLESSINGS?</a:t>
            </a:r>
            <a:endParaRPr lang="en-GB" b="1" dirty="0"/>
          </a:p>
        </p:txBody>
      </p:sp>
      <p:sp>
        <p:nvSpPr>
          <p:cNvPr id="3" name="Content Placeholder 2">
            <a:extLst>
              <a:ext uri="{FF2B5EF4-FFF2-40B4-BE49-F238E27FC236}">
                <a16:creationId xmlns:a16="http://schemas.microsoft.com/office/drawing/2014/main" id="{DF81B0A9-F67F-440C-AE27-2B8E0DAAC72B}"/>
              </a:ext>
            </a:extLst>
          </p:cNvPr>
          <p:cNvSpPr>
            <a:spLocks noGrp="1"/>
          </p:cNvSpPr>
          <p:nvPr>
            <p:ph idx="1"/>
          </p:nvPr>
        </p:nvSpPr>
        <p:spPr>
          <a:xfrm>
            <a:off x="832131" y="1738122"/>
            <a:ext cx="7392910" cy="4415883"/>
          </a:xfrm>
        </p:spPr>
        <p:txBody>
          <a:bodyPr>
            <a:normAutofit/>
          </a:bodyPr>
          <a:lstStyle/>
          <a:p>
            <a:pPr marL="68580" indent="0">
              <a:buNone/>
            </a:pPr>
            <a:r>
              <a:rPr lang="en-US" b="1" dirty="0">
                <a:solidFill>
                  <a:srgbClr val="0070C0"/>
                </a:solidFill>
              </a:rPr>
              <a:t>LET US PRAY,</a:t>
            </a:r>
          </a:p>
          <a:p>
            <a:pPr marL="68580" indent="0">
              <a:buNone/>
            </a:pPr>
            <a:r>
              <a:rPr lang="en-US" b="1" dirty="0">
                <a:solidFill>
                  <a:srgbClr val="0070C0"/>
                </a:solidFill>
              </a:rPr>
              <a:t>DEAR LORD JESUS, WE THANK YOU FOR YOUR LOVE THAT REVEALS TO US THE WAY TO HEAVEN. WE PRAY TO YOU TO HELP US TO RECEIVE YOUR GRACE THAT TRANSFORMS US EACH MOMENT TO BE THE CHILDREN OF GOD BY BEING POOR IN SPIRIT, MERCIFUL, PURE IN HEART, MEEK, PEACEMAKERS, THIRSTING FOR YOUR RIGHTEOUSNESS TO FILL US AND TO GIVE OUR LIFE FOR YOU OUT OF YOUR LOVE FOR US. </a:t>
            </a:r>
          </a:p>
          <a:p>
            <a:pPr marL="68580" indent="0">
              <a:buNone/>
            </a:pPr>
            <a:r>
              <a:rPr lang="en-US" b="1" dirty="0">
                <a:solidFill>
                  <a:srgbClr val="0070C0"/>
                </a:solidFill>
              </a:rPr>
              <a:t>IN JESUS’ NAME WE PRAY, AMEN</a:t>
            </a:r>
            <a:endParaRPr lang="en-GB" b="1" dirty="0">
              <a:solidFill>
                <a:srgbClr val="0070C0"/>
              </a:solidFill>
            </a:endParaRPr>
          </a:p>
        </p:txBody>
      </p:sp>
      <p:pic>
        <p:nvPicPr>
          <p:cNvPr id="4" name="Picture 3">
            <a:extLst>
              <a:ext uri="{FF2B5EF4-FFF2-40B4-BE49-F238E27FC236}">
                <a16:creationId xmlns:a16="http://schemas.microsoft.com/office/drawing/2014/main" id="{D27F1E96-7C67-47E9-915A-FB1A07C05752}"/>
              </a:ext>
            </a:extLst>
          </p:cNvPr>
          <p:cNvPicPr>
            <a:picLocks noChangeAspect="1"/>
          </p:cNvPicPr>
          <p:nvPr/>
        </p:nvPicPr>
        <p:blipFill>
          <a:blip r:embed="rId3"/>
          <a:stretch>
            <a:fillRect/>
          </a:stretch>
        </p:blipFill>
        <p:spPr>
          <a:xfrm>
            <a:off x="8084982" y="996283"/>
            <a:ext cx="3248025" cy="4114800"/>
          </a:xfrm>
          <a:prstGeom prst="rect">
            <a:avLst/>
          </a:prstGeom>
        </p:spPr>
      </p:pic>
      <p:sp>
        <p:nvSpPr>
          <p:cNvPr id="6" name="TextBox 5">
            <a:extLst>
              <a:ext uri="{FF2B5EF4-FFF2-40B4-BE49-F238E27FC236}">
                <a16:creationId xmlns:a16="http://schemas.microsoft.com/office/drawing/2014/main" id="{B7C7E42F-129E-47FD-997A-8A171ABAE7AD}"/>
              </a:ext>
            </a:extLst>
          </p:cNvPr>
          <p:cNvSpPr txBox="1"/>
          <p:nvPr/>
        </p:nvSpPr>
        <p:spPr>
          <a:xfrm>
            <a:off x="8365099" y="5048000"/>
            <a:ext cx="2854712"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b="1" i="0" dirty="0">
                <a:solidFill>
                  <a:srgbClr val="000000"/>
                </a:solidFill>
                <a:effectLst/>
                <a:latin typeface="Abadi" panose="020B0604020104020204" pitchFamily="34" charset="0"/>
              </a:rPr>
              <a:t>WE ARE A HOLY NATION, </a:t>
            </a:r>
          </a:p>
          <a:p>
            <a:pPr algn="ctr"/>
            <a:r>
              <a:rPr lang="en-US" b="1" i="0" dirty="0">
                <a:solidFill>
                  <a:srgbClr val="000000"/>
                </a:solidFill>
                <a:effectLst/>
                <a:latin typeface="Abadi" panose="020B0604020104020204" pitchFamily="34" charset="0"/>
              </a:rPr>
              <a:t>GOD’S OWN PEOPLE</a:t>
            </a:r>
          </a:p>
          <a:p>
            <a:pPr algn="ctr"/>
            <a:r>
              <a:rPr lang="en-US" b="1" i="0" dirty="0">
                <a:solidFill>
                  <a:srgbClr val="000000"/>
                </a:solidFill>
                <a:effectLst/>
                <a:latin typeface="Abadi" panose="020B0604020104020204" pitchFamily="34" charset="0"/>
              </a:rPr>
              <a:t>-1 PETER 2:9</a:t>
            </a:r>
          </a:p>
        </p:txBody>
      </p:sp>
      <p:sp>
        <p:nvSpPr>
          <p:cNvPr id="10" name="TextBox 9">
            <a:extLst>
              <a:ext uri="{FF2B5EF4-FFF2-40B4-BE49-F238E27FC236}">
                <a16:creationId xmlns:a16="http://schemas.microsoft.com/office/drawing/2014/main" id="{BCB019D6-181D-4383-AFCC-1E8210C21437}"/>
              </a:ext>
            </a:extLst>
          </p:cNvPr>
          <p:cNvSpPr txBox="1"/>
          <p:nvPr/>
        </p:nvSpPr>
        <p:spPr>
          <a:xfrm>
            <a:off x="5251742" y="5944487"/>
            <a:ext cx="6602004"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b="1" dirty="0">
                <a:solidFill>
                  <a:srgbClr val="C00000"/>
                </a:solidFill>
                <a:latin typeface="Comic Sans MS" panose="030F0702030302020204" pitchFamily="66" charset="0"/>
              </a:rPr>
              <a:t>WE ARE CALLED TO BE SAINTS.</a:t>
            </a:r>
            <a:endParaRPr lang="en-GB" sz="2800" b="1" dirty="0">
              <a:solidFill>
                <a:srgbClr val="C00000"/>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1688530506"/>
      </p:ext>
    </p:extLst>
  </p:cSld>
  <p:clrMapOvr>
    <a:masterClrMapping/>
  </p:clrMapOvr>
  <mc:AlternateContent xmlns:mc="http://schemas.openxmlformats.org/markup-compatibility/2006" xmlns:p14="http://schemas.microsoft.com/office/powerpoint/2010/main">
    <mc:Choice Requires="p14">
      <p:transition spd="med" p14:dur="700" advTm="45093">
        <p:fade/>
      </p:transition>
    </mc:Choice>
    <mc:Fallback xmlns="">
      <p:transition spd="med" advTm="450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5A48A4-79E1-4FA8-B23D-B09FF500C8A3}"/>
              </a:ext>
            </a:extLst>
          </p:cNvPr>
          <p:cNvPicPr>
            <a:picLocks noChangeAspect="1"/>
          </p:cNvPicPr>
          <p:nvPr/>
        </p:nvPicPr>
        <p:blipFill>
          <a:blip r:embed="rId3"/>
          <a:stretch>
            <a:fillRect/>
          </a:stretch>
        </p:blipFill>
        <p:spPr>
          <a:xfrm>
            <a:off x="2854713" y="951078"/>
            <a:ext cx="7088370" cy="5294252"/>
          </a:xfrm>
          <a:prstGeom prst="rect">
            <a:avLst/>
          </a:prstGeom>
          <a:ln>
            <a:noFill/>
          </a:ln>
          <a:effectLst>
            <a:softEdge rad="112500"/>
          </a:effectLst>
        </p:spPr>
      </p:pic>
      <p:sp>
        <p:nvSpPr>
          <p:cNvPr id="2" name="Title 1"/>
          <p:cNvSpPr>
            <a:spLocks noGrp="1"/>
          </p:cNvSpPr>
          <p:nvPr>
            <p:ph type="title"/>
          </p:nvPr>
        </p:nvSpPr>
        <p:spPr>
          <a:xfrm>
            <a:off x="1246354" y="187217"/>
            <a:ext cx="9366325" cy="1143000"/>
          </a:xfrm>
        </p:spPr>
        <p:txBody>
          <a:bodyPr/>
          <a:lstStyle/>
          <a:p>
            <a:r>
              <a:rPr lang="en-US" b="1" dirty="0"/>
              <a:t>VERSE FOR THE WEEK</a:t>
            </a:r>
          </a:p>
        </p:txBody>
      </p:sp>
    </p:spTree>
    <p:custDataLst>
      <p:tags r:id="rId1"/>
    </p:custDataLst>
    <p:extLst>
      <p:ext uri="{BB962C8B-B14F-4D97-AF65-F5344CB8AC3E}">
        <p14:creationId xmlns:p14="http://schemas.microsoft.com/office/powerpoint/2010/main" val="826694664"/>
      </p:ext>
    </p:extLst>
  </p:cSld>
  <p:clrMapOvr>
    <a:masterClrMapping/>
  </p:clrMapOvr>
  <mc:AlternateContent xmlns:mc="http://schemas.openxmlformats.org/markup-compatibility/2006" xmlns:p14="http://schemas.microsoft.com/office/powerpoint/2010/main">
    <mc:Choice Requires="p14">
      <p:transition spd="med" p14:dur="700" advTm="17566">
        <p:fade/>
      </p:transition>
    </mc:Choice>
    <mc:Fallback xmlns="">
      <p:transition spd="med" advTm="175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551808"/>
            <a:ext cx="9366325" cy="1143000"/>
          </a:xfrm>
        </p:spPr>
        <p:txBody>
          <a:bodyPr/>
          <a:lstStyle/>
          <a:p>
            <a:r>
              <a:rPr lang="en-US" b="1" dirty="0"/>
              <a:t>THANK YOU AND GOD BLESS YOU ALL</a:t>
            </a:r>
          </a:p>
        </p:txBody>
      </p:sp>
      <p:sp>
        <p:nvSpPr>
          <p:cNvPr id="3" name="Content Placeholder 2"/>
          <p:cNvSpPr>
            <a:spLocks noGrp="1"/>
          </p:cNvSpPr>
          <p:nvPr>
            <p:ph idx="1"/>
          </p:nvPr>
        </p:nvSpPr>
        <p:spPr>
          <a:xfrm>
            <a:off x="1403648" y="1888755"/>
            <a:ext cx="9390977" cy="620270"/>
          </a:xfrm>
        </p:spPr>
        <p:txBody>
          <a:bodyPr>
            <a:normAutofit/>
          </a:bodyPr>
          <a:lstStyle/>
          <a:p>
            <a:pPr marL="68580" lvl="0" indent="0">
              <a:buNone/>
            </a:pPr>
            <a:r>
              <a:rPr lang="en-US" sz="2800" b="1" dirty="0">
                <a:solidFill>
                  <a:srgbClr val="C00000"/>
                </a:solidFill>
              </a:rPr>
              <a:t>KEEP LITTLE EVANGELIST IN YOUR SPECIAL PRAYERS.</a:t>
            </a:r>
          </a:p>
        </p:txBody>
      </p:sp>
      <p:sp>
        <p:nvSpPr>
          <p:cNvPr id="4" name="TextBox 3">
            <a:extLst>
              <a:ext uri="{FF2B5EF4-FFF2-40B4-BE49-F238E27FC236}">
                <a16:creationId xmlns:a16="http://schemas.microsoft.com/office/drawing/2014/main" id="{3A1EE02B-8436-4EB3-A432-744C8676A6C4}"/>
              </a:ext>
            </a:extLst>
          </p:cNvPr>
          <p:cNvSpPr txBox="1"/>
          <p:nvPr/>
        </p:nvSpPr>
        <p:spPr>
          <a:xfrm>
            <a:off x="4219904" y="3231457"/>
            <a:ext cx="9028386" cy="1938992"/>
          </a:xfrm>
          <a:prstGeom prst="rect">
            <a:avLst/>
          </a:prstGeom>
          <a:noFill/>
        </p:spPr>
        <p:txBody>
          <a:bodyPr wrap="square">
            <a:spAutoFit/>
          </a:bodyPr>
          <a:lstStyle/>
          <a:p>
            <a:pPr marL="0" indent="0">
              <a:buFont typeface="Arial" panose="020B0604020202020204" pitchFamily="34" charset="0"/>
              <a:buNone/>
            </a:pPr>
            <a:r>
              <a:rPr lang="en-US" sz="2000" b="1" dirty="0">
                <a:solidFill>
                  <a:srgbClr val="002060"/>
                </a:solidFill>
                <a:latin typeface="Abadi" panose="020B0604020104020204" pitchFamily="34" charset="0"/>
              </a:rPr>
              <a:t>FOR MORE IDEAS PLEASE VISIT:</a:t>
            </a:r>
          </a:p>
          <a:p>
            <a:pPr marL="0" indent="0">
              <a:buFont typeface="Arial" panose="020B0604020202020204" pitchFamily="34" charset="0"/>
              <a:buNone/>
            </a:pPr>
            <a:endParaRPr lang="en-US" sz="2000" b="1" dirty="0">
              <a:solidFill>
                <a:srgbClr val="002060"/>
              </a:solidFill>
              <a:latin typeface="Abadi" panose="020B0604020104020204" pitchFamily="34" charset="0"/>
            </a:endParaRPr>
          </a:p>
          <a:p>
            <a:r>
              <a:rPr lang="en-US" sz="2000" b="1" dirty="0">
                <a:solidFill>
                  <a:srgbClr val="C00000"/>
                </a:solidFill>
                <a:latin typeface="Abadi" panose="020B0604020104020204" pitchFamily="34" charset="0"/>
              </a:rPr>
              <a:t>WEBSITE:</a:t>
            </a:r>
            <a:r>
              <a:rPr lang="en-US" sz="2000" b="1" dirty="0">
                <a:solidFill>
                  <a:schemeClr val="bg2">
                    <a:lumMod val="25000"/>
                  </a:schemeClr>
                </a:solidFill>
                <a:latin typeface="Abadi" panose="020B0604020104020204" pitchFamily="34" charset="0"/>
              </a:rPr>
              <a:t> </a:t>
            </a:r>
            <a:r>
              <a:rPr lang="en-GB" sz="20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http://littleevangelist.com/childrens_liturgy.php</a:t>
            </a:r>
            <a:endParaRPr lang="en-GB" sz="2000" b="1" dirty="0">
              <a:solidFill>
                <a:schemeClr val="bg2">
                  <a:lumMod val="25000"/>
                </a:schemeClr>
              </a:solidFill>
              <a:latin typeface="Abadi" panose="020B0604020104020204" pitchFamily="34" charset="0"/>
            </a:endParaRPr>
          </a:p>
          <a:p>
            <a:endParaRPr lang="en-US" sz="2000" b="1" dirty="0">
              <a:solidFill>
                <a:schemeClr val="bg2">
                  <a:lumMod val="25000"/>
                </a:schemeClr>
              </a:solidFill>
              <a:latin typeface="Abadi" panose="020B0604020104020204" pitchFamily="34" charset="0"/>
            </a:endParaRPr>
          </a:p>
          <a:p>
            <a:r>
              <a:rPr lang="en-US" sz="2000" b="1" dirty="0">
                <a:solidFill>
                  <a:srgbClr val="C00000"/>
                </a:solidFill>
                <a:latin typeface="Abadi" panose="020B0604020104020204" pitchFamily="34" charset="0"/>
              </a:rPr>
              <a:t>YOUTUBE CHANNEL:</a:t>
            </a:r>
          </a:p>
          <a:p>
            <a:pPr marL="0" indent="0">
              <a:buFont typeface="Arial" panose="020B0604020202020204" pitchFamily="34" charset="0"/>
              <a:buNone/>
            </a:pPr>
            <a:r>
              <a:rPr lang="en-GB" sz="2000" b="1" dirty="0">
                <a:solidFill>
                  <a:schemeClr val="bg2">
                    <a:lumMod val="2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https://www.youtube.com/channel/UCndM2GK0dnpWg5ECUscdDcA</a:t>
            </a:r>
            <a:endParaRPr lang="en-US" sz="2000" b="1" dirty="0">
              <a:solidFill>
                <a:schemeClr val="bg2">
                  <a:lumMod val="25000"/>
                </a:schemeClr>
              </a:solidFill>
              <a:latin typeface="Abadi" panose="020B0604020104020204" pitchFamily="34" charset="0"/>
            </a:endParaRPr>
          </a:p>
        </p:txBody>
      </p:sp>
      <p:pic>
        <p:nvPicPr>
          <p:cNvPr id="6" name="Picture 5">
            <a:extLst>
              <a:ext uri="{FF2B5EF4-FFF2-40B4-BE49-F238E27FC236}">
                <a16:creationId xmlns:a16="http://schemas.microsoft.com/office/drawing/2014/main" id="{C8DE1453-7827-42B9-98A2-878F31D0954B}"/>
              </a:ext>
            </a:extLst>
          </p:cNvPr>
          <p:cNvPicPr>
            <a:picLocks noChangeAspect="1"/>
          </p:cNvPicPr>
          <p:nvPr/>
        </p:nvPicPr>
        <p:blipFill>
          <a:blip r:embed="rId6"/>
          <a:stretch>
            <a:fillRect/>
          </a:stretch>
        </p:blipFill>
        <p:spPr>
          <a:xfrm>
            <a:off x="1227874" y="2886807"/>
            <a:ext cx="2028388" cy="2628292"/>
          </a:xfrm>
          <a:prstGeom prst="rect">
            <a:avLst/>
          </a:prstGeom>
        </p:spPr>
      </p:pic>
    </p:spTree>
    <p:custDataLst>
      <p:tags r:id="rId1"/>
    </p:custDataLst>
    <p:extLst>
      <p:ext uri="{BB962C8B-B14F-4D97-AF65-F5344CB8AC3E}">
        <p14:creationId xmlns:p14="http://schemas.microsoft.com/office/powerpoint/2010/main" val="3724102236"/>
      </p:ext>
    </p:extLst>
  </p:cSld>
  <p:clrMapOvr>
    <a:masterClrMapping/>
  </p:clrMapOvr>
  <mc:AlternateContent xmlns:mc="http://schemas.openxmlformats.org/markup-compatibility/2006" xmlns:p14="http://schemas.microsoft.com/office/powerpoint/2010/main">
    <mc:Choice Requires="p14">
      <p:transition spd="med" p14:dur="700" advTm="15642">
        <p:fade/>
      </p:transition>
    </mc:Choice>
    <mc:Fallback xmlns="">
      <p:transition spd="med" advTm="156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FF8A2C-F1B3-479E-9C17-FFD676378CB8}"/>
              </a:ext>
            </a:extLst>
          </p:cNvPr>
          <p:cNvPicPr>
            <a:picLocks noChangeAspect="1"/>
          </p:cNvPicPr>
          <p:nvPr/>
        </p:nvPicPr>
        <p:blipFill>
          <a:blip r:embed="rId3"/>
          <a:stretch>
            <a:fillRect/>
          </a:stretch>
        </p:blipFill>
        <p:spPr>
          <a:xfrm>
            <a:off x="7741028" y="2276839"/>
            <a:ext cx="3203732" cy="2511174"/>
          </a:xfrm>
          <a:prstGeom prst="rect">
            <a:avLst/>
          </a:prstGeom>
        </p:spPr>
      </p:pic>
      <p:pic>
        <p:nvPicPr>
          <p:cNvPr id="5" name="Picture 4">
            <a:extLst>
              <a:ext uri="{FF2B5EF4-FFF2-40B4-BE49-F238E27FC236}">
                <a16:creationId xmlns:a16="http://schemas.microsoft.com/office/drawing/2014/main" id="{0012DB0D-0C75-4A56-A091-B913B5EBFD92}"/>
              </a:ext>
            </a:extLst>
          </p:cNvPr>
          <p:cNvPicPr>
            <a:picLocks noChangeAspect="1"/>
          </p:cNvPicPr>
          <p:nvPr/>
        </p:nvPicPr>
        <p:blipFill>
          <a:blip r:embed="rId4"/>
          <a:stretch>
            <a:fillRect/>
          </a:stretch>
        </p:blipFill>
        <p:spPr>
          <a:xfrm>
            <a:off x="-84580" y="0"/>
            <a:ext cx="2295525" cy="2609850"/>
          </a:xfrm>
          <a:prstGeom prst="ellipse">
            <a:avLst/>
          </a:prstGeom>
          <a:ln>
            <a:noFill/>
          </a:ln>
          <a:effectLst>
            <a:softEdge rad="112500"/>
          </a:effectLst>
        </p:spPr>
      </p:pic>
      <p:sp>
        <p:nvSpPr>
          <p:cNvPr id="6" name="Speech Bubble: Oval 5">
            <a:extLst>
              <a:ext uri="{FF2B5EF4-FFF2-40B4-BE49-F238E27FC236}">
                <a16:creationId xmlns:a16="http://schemas.microsoft.com/office/drawing/2014/main" id="{439964CE-E1B2-4322-BBF9-8EF626FEF385}"/>
              </a:ext>
            </a:extLst>
          </p:cNvPr>
          <p:cNvSpPr/>
          <p:nvPr/>
        </p:nvSpPr>
        <p:spPr>
          <a:xfrm>
            <a:off x="2210945" y="0"/>
            <a:ext cx="2640198" cy="1504850"/>
          </a:xfrm>
          <a:prstGeom prst="wedgeEllipseCallout">
            <a:avLst>
              <a:gd name="adj1" fmla="val -68687"/>
              <a:gd name="adj2" fmla="val 1056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n>
                  <a:solidFill>
                    <a:schemeClr val="tx1"/>
                  </a:solidFill>
                  <a:prstDash val="solid"/>
                </a:ln>
                <a:latin typeface="Comic Sans MS" panose="030F0702030302020204" pitchFamily="66" charset="0"/>
              </a:rPr>
              <a:t>DO YOU REMEMBER LAST WEEK’S GOSPEL?</a:t>
            </a:r>
            <a:endParaRPr lang="en-GB" dirty="0">
              <a:ln>
                <a:solidFill>
                  <a:schemeClr val="tx1"/>
                </a:solidFill>
                <a:prstDash val="solid"/>
              </a:ln>
              <a:latin typeface="Comic Sans MS" panose="030F0702030302020204" pitchFamily="66" charset="0"/>
            </a:endParaRPr>
          </a:p>
        </p:txBody>
      </p:sp>
      <p:sp>
        <p:nvSpPr>
          <p:cNvPr id="8" name="TextBox 7">
            <a:extLst>
              <a:ext uri="{FF2B5EF4-FFF2-40B4-BE49-F238E27FC236}">
                <a16:creationId xmlns:a16="http://schemas.microsoft.com/office/drawing/2014/main" id="{3356E9B2-8EE6-4C01-8D42-903A9C62B048}"/>
              </a:ext>
            </a:extLst>
          </p:cNvPr>
          <p:cNvSpPr txBox="1"/>
          <p:nvPr/>
        </p:nvSpPr>
        <p:spPr>
          <a:xfrm>
            <a:off x="4506470" y="1087853"/>
            <a:ext cx="6897254"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000" b="1" dirty="0">
                <a:solidFill>
                  <a:schemeClr val="accent6">
                    <a:lumMod val="50000"/>
                  </a:schemeClr>
                </a:solidFill>
                <a:latin typeface="Abadi" panose="020B0604020104020204" pitchFamily="34" charset="0"/>
              </a:rPr>
              <a:t>JESUS WAS TESTED BY A SCHOLAR OF THE LAW BY ASKING </a:t>
            </a:r>
          </a:p>
          <a:p>
            <a:pPr algn="ctr"/>
            <a:r>
              <a:rPr lang="en-US" sz="2000" b="1" dirty="0">
                <a:solidFill>
                  <a:schemeClr val="accent6">
                    <a:lumMod val="50000"/>
                  </a:schemeClr>
                </a:solidFill>
                <a:latin typeface="Abadi" panose="020B0604020104020204" pitchFamily="34" charset="0"/>
              </a:rPr>
              <a:t>‘WHICH COMMANDMENT OF THE LAW IS GREATEST?’</a:t>
            </a:r>
          </a:p>
        </p:txBody>
      </p:sp>
      <p:sp>
        <p:nvSpPr>
          <p:cNvPr id="9" name="Speech Bubble: Rectangle 8">
            <a:extLst>
              <a:ext uri="{FF2B5EF4-FFF2-40B4-BE49-F238E27FC236}">
                <a16:creationId xmlns:a16="http://schemas.microsoft.com/office/drawing/2014/main" id="{6698477C-2C52-4007-BCB9-419E79A4BCD1}"/>
              </a:ext>
            </a:extLst>
          </p:cNvPr>
          <p:cNvSpPr/>
          <p:nvPr/>
        </p:nvSpPr>
        <p:spPr>
          <a:xfrm>
            <a:off x="2385839" y="2134939"/>
            <a:ext cx="5067142" cy="4016215"/>
          </a:xfrm>
          <a:prstGeom prst="wedgeRectCallout">
            <a:avLst>
              <a:gd name="adj1" fmla="val 59677"/>
              <a:gd name="adj2" fmla="val -37775"/>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i="0" dirty="0">
                <a:solidFill>
                  <a:schemeClr val="tx1"/>
                </a:solidFill>
                <a:effectLst/>
                <a:latin typeface="Roboto" panose="02000000000000000000" pitchFamily="2" charset="0"/>
              </a:rPr>
              <a:t>"You shall love the Lord, your God,</a:t>
            </a:r>
            <a:br>
              <a:rPr lang="en-US" sz="2000" b="1" dirty="0">
                <a:solidFill>
                  <a:schemeClr val="tx1"/>
                </a:solidFill>
              </a:rPr>
            </a:br>
            <a:r>
              <a:rPr lang="en-US" sz="2000" b="1" i="0" dirty="0">
                <a:solidFill>
                  <a:schemeClr val="tx1"/>
                </a:solidFill>
                <a:effectLst/>
                <a:latin typeface="Roboto" panose="02000000000000000000" pitchFamily="2" charset="0"/>
              </a:rPr>
              <a:t>with all your heart, with all your soul,</a:t>
            </a:r>
            <a:br>
              <a:rPr lang="en-US" sz="2000" b="1" dirty="0">
                <a:solidFill>
                  <a:schemeClr val="tx1"/>
                </a:solidFill>
              </a:rPr>
            </a:br>
            <a:r>
              <a:rPr lang="en-US" sz="2000" b="1" i="0" dirty="0">
                <a:solidFill>
                  <a:schemeClr val="tx1"/>
                </a:solidFill>
                <a:effectLst/>
                <a:latin typeface="Roboto" panose="02000000000000000000" pitchFamily="2" charset="0"/>
              </a:rPr>
              <a:t>and with all your mind.</a:t>
            </a:r>
            <a:br>
              <a:rPr lang="en-US" sz="2000" b="1" dirty="0">
                <a:solidFill>
                  <a:schemeClr val="accent1"/>
                </a:solidFill>
              </a:rPr>
            </a:br>
            <a:r>
              <a:rPr lang="en-US" sz="2000" b="1" i="0" dirty="0">
                <a:solidFill>
                  <a:srgbClr val="C00000"/>
                </a:solidFill>
                <a:effectLst/>
                <a:latin typeface="Roboto" panose="02000000000000000000" pitchFamily="2" charset="0"/>
              </a:rPr>
              <a:t>THIS IS THE GREATEST AND THE FIRST COMMANDMENT.</a:t>
            </a:r>
          </a:p>
          <a:p>
            <a:pPr algn="ctr"/>
            <a:r>
              <a:rPr lang="en-US" sz="2000" b="1" dirty="0">
                <a:solidFill>
                  <a:srgbClr val="0070C0"/>
                </a:solidFill>
                <a:latin typeface="Roboto" panose="02000000000000000000" pitchFamily="2" charset="0"/>
              </a:rPr>
              <a:t>“THE SECOND IS LIKE THIS:</a:t>
            </a:r>
            <a:br>
              <a:rPr lang="en-US" sz="2000" b="1" dirty="0">
                <a:solidFill>
                  <a:srgbClr val="C00000"/>
                </a:solidFill>
              </a:rPr>
            </a:br>
            <a:r>
              <a:rPr lang="en-US" sz="2000" b="1" dirty="0">
                <a:solidFill>
                  <a:schemeClr val="tx1"/>
                </a:solidFill>
                <a:latin typeface="Roboto" panose="02000000000000000000" pitchFamily="2" charset="0"/>
              </a:rPr>
              <a:t>You shall love your neighbor </a:t>
            </a:r>
          </a:p>
          <a:p>
            <a:pPr algn="ctr"/>
            <a:r>
              <a:rPr lang="en-US" sz="2000" b="1" dirty="0">
                <a:solidFill>
                  <a:schemeClr val="tx1"/>
                </a:solidFill>
                <a:latin typeface="Roboto" panose="02000000000000000000" pitchFamily="2" charset="0"/>
              </a:rPr>
              <a:t>as yourself. ”</a:t>
            </a:r>
          </a:p>
          <a:p>
            <a:pPr algn="ctr"/>
            <a:r>
              <a:rPr lang="en-US" sz="2000" b="1" dirty="0">
                <a:solidFill>
                  <a:schemeClr val="accent6">
                    <a:lumMod val="50000"/>
                  </a:schemeClr>
                </a:solidFill>
                <a:latin typeface="Abadi" panose="020B0604020104020204" pitchFamily="34" charset="0"/>
              </a:rPr>
              <a:t>“THE WHOLE LAW AND THE PROPHETS DEPEND ON THESE TWO COMMANDMENTS."</a:t>
            </a:r>
            <a:endParaRPr lang="en-GB" sz="2000" b="1" dirty="0">
              <a:solidFill>
                <a:schemeClr val="accent6">
                  <a:lumMod val="50000"/>
                </a:schemeClr>
              </a:solidFill>
              <a:latin typeface="Abadi" panose="020B0604020104020204" pitchFamily="34" charset="0"/>
            </a:endParaRPr>
          </a:p>
          <a:p>
            <a:pPr algn="ctr"/>
            <a:endParaRPr lang="en-GB" sz="2000" dirty="0">
              <a:solidFill>
                <a:schemeClr val="accent6">
                  <a:lumMod val="50000"/>
                </a:schemeClr>
              </a:solidFill>
            </a:endParaRPr>
          </a:p>
          <a:p>
            <a:pPr algn="ctr"/>
            <a:endParaRPr lang="en-GB" sz="2000" b="1" dirty="0">
              <a:solidFill>
                <a:srgbClr val="C00000"/>
              </a:solidFill>
              <a:latin typeface="Abadi" panose="020B0604020104020204" pitchFamily="34" charset="0"/>
            </a:endParaRPr>
          </a:p>
        </p:txBody>
      </p:sp>
      <p:sp>
        <p:nvSpPr>
          <p:cNvPr id="11" name="TextBox 10">
            <a:extLst>
              <a:ext uri="{FF2B5EF4-FFF2-40B4-BE49-F238E27FC236}">
                <a16:creationId xmlns:a16="http://schemas.microsoft.com/office/drawing/2014/main" id="{C4BC8068-0914-4D9C-873C-1183280398E5}"/>
              </a:ext>
            </a:extLst>
          </p:cNvPr>
          <p:cNvSpPr txBox="1"/>
          <p:nvPr/>
        </p:nvSpPr>
        <p:spPr>
          <a:xfrm>
            <a:off x="7614904" y="5208863"/>
            <a:ext cx="3788820"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gn="ctr">
              <a:buNone/>
            </a:pPr>
            <a:r>
              <a:rPr lang="en-GB" sz="2400" b="1"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LOVE FULFILLS </a:t>
            </a:r>
          </a:p>
          <a:p>
            <a:pPr marL="0" indent="0" algn="ctr">
              <a:buNone/>
            </a:pPr>
            <a:r>
              <a:rPr lang="en-GB" sz="2400" b="1"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ALL THE LAWS</a:t>
            </a:r>
            <a:endParaRPr lang="en-GB" sz="2400" dirty="0">
              <a:solidFill>
                <a:srgbClr val="7030A0"/>
              </a:solidFill>
            </a:endParaRPr>
          </a:p>
        </p:txBody>
      </p:sp>
      <p:sp>
        <p:nvSpPr>
          <p:cNvPr id="13" name="TextBox 12">
            <a:extLst>
              <a:ext uri="{FF2B5EF4-FFF2-40B4-BE49-F238E27FC236}">
                <a16:creationId xmlns:a16="http://schemas.microsoft.com/office/drawing/2014/main" id="{717CA181-773E-4F6B-AC1E-8A7FC87C16F0}"/>
              </a:ext>
            </a:extLst>
          </p:cNvPr>
          <p:cNvSpPr txBox="1"/>
          <p:nvPr/>
        </p:nvSpPr>
        <p:spPr>
          <a:xfrm>
            <a:off x="589483" y="3138687"/>
            <a:ext cx="1708909"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gn="ctr">
              <a:buNone/>
            </a:pPr>
            <a:r>
              <a:rPr lang="en-GB" sz="1800" b="1" dirty="0">
                <a:solidFill>
                  <a:schemeClr val="accent6">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JESUS</a:t>
            </a:r>
          </a:p>
          <a:p>
            <a:pPr marL="0" indent="0" algn="ctr">
              <a:buNone/>
            </a:pPr>
            <a:r>
              <a:rPr lang="en-GB" b="1" dirty="0">
                <a:solidFill>
                  <a:schemeClr val="accent6">
                    <a:lumMod val="50000"/>
                  </a:schemeClr>
                </a:solidFill>
                <a:latin typeface="Comic Sans MS" panose="030F0702030302020204" pitchFamily="66" charset="0"/>
                <a:cs typeface="Times New Roman" panose="02020603050405020304" pitchFamily="18" charset="0"/>
              </a:rPr>
              <a:t>ANSWERED </a:t>
            </a:r>
          </a:p>
          <a:p>
            <a:pPr marL="0" indent="0" algn="ctr">
              <a:buNone/>
            </a:pPr>
            <a:r>
              <a:rPr lang="en-GB" sz="1800" b="1" dirty="0">
                <a:solidFill>
                  <a:schemeClr val="accent6">
                    <a:lumMod val="50000"/>
                  </a:schemeClr>
                </a:solidFill>
                <a:latin typeface="Comic Sans MS" panose="030F0702030302020204" pitchFamily="66" charset="0"/>
                <a:cs typeface="Times New Roman" panose="02020603050405020304" pitchFamily="18" charset="0"/>
              </a:rPr>
              <a:t>IN </a:t>
            </a:r>
          </a:p>
          <a:p>
            <a:pPr marL="0" indent="0" algn="ctr">
              <a:buNone/>
            </a:pPr>
            <a:r>
              <a:rPr lang="en-GB" b="1" dirty="0">
                <a:solidFill>
                  <a:schemeClr val="accent6">
                    <a:lumMod val="50000"/>
                  </a:schemeClr>
                </a:solidFill>
                <a:latin typeface="Comic Sans MS" panose="030F0702030302020204" pitchFamily="66" charset="0"/>
                <a:cs typeface="Times New Roman" panose="02020603050405020304" pitchFamily="18" charset="0"/>
              </a:rPr>
              <a:t>WISDOM</a:t>
            </a:r>
            <a:endParaRPr lang="en-GB" sz="1800" dirty="0">
              <a:solidFill>
                <a:schemeClr val="accent6">
                  <a:lumMod val="50000"/>
                </a:schemeClr>
              </a:solidFill>
            </a:endParaRPr>
          </a:p>
        </p:txBody>
      </p:sp>
      <p:sp>
        <p:nvSpPr>
          <p:cNvPr id="14" name="TextBox 13">
            <a:extLst>
              <a:ext uri="{FF2B5EF4-FFF2-40B4-BE49-F238E27FC236}">
                <a16:creationId xmlns:a16="http://schemas.microsoft.com/office/drawing/2014/main" id="{2FBF1A6C-0C86-4686-8B63-E02C3A7FF722}"/>
              </a:ext>
            </a:extLst>
          </p:cNvPr>
          <p:cNvSpPr txBox="1"/>
          <p:nvPr/>
        </p:nvSpPr>
        <p:spPr>
          <a:xfrm>
            <a:off x="6379779" y="108612"/>
            <a:ext cx="4235669" cy="307777"/>
          </a:xfrm>
          <a:prstGeom prst="rect">
            <a:avLst/>
          </a:prstGeom>
          <a:noFill/>
          <a:ln>
            <a:solidFill>
              <a:schemeClr val="bg2"/>
            </a:solidFill>
          </a:ln>
        </p:spPr>
        <p:txBody>
          <a:bodyPr wrap="square" rtlCol="0" anchor="ctr" anchorCtr="1">
            <a:spAutoFit/>
          </a:bodyPr>
          <a:lstStyle/>
          <a:p>
            <a:r>
              <a:rPr lang="en-US" sz="1400" b="1" dirty="0">
                <a:solidFill>
                  <a:srgbClr val="FFFF00"/>
                </a:solidFill>
              </a:rPr>
              <a:t>LOVE ONE ANOTHER AS I HAVE LOVED YOU</a:t>
            </a:r>
            <a:endParaRPr lang="en-GB" sz="1400" b="1" dirty="0">
              <a:solidFill>
                <a:srgbClr val="FFFF00"/>
              </a:solidFill>
            </a:endParaRPr>
          </a:p>
        </p:txBody>
      </p:sp>
    </p:spTree>
    <p:custDataLst>
      <p:tags r:id="rId1"/>
    </p:custDataLst>
    <p:extLst>
      <p:ext uri="{BB962C8B-B14F-4D97-AF65-F5344CB8AC3E}">
        <p14:creationId xmlns:p14="http://schemas.microsoft.com/office/powerpoint/2010/main" val="89973720"/>
      </p:ext>
    </p:extLst>
  </p:cSld>
  <p:clrMapOvr>
    <a:masterClrMapping/>
  </p:clrMapOvr>
  <mc:AlternateContent xmlns:mc="http://schemas.openxmlformats.org/markup-compatibility/2006" xmlns:p14="http://schemas.microsoft.com/office/powerpoint/2010/main">
    <mc:Choice Requires="p14">
      <p:transition spd="med" p14:dur="700" advTm="45222">
        <p:fade/>
      </p:transition>
    </mc:Choice>
    <mc:Fallback xmlns="">
      <p:transition spd="med" advTm="452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500"/>
                                        <p:tgtEl>
                                          <p:spTgt spid="1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500"/>
                                        <p:tgtEl>
                                          <p:spTgt spid="1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barn(inVertical)">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barn(inVertical)">
                                      <p:cBhvr>
                                        <p:cTn id="47" dur="500"/>
                                        <p:tgtEl>
                                          <p:spTgt spid="9">
                                            <p:txEl>
                                              <p:pRg st="1" end="1"/>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barn(inVertical)">
                                      <p:cBhvr>
                                        <p:cTn id="50" dur="500"/>
                                        <p:tgtEl>
                                          <p:spTgt spid="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barn(inVertical)">
                                      <p:cBhvr>
                                        <p:cTn id="55" dur="500"/>
                                        <p:tgtEl>
                                          <p:spTgt spid="9">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animEffect transition="in" filter="barn(inVertical)">
                                      <p:cBhvr>
                                        <p:cTn id="60" dur="500"/>
                                        <p:tgtEl>
                                          <p:spTgt spid="11">
                                            <p:txEl>
                                              <p:pRg st="0" end="0"/>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11">
                                            <p:txEl>
                                              <p:pRg st="1" end="1"/>
                                            </p:txEl>
                                          </p:spTgt>
                                        </p:tgtEl>
                                        <p:attrNameLst>
                                          <p:attrName>style.visibility</p:attrName>
                                        </p:attrNameLst>
                                      </p:cBhvr>
                                      <p:to>
                                        <p:strVal val="visible"/>
                                      </p:to>
                                    </p:set>
                                    <p:animEffect transition="in" filter="barn(inVertical)">
                                      <p:cBhvr>
                                        <p:cTn id="63" dur="500"/>
                                        <p:tgtEl>
                                          <p:spTgt spid="11">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arn(inVertical)">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013" y="746038"/>
            <a:ext cx="7502527" cy="642624"/>
          </a:xfrm>
        </p:spPr>
        <p:txBody>
          <a:bodyPr>
            <a:normAutofit fontScale="90000"/>
          </a:bodyPr>
          <a:lstStyle/>
          <a:p>
            <a:pPr algn="ctr"/>
            <a:r>
              <a:rPr lang="en-US" b="1" dirty="0"/>
              <a:t>IN THE GOSPEL TODAY,</a:t>
            </a:r>
          </a:p>
        </p:txBody>
      </p:sp>
      <p:sp>
        <p:nvSpPr>
          <p:cNvPr id="6" name="TextBox 5">
            <a:extLst>
              <a:ext uri="{FF2B5EF4-FFF2-40B4-BE49-F238E27FC236}">
                <a16:creationId xmlns:a16="http://schemas.microsoft.com/office/drawing/2014/main" id="{08384165-7182-4775-B642-5F7FD31907BC}"/>
              </a:ext>
            </a:extLst>
          </p:cNvPr>
          <p:cNvSpPr txBox="1"/>
          <p:nvPr/>
        </p:nvSpPr>
        <p:spPr>
          <a:xfrm>
            <a:off x="3378724" y="2070229"/>
            <a:ext cx="8813276"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800" b="1" i="0" dirty="0">
                <a:solidFill>
                  <a:srgbClr val="363936"/>
                </a:solidFill>
                <a:effectLst/>
                <a:latin typeface="Abadi" panose="020B0604020104020204" pitchFamily="34" charset="0"/>
              </a:rPr>
              <a:t>JESUS SAW THE CROWDS. </a:t>
            </a:r>
          </a:p>
          <a:p>
            <a:pPr algn="ctr"/>
            <a:r>
              <a:rPr lang="en-US" sz="2800" b="1" dirty="0">
                <a:solidFill>
                  <a:srgbClr val="363936"/>
                </a:solidFill>
                <a:latin typeface="Abadi" panose="020B0604020104020204" pitchFamily="34" charset="0"/>
              </a:rPr>
              <a:t>HE WENT UP THE MOUNTAIN.</a:t>
            </a:r>
            <a:endParaRPr lang="en-GB" sz="2800" b="1" dirty="0">
              <a:latin typeface="Abadi" panose="020B0604020104020204" pitchFamily="34" charset="0"/>
            </a:endParaRPr>
          </a:p>
        </p:txBody>
      </p:sp>
      <p:pic>
        <p:nvPicPr>
          <p:cNvPr id="11" name="Picture 10">
            <a:extLst>
              <a:ext uri="{FF2B5EF4-FFF2-40B4-BE49-F238E27FC236}">
                <a16:creationId xmlns:a16="http://schemas.microsoft.com/office/drawing/2014/main" id="{7B78C8E3-BB9B-4979-92A0-7B48DEC9393C}"/>
              </a:ext>
            </a:extLst>
          </p:cNvPr>
          <p:cNvPicPr>
            <a:picLocks noChangeAspect="1"/>
          </p:cNvPicPr>
          <p:nvPr/>
        </p:nvPicPr>
        <p:blipFill>
          <a:blip r:embed="rId3"/>
          <a:stretch>
            <a:fillRect/>
          </a:stretch>
        </p:blipFill>
        <p:spPr>
          <a:xfrm>
            <a:off x="649013" y="1351499"/>
            <a:ext cx="2473327" cy="2997414"/>
          </a:xfrm>
          <a:prstGeom prst="rect">
            <a:avLst/>
          </a:prstGeom>
        </p:spPr>
      </p:pic>
      <p:sp>
        <p:nvSpPr>
          <p:cNvPr id="3" name="TextBox 2">
            <a:extLst>
              <a:ext uri="{FF2B5EF4-FFF2-40B4-BE49-F238E27FC236}">
                <a16:creationId xmlns:a16="http://schemas.microsoft.com/office/drawing/2014/main" id="{CFF9587B-DACA-4249-997B-069EBFD03049}"/>
              </a:ext>
            </a:extLst>
          </p:cNvPr>
          <p:cNvSpPr txBox="1"/>
          <p:nvPr/>
        </p:nvSpPr>
        <p:spPr>
          <a:xfrm>
            <a:off x="1122461" y="4559753"/>
            <a:ext cx="5501363"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r"/>
            <a:r>
              <a:rPr lang="en-US" sz="2400" b="1" i="0" dirty="0">
                <a:solidFill>
                  <a:schemeClr val="accent2"/>
                </a:solidFill>
                <a:effectLst/>
                <a:latin typeface="Abadi" panose="020B0604020104020204" pitchFamily="34" charset="0"/>
              </a:rPr>
              <a:t>HE SAT DOWN AND </a:t>
            </a:r>
          </a:p>
          <a:p>
            <a:pPr algn="r"/>
            <a:r>
              <a:rPr lang="en-US" sz="2400" b="1" i="0" dirty="0">
                <a:solidFill>
                  <a:schemeClr val="accent2"/>
                </a:solidFill>
                <a:effectLst/>
                <a:latin typeface="Abadi" panose="020B0604020104020204" pitchFamily="34" charset="0"/>
              </a:rPr>
              <a:t>HIS DISCIPLES CAME TO HIM. </a:t>
            </a:r>
          </a:p>
          <a:p>
            <a:pPr algn="r"/>
            <a:r>
              <a:rPr lang="en-US" sz="2400" b="1" dirty="0">
                <a:solidFill>
                  <a:schemeClr val="accent2"/>
                </a:solidFill>
                <a:latin typeface="Abadi" panose="020B0604020104020204" pitchFamily="34" charset="0"/>
              </a:rPr>
              <a:t>HE BEGAN TO TEACH THEM,</a:t>
            </a:r>
            <a:endParaRPr lang="en-GB" sz="2400" b="1" dirty="0">
              <a:solidFill>
                <a:schemeClr val="accent2"/>
              </a:solidFill>
              <a:latin typeface="Abadi" panose="020B0604020104020204" pitchFamily="34" charset="0"/>
            </a:endParaRPr>
          </a:p>
        </p:txBody>
      </p:sp>
      <p:pic>
        <p:nvPicPr>
          <p:cNvPr id="4" name="Picture 3">
            <a:extLst>
              <a:ext uri="{FF2B5EF4-FFF2-40B4-BE49-F238E27FC236}">
                <a16:creationId xmlns:a16="http://schemas.microsoft.com/office/drawing/2014/main" id="{1CC4DBB0-494F-45E0-94FC-093930A4597F}"/>
              </a:ext>
            </a:extLst>
          </p:cNvPr>
          <p:cNvPicPr>
            <a:picLocks noChangeAspect="1"/>
          </p:cNvPicPr>
          <p:nvPr/>
        </p:nvPicPr>
        <p:blipFill>
          <a:blip r:embed="rId4"/>
          <a:stretch>
            <a:fillRect/>
          </a:stretch>
        </p:blipFill>
        <p:spPr>
          <a:xfrm>
            <a:off x="7235234" y="3590694"/>
            <a:ext cx="3359343" cy="252126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749661913"/>
      </p:ext>
    </p:extLst>
  </p:cSld>
  <p:clrMapOvr>
    <a:masterClrMapping/>
  </p:clrMapOvr>
  <mc:AlternateContent xmlns:mc="http://schemas.openxmlformats.org/markup-compatibility/2006" xmlns:p14="http://schemas.microsoft.com/office/powerpoint/2010/main">
    <mc:Choice Requires="p14">
      <p:transition spd="med" p14:dur="700" advTm="22656">
        <p:fade/>
      </p:transition>
    </mc:Choice>
    <mc:Fallback xmlns="">
      <p:transition spd="med" advTm="226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barn(inVertical)">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barn(inVertical)">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peech Bubble: Rectangle 45">
            <a:extLst>
              <a:ext uri="{FF2B5EF4-FFF2-40B4-BE49-F238E27FC236}">
                <a16:creationId xmlns:a16="http://schemas.microsoft.com/office/drawing/2014/main" id="{0B1E3EBC-01F6-4544-9C9B-326B2865C94C}"/>
              </a:ext>
            </a:extLst>
          </p:cNvPr>
          <p:cNvSpPr/>
          <p:nvPr/>
        </p:nvSpPr>
        <p:spPr>
          <a:xfrm>
            <a:off x="486632" y="1631551"/>
            <a:ext cx="11396546" cy="5074367"/>
          </a:xfrm>
          <a:prstGeom prst="wedgeRectCallout">
            <a:avLst>
              <a:gd name="adj1" fmla="val 5390"/>
              <a:gd name="adj2" fmla="val -57942"/>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pic>
        <p:nvPicPr>
          <p:cNvPr id="4" name="Picture 3">
            <a:extLst>
              <a:ext uri="{FF2B5EF4-FFF2-40B4-BE49-F238E27FC236}">
                <a16:creationId xmlns:a16="http://schemas.microsoft.com/office/drawing/2014/main" id="{5D5E88C7-4CD0-4C96-8AA3-63B22C81249C}"/>
              </a:ext>
            </a:extLst>
          </p:cNvPr>
          <p:cNvPicPr>
            <a:picLocks noChangeAspect="1"/>
          </p:cNvPicPr>
          <p:nvPr/>
        </p:nvPicPr>
        <p:blipFill>
          <a:blip r:embed="rId3"/>
          <a:stretch>
            <a:fillRect/>
          </a:stretch>
        </p:blipFill>
        <p:spPr>
          <a:xfrm>
            <a:off x="196854" y="150815"/>
            <a:ext cx="2352906" cy="1765913"/>
          </a:xfrm>
          <a:prstGeom prst="rect">
            <a:avLst/>
          </a:prstGeom>
          <a:ln>
            <a:noFill/>
          </a:ln>
          <a:effectLst>
            <a:softEdge rad="112500"/>
          </a:effectLst>
        </p:spPr>
      </p:pic>
      <p:sp>
        <p:nvSpPr>
          <p:cNvPr id="6" name="TextBox 5">
            <a:extLst>
              <a:ext uri="{FF2B5EF4-FFF2-40B4-BE49-F238E27FC236}">
                <a16:creationId xmlns:a16="http://schemas.microsoft.com/office/drawing/2014/main" id="{6FC60018-24F0-4EEC-AE83-90AE24AC5945}"/>
              </a:ext>
            </a:extLst>
          </p:cNvPr>
          <p:cNvSpPr txBox="1"/>
          <p:nvPr/>
        </p:nvSpPr>
        <p:spPr>
          <a:xfrm>
            <a:off x="3079132" y="677444"/>
            <a:ext cx="8366202"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3600" b="1" i="0" dirty="0">
                <a:solidFill>
                  <a:schemeClr val="accent2"/>
                </a:solidFill>
                <a:effectLst/>
                <a:latin typeface="Abadi" panose="020B0604020104020204" pitchFamily="34" charset="0"/>
              </a:rPr>
              <a:t>THE BEATITUDES</a:t>
            </a:r>
            <a:endParaRPr lang="en-GB" sz="3600" b="1" dirty="0">
              <a:solidFill>
                <a:schemeClr val="accent2"/>
              </a:solidFill>
              <a:latin typeface="Abadi" panose="020B0604020104020204" pitchFamily="34" charset="0"/>
            </a:endParaRPr>
          </a:p>
        </p:txBody>
      </p:sp>
      <p:sp>
        <p:nvSpPr>
          <p:cNvPr id="8" name="TextBox 7">
            <a:extLst>
              <a:ext uri="{FF2B5EF4-FFF2-40B4-BE49-F238E27FC236}">
                <a16:creationId xmlns:a16="http://schemas.microsoft.com/office/drawing/2014/main" id="{E3A253A1-CB63-46A3-9732-B6E21C03F3D7}"/>
              </a:ext>
            </a:extLst>
          </p:cNvPr>
          <p:cNvSpPr txBox="1"/>
          <p:nvPr/>
        </p:nvSpPr>
        <p:spPr>
          <a:xfrm>
            <a:off x="3073712" y="1732062"/>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chemeClr val="tx1"/>
                </a:solidFill>
                <a:effectLst/>
                <a:latin typeface="Roboto" panose="02000000000000000000" pitchFamily="2" charset="0"/>
              </a:rPr>
              <a:t>“Blessed are </a:t>
            </a:r>
            <a:r>
              <a:rPr lang="en-US" b="1" i="0" dirty="0">
                <a:solidFill>
                  <a:srgbClr val="FF0000"/>
                </a:solidFill>
                <a:effectLst/>
                <a:latin typeface="Roboto" panose="02000000000000000000" pitchFamily="2" charset="0"/>
              </a:rPr>
              <a:t>the poor in spirit</a:t>
            </a:r>
            <a:r>
              <a:rPr lang="en-US" b="1" dirty="0">
                <a:solidFill>
                  <a:schemeClr val="tx1"/>
                </a:solidFill>
                <a:effectLst/>
                <a:latin typeface="Roboto" panose="02000000000000000000" pitchFamily="2" charset="0"/>
              </a:rPr>
              <a:t>,</a:t>
            </a:r>
            <a:endParaRPr lang="en-GB" b="1" dirty="0">
              <a:solidFill>
                <a:schemeClr val="tx1"/>
              </a:solidFill>
            </a:endParaRPr>
          </a:p>
        </p:txBody>
      </p:sp>
      <p:sp>
        <p:nvSpPr>
          <p:cNvPr id="10" name="TextBox 9">
            <a:extLst>
              <a:ext uri="{FF2B5EF4-FFF2-40B4-BE49-F238E27FC236}">
                <a16:creationId xmlns:a16="http://schemas.microsoft.com/office/drawing/2014/main" id="{F820FF46-A696-4F73-BEA4-E84B10CB0E8B}"/>
              </a:ext>
            </a:extLst>
          </p:cNvPr>
          <p:cNvSpPr txBox="1"/>
          <p:nvPr/>
        </p:nvSpPr>
        <p:spPr>
          <a:xfrm>
            <a:off x="6446386" y="1705724"/>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B050"/>
                </a:solidFill>
                <a:effectLst/>
                <a:latin typeface="Roboto" panose="02000000000000000000" pitchFamily="2" charset="0"/>
              </a:rPr>
              <a:t>for theirs is the Kingdom of heaven</a:t>
            </a:r>
            <a:endParaRPr lang="en-GB" b="1" dirty="0">
              <a:solidFill>
                <a:srgbClr val="00B050"/>
              </a:solidFill>
            </a:endParaRPr>
          </a:p>
        </p:txBody>
      </p:sp>
      <p:sp>
        <p:nvSpPr>
          <p:cNvPr id="12" name="TextBox 11">
            <a:extLst>
              <a:ext uri="{FF2B5EF4-FFF2-40B4-BE49-F238E27FC236}">
                <a16:creationId xmlns:a16="http://schemas.microsoft.com/office/drawing/2014/main" id="{77B45D82-01A5-4242-86C1-DA8FA508FC7D}"/>
              </a:ext>
            </a:extLst>
          </p:cNvPr>
          <p:cNvSpPr txBox="1"/>
          <p:nvPr/>
        </p:nvSpPr>
        <p:spPr>
          <a:xfrm>
            <a:off x="3134732" y="2110036"/>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363936"/>
                </a:solidFill>
                <a:effectLst/>
                <a:latin typeface="Roboto" panose="02000000000000000000" pitchFamily="2" charset="0"/>
              </a:rPr>
              <a:t>Blessed are </a:t>
            </a:r>
            <a:r>
              <a:rPr lang="en-US" b="1" i="0" dirty="0">
                <a:solidFill>
                  <a:srgbClr val="FF0000"/>
                </a:solidFill>
                <a:effectLst/>
                <a:latin typeface="Roboto" panose="02000000000000000000" pitchFamily="2" charset="0"/>
              </a:rPr>
              <a:t>they who mourn</a:t>
            </a:r>
            <a:r>
              <a:rPr lang="en-US" b="1" i="0" dirty="0">
                <a:solidFill>
                  <a:srgbClr val="363936"/>
                </a:solidFill>
                <a:effectLst/>
                <a:latin typeface="Roboto" panose="02000000000000000000" pitchFamily="2" charset="0"/>
              </a:rPr>
              <a:t>,</a:t>
            </a:r>
            <a:endParaRPr lang="en-GB" b="1" dirty="0"/>
          </a:p>
        </p:txBody>
      </p:sp>
      <p:sp>
        <p:nvSpPr>
          <p:cNvPr id="14" name="TextBox 13">
            <a:extLst>
              <a:ext uri="{FF2B5EF4-FFF2-40B4-BE49-F238E27FC236}">
                <a16:creationId xmlns:a16="http://schemas.microsoft.com/office/drawing/2014/main" id="{8724BC4D-5DBE-4B3A-8B36-9089AE190E84}"/>
              </a:ext>
            </a:extLst>
          </p:cNvPr>
          <p:cNvSpPr txBox="1"/>
          <p:nvPr/>
        </p:nvSpPr>
        <p:spPr>
          <a:xfrm>
            <a:off x="6374474" y="2121927"/>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B050"/>
                </a:solidFill>
                <a:effectLst/>
                <a:latin typeface="Roboto" panose="02000000000000000000" pitchFamily="2" charset="0"/>
              </a:rPr>
              <a:t>for they will be comforted.</a:t>
            </a:r>
            <a:endParaRPr lang="en-GB" b="1" dirty="0">
              <a:solidFill>
                <a:srgbClr val="00B050"/>
              </a:solidFill>
            </a:endParaRPr>
          </a:p>
        </p:txBody>
      </p:sp>
      <p:sp>
        <p:nvSpPr>
          <p:cNvPr id="16" name="TextBox 15">
            <a:extLst>
              <a:ext uri="{FF2B5EF4-FFF2-40B4-BE49-F238E27FC236}">
                <a16:creationId xmlns:a16="http://schemas.microsoft.com/office/drawing/2014/main" id="{952438A7-CEB0-4A7C-BA93-E5233A48A090}"/>
              </a:ext>
            </a:extLst>
          </p:cNvPr>
          <p:cNvSpPr txBox="1"/>
          <p:nvPr/>
        </p:nvSpPr>
        <p:spPr>
          <a:xfrm>
            <a:off x="533524" y="2582161"/>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b="1" i="0" dirty="0">
                <a:solidFill>
                  <a:srgbClr val="363936"/>
                </a:solidFill>
                <a:effectLst/>
                <a:latin typeface="Roboto" panose="02000000000000000000" pitchFamily="2" charset="0"/>
              </a:rPr>
              <a:t>Blessed are </a:t>
            </a:r>
            <a:r>
              <a:rPr lang="en-GB" b="1" i="0" dirty="0">
                <a:solidFill>
                  <a:srgbClr val="FF0000"/>
                </a:solidFill>
                <a:effectLst/>
                <a:latin typeface="Roboto" panose="02000000000000000000" pitchFamily="2" charset="0"/>
              </a:rPr>
              <a:t>the meek</a:t>
            </a:r>
            <a:r>
              <a:rPr lang="en-GB" b="1" i="0" dirty="0">
                <a:solidFill>
                  <a:srgbClr val="363936"/>
                </a:solidFill>
                <a:effectLst/>
                <a:latin typeface="Roboto" panose="02000000000000000000" pitchFamily="2" charset="0"/>
              </a:rPr>
              <a:t>,</a:t>
            </a:r>
            <a:endParaRPr lang="en-GB" b="1" dirty="0"/>
          </a:p>
        </p:txBody>
      </p:sp>
      <p:sp>
        <p:nvSpPr>
          <p:cNvPr id="18" name="TextBox 17">
            <a:extLst>
              <a:ext uri="{FF2B5EF4-FFF2-40B4-BE49-F238E27FC236}">
                <a16:creationId xmlns:a16="http://schemas.microsoft.com/office/drawing/2014/main" id="{1217319A-A372-40AA-81A8-4CD0223E4CDC}"/>
              </a:ext>
            </a:extLst>
          </p:cNvPr>
          <p:cNvSpPr txBox="1"/>
          <p:nvPr/>
        </p:nvSpPr>
        <p:spPr>
          <a:xfrm>
            <a:off x="2956596" y="2576488"/>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B050"/>
                </a:solidFill>
                <a:effectLst/>
                <a:latin typeface="Roboto" panose="02000000000000000000" pitchFamily="2" charset="0"/>
              </a:rPr>
              <a:t>for they will inherit the land.</a:t>
            </a:r>
            <a:endParaRPr lang="en-GB" b="1" dirty="0">
              <a:solidFill>
                <a:srgbClr val="00B050"/>
              </a:solidFill>
            </a:endParaRPr>
          </a:p>
        </p:txBody>
      </p:sp>
      <p:sp>
        <p:nvSpPr>
          <p:cNvPr id="20" name="TextBox 19">
            <a:extLst>
              <a:ext uri="{FF2B5EF4-FFF2-40B4-BE49-F238E27FC236}">
                <a16:creationId xmlns:a16="http://schemas.microsoft.com/office/drawing/2014/main" id="{BF82C5AE-6320-483C-A0A9-62A8D9168B4C}"/>
              </a:ext>
            </a:extLst>
          </p:cNvPr>
          <p:cNvSpPr txBox="1"/>
          <p:nvPr/>
        </p:nvSpPr>
        <p:spPr>
          <a:xfrm>
            <a:off x="533524" y="2993224"/>
            <a:ext cx="6886468"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363936"/>
                </a:solidFill>
                <a:effectLst/>
                <a:latin typeface="Roboto" panose="02000000000000000000" pitchFamily="2" charset="0"/>
              </a:rPr>
              <a:t>Blessed are </a:t>
            </a:r>
            <a:r>
              <a:rPr lang="en-US" b="1" i="0" dirty="0">
                <a:solidFill>
                  <a:srgbClr val="FF0000"/>
                </a:solidFill>
                <a:effectLst/>
                <a:latin typeface="Roboto" panose="02000000000000000000" pitchFamily="2" charset="0"/>
              </a:rPr>
              <a:t>they who hunger and thirst for righteousness</a:t>
            </a:r>
            <a:r>
              <a:rPr lang="en-US" b="1" i="0" dirty="0">
                <a:solidFill>
                  <a:schemeClr val="tx1"/>
                </a:solidFill>
                <a:effectLst/>
                <a:latin typeface="Roboto" panose="02000000000000000000" pitchFamily="2" charset="0"/>
              </a:rPr>
              <a:t>,</a:t>
            </a:r>
            <a:endParaRPr lang="en-GB" b="1" dirty="0">
              <a:solidFill>
                <a:schemeClr val="tx1"/>
              </a:solidFill>
            </a:endParaRPr>
          </a:p>
        </p:txBody>
      </p:sp>
      <p:sp>
        <p:nvSpPr>
          <p:cNvPr id="22" name="TextBox 21">
            <a:extLst>
              <a:ext uri="{FF2B5EF4-FFF2-40B4-BE49-F238E27FC236}">
                <a16:creationId xmlns:a16="http://schemas.microsoft.com/office/drawing/2014/main" id="{FF6B32CF-33FF-4C0E-88C4-4529938020FC}"/>
              </a:ext>
            </a:extLst>
          </p:cNvPr>
          <p:cNvSpPr txBox="1"/>
          <p:nvPr/>
        </p:nvSpPr>
        <p:spPr>
          <a:xfrm>
            <a:off x="6914972" y="2984480"/>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B050"/>
                </a:solidFill>
                <a:effectLst/>
                <a:latin typeface="Roboto" panose="02000000000000000000" pitchFamily="2" charset="0"/>
              </a:rPr>
              <a:t>for they will be satisfied.</a:t>
            </a:r>
            <a:endParaRPr lang="en-GB" b="1" dirty="0">
              <a:solidFill>
                <a:srgbClr val="00B050"/>
              </a:solidFill>
            </a:endParaRPr>
          </a:p>
        </p:txBody>
      </p:sp>
      <p:sp>
        <p:nvSpPr>
          <p:cNvPr id="24" name="TextBox 23">
            <a:extLst>
              <a:ext uri="{FF2B5EF4-FFF2-40B4-BE49-F238E27FC236}">
                <a16:creationId xmlns:a16="http://schemas.microsoft.com/office/drawing/2014/main" id="{52189855-9CBF-4102-AA46-04744873014D}"/>
              </a:ext>
            </a:extLst>
          </p:cNvPr>
          <p:cNvSpPr txBox="1"/>
          <p:nvPr/>
        </p:nvSpPr>
        <p:spPr>
          <a:xfrm>
            <a:off x="533524" y="3472616"/>
            <a:ext cx="672976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b="1" i="0" dirty="0">
                <a:solidFill>
                  <a:srgbClr val="363936"/>
                </a:solidFill>
                <a:effectLst/>
                <a:latin typeface="Roboto" panose="02000000000000000000" pitchFamily="2" charset="0"/>
              </a:rPr>
              <a:t>Blessed are </a:t>
            </a:r>
            <a:r>
              <a:rPr lang="en-GB" b="1" i="0" dirty="0">
                <a:solidFill>
                  <a:srgbClr val="FF0000"/>
                </a:solidFill>
                <a:effectLst/>
                <a:latin typeface="Roboto" panose="02000000000000000000" pitchFamily="2" charset="0"/>
              </a:rPr>
              <a:t>the merciful</a:t>
            </a:r>
            <a:r>
              <a:rPr lang="en-GB" b="1" i="0" dirty="0">
                <a:solidFill>
                  <a:schemeClr val="tx1"/>
                </a:solidFill>
                <a:effectLst/>
                <a:latin typeface="Roboto" panose="02000000000000000000" pitchFamily="2" charset="0"/>
              </a:rPr>
              <a:t>,</a:t>
            </a:r>
            <a:endParaRPr lang="en-GB" b="1" dirty="0">
              <a:solidFill>
                <a:schemeClr val="tx1"/>
              </a:solidFill>
            </a:endParaRPr>
          </a:p>
        </p:txBody>
      </p:sp>
      <p:sp>
        <p:nvSpPr>
          <p:cNvPr id="26" name="TextBox 25">
            <a:extLst>
              <a:ext uri="{FF2B5EF4-FFF2-40B4-BE49-F238E27FC236}">
                <a16:creationId xmlns:a16="http://schemas.microsoft.com/office/drawing/2014/main" id="{0DF8A14A-4FEB-4292-A096-EBAC401DACC7}"/>
              </a:ext>
            </a:extLst>
          </p:cNvPr>
          <p:cNvSpPr txBox="1"/>
          <p:nvPr/>
        </p:nvSpPr>
        <p:spPr>
          <a:xfrm>
            <a:off x="3293614" y="3458872"/>
            <a:ext cx="672976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B050"/>
                </a:solidFill>
                <a:effectLst/>
                <a:latin typeface="Roboto" panose="02000000000000000000" pitchFamily="2" charset="0"/>
              </a:rPr>
              <a:t>for they will be shown mercy.</a:t>
            </a:r>
            <a:endParaRPr lang="en-GB" b="1" dirty="0">
              <a:solidFill>
                <a:srgbClr val="00B050"/>
              </a:solidFill>
            </a:endParaRPr>
          </a:p>
        </p:txBody>
      </p:sp>
      <p:sp>
        <p:nvSpPr>
          <p:cNvPr id="28" name="TextBox 27">
            <a:extLst>
              <a:ext uri="{FF2B5EF4-FFF2-40B4-BE49-F238E27FC236}">
                <a16:creationId xmlns:a16="http://schemas.microsoft.com/office/drawing/2014/main" id="{231D123E-EA48-48A0-8B35-21BE12CAB8FD}"/>
              </a:ext>
            </a:extLst>
          </p:cNvPr>
          <p:cNvSpPr txBox="1"/>
          <p:nvPr/>
        </p:nvSpPr>
        <p:spPr>
          <a:xfrm>
            <a:off x="533524" y="3952008"/>
            <a:ext cx="667958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363936"/>
                </a:solidFill>
                <a:effectLst/>
                <a:latin typeface="Roboto" panose="02000000000000000000" pitchFamily="2" charset="0"/>
              </a:rPr>
              <a:t>Blessed are </a:t>
            </a:r>
            <a:r>
              <a:rPr lang="en-US" b="1" i="0" dirty="0">
                <a:solidFill>
                  <a:srgbClr val="FF0000"/>
                </a:solidFill>
                <a:effectLst/>
                <a:latin typeface="Roboto" panose="02000000000000000000" pitchFamily="2" charset="0"/>
              </a:rPr>
              <a:t>the clean of heart</a:t>
            </a:r>
            <a:r>
              <a:rPr lang="en-US" b="1" i="0" dirty="0">
                <a:solidFill>
                  <a:srgbClr val="363936"/>
                </a:solidFill>
                <a:effectLst/>
                <a:latin typeface="Roboto" panose="02000000000000000000" pitchFamily="2" charset="0"/>
              </a:rPr>
              <a:t>,</a:t>
            </a:r>
            <a:endParaRPr lang="en-GB" b="1" dirty="0"/>
          </a:p>
        </p:txBody>
      </p:sp>
      <p:sp>
        <p:nvSpPr>
          <p:cNvPr id="30" name="TextBox 29">
            <a:extLst>
              <a:ext uri="{FF2B5EF4-FFF2-40B4-BE49-F238E27FC236}">
                <a16:creationId xmlns:a16="http://schemas.microsoft.com/office/drawing/2014/main" id="{B182A7E6-5BE7-44D3-BF4A-F25EE0CABF41}"/>
              </a:ext>
            </a:extLst>
          </p:cNvPr>
          <p:cNvSpPr txBox="1"/>
          <p:nvPr/>
        </p:nvSpPr>
        <p:spPr>
          <a:xfrm>
            <a:off x="3873314" y="3940842"/>
            <a:ext cx="667958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B050"/>
                </a:solidFill>
                <a:effectLst/>
                <a:latin typeface="Roboto" panose="02000000000000000000" pitchFamily="2" charset="0"/>
              </a:rPr>
              <a:t>for they will see God.</a:t>
            </a:r>
            <a:endParaRPr lang="en-GB" b="1" dirty="0">
              <a:solidFill>
                <a:srgbClr val="00B050"/>
              </a:solidFill>
            </a:endParaRPr>
          </a:p>
        </p:txBody>
      </p:sp>
      <p:sp>
        <p:nvSpPr>
          <p:cNvPr id="32" name="TextBox 31">
            <a:extLst>
              <a:ext uri="{FF2B5EF4-FFF2-40B4-BE49-F238E27FC236}">
                <a16:creationId xmlns:a16="http://schemas.microsoft.com/office/drawing/2014/main" id="{3A042730-067C-4944-ADB5-290530A72DE9}"/>
              </a:ext>
            </a:extLst>
          </p:cNvPr>
          <p:cNvSpPr txBox="1"/>
          <p:nvPr/>
        </p:nvSpPr>
        <p:spPr>
          <a:xfrm>
            <a:off x="533524" y="4468888"/>
            <a:ext cx="667958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b="1" i="0" dirty="0">
                <a:solidFill>
                  <a:srgbClr val="363936"/>
                </a:solidFill>
                <a:effectLst/>
                <a:latin typeface="Roboto" panose="02000000000000000000" pitchFamily="2" charset="0"/>
              </a:rPr>
              <a:t>Blessed are </a:t>
            </a:r>
            <a:r>
              <a:rPr lang="en-GB" b="1" i="0" dirty="0">
                <a:solidFill>
                  <a:srgbClr val="FF0000"/>
                </a:solidFill>
                <a:effectLst/>
                <a:latin typeface="Roboto" panose="02000000000000000000" pitchFamily="2" charset="0"/>
              </a:rPr>
              <a:t>the peacemakers</a:t>
            </a:r>
            <a:r>
              <a:rPr lang="en-GB" b="1" i="0" dirty="0">
                <a:solidFill>
                  <a:srgbClr val="363936"/>
                </a:solidFill>
                <a:effectLst/>
                <a:latin typeface="Roboto" panose="02000000000000000000" pitchFamily="2" charset="0"/>
              </a:rPr>
              <a:t>,</a:t>
            </a:r>
            <a:endParaRPr lang="en-GB" b="1" dirty="0"/>
          </a:p>
        </p:txBody>
      </p:sp>
      <p:sp>
        <p:nvSpPr>
          <p:cNvPr id="34" name="TextBox 33">
            <a:extLst>
              <a:ext uri="{FF2B5EF4-FFF2-40B4-BE49-F238E27FC236}">
                <a16:creationId xmlns:a16="http://schemas.microsoft.com/office/drawing/2014/main" id="{3CB9A6AD-DD1C-4C1E-BBD9-8131C1D684C0}"/>
              </a:ext>
            </a:extLst>
          </p:cNvPr>
          <p:cNvSpPr txBox="1"/>
          <p:nvPr/>
        </p:nvSpPr>
        <p:spPr>
          <a:xfrm>
            <a:off x="3844355" y="4479556"/>
            <a:ext cx="667958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B050"/>
                </a:solidFill>
                <a:effectLst/>
                <a:latin typeface="Roboto" panose="02000000000000000000" pitchFamily="2" charset="0"/>
              </a:rPr>
              <a:t>for they will be called children of God.</a:t>
            </a:r>
            <a:endParaRPr lang="en-GB" b="1" dirty="0">
              <a:solidFill>
                <a:srgbClr val="00B050"/>
              </a:solidFill>
            </a:endParaRPr>
          </a:p>
        </p:txBody>
      </p:sp>
      <p:sp>
        <p:nvSpPr>
          <p:cNvPr id="36" name="TextBox 35">
            <a:extLst>
              <a:ext uri="{FF2B5EF4-FFF2-40B4-BE49-F238E27FC236}">
                <a16:creationId xmlns:a16="http://schemas.microsoft.com/office/drawing/2014/main" id="{DA12B9A8-C6F7-42E2-960B-531FFF2E43C4}"/>
              </a:ext>
            </a:extLst>
          </p:cNvPr>
          <p:cNvSpPr txBox="1"/>
          <p:nvPr/>
        </p:nvSpPr>
        <p:spPr>
          <a:xfrm>
            <a:off x="533524" y="4985768"/>
            <a:ext cx="815256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363936"/>
                </a:solidFill>
                <a:effectLst/>
                <a:latin typeface="Roboto" panose="02000000000000000000" pitchFamily="2" charset="0"/>
              </a:rPr>
              <a:t>Blessed are </a:t>
            </a:r>
            <a:r>
              <a:rPr lang="en-US" b="1" i="0" dirty="0">
                <a:solidFill>
                  <a:srgbClr val="FF0000"/>
                </a:solidFill>
                <a:effectLst/>
                <a:latin typeface="Roboto" panose="02000000000000000000" pitchFamily="2" charset="0"/>
              </a:rPr>
              <a:t>they who are persecuted for the sake of righteousness</a:t>
            </a:r>
            <a:r>
              <a:rPr lang="en-US" b="1" i="0" dirty="0">
                <a:solidFill>
                  <a:schemeClr val="tx1"/>
                </a:solidFill>
                <a:effectLst/>
                <a:latin typeface="Roboto" panose="02000000000000000000" pitchFamily="2" charset="0"/>
              </a:rPr>
              <a:t>,</a:t>
            </a:r>
            <a:endParaRPr lang="en-GB" b="1" dirty="0">
              <a:solidFill>
                <a:schemeClr val="tx1"/>
              </a:solidFill>
            </a:endParaRPr>
          </a:p>
        </p:txBody>
      </p:sp>
      <p:sp>
        <p:nvSpPr>
          <p:cNvPr id="38" name="TextBox 37">
            <a:extLst>
              <a:ext uri="{FF2B5EF4-FFF2-40B4-BE49-F238E27FC236}">
                <a16:creationId xmlns:a16="http://schemas.microsoft.com/office/drawing/2014/main" id="{44EBE4A3-CC62-4282-B51C-55CF2EEB4EB8}"/>
              </a:ext>
            </a:extLst>
          </p:cNvPr>
          <p:cNvSpPr txBox="1"/>
          <p:nvPr/>
        </p:nvSpPr>
        <p:spPr>
          <a:xfrm>
            <a:off x="7901547" y="4994600"/>
            <a:ext cx="667958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B050"/>
                </a:solidFill>
                <a:effectLst/>
                <a:latin typeface="Roboto" panose="02000000000000000000" pitchFamily="2" charset="0"/>
              </a:rPr>
              <a:t>for theirs is the Kingdom of heaven.</a:t>
            </a:r>
            <a:endParaRPr lang="en-GB" b="1" dirty="0">
              <a:solidFill>
                <a:srgbClr val="00B050"/>
              </a:solidFill>
            </a:endParaRPr>
          </a:p>
        </p:txBody>
      </p:sp>
      <p:sp>
        <p:nvSpPr>
          <p:cNvPr id="40" name="TextBox 39">
            <a:extLst>
              <a:ext uri="{FF2B5EF4-FFF2-40B4-BE49-F238E27FC236}">
                <a16:creationId xmlns:a16="http://schemas.microsoft.com/office/drawing/2014/main" id="{D3A7A0F3-5026-4CE0-AF92-02919F510052}"/>
              </a:ext>
            </a:extLst>
          </p:cNvPr>
          <p:cNvSpPr txBox="1"/>
          <p:nvPr/>
        </p:nvSpPr>
        <p:spPr>
          <a:xfrm>
            <a:off x="2584506" y="5512436"/>
            <a:ext cx="719521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b="1" i="0" dirty="0">
                <a:solidFill>
                  <a:srgbClr val="363936"/>
                </a:solidFill>
                <a:effectLst/>
                <a:latin typeface="Roboto" panose="02000000000000000000" pitchFamily="2" charset="0"/>
              </a:rPr>
              <a:t>Blessed are </a:t>
            </a:r>
            <a:r>
              <a:rPr lang="en-US" b="1" i="0" dirty="0">
                <a:solidFill>
                  <a:srgbClr val="FF0000"/>
                </a:solidFill>
                <a:effectLst/>
                <a:latin typeface="Roboto" panose="02000000000000000000" pitchFamily="2" charset="0"/>
              </a:rPr>
              <a:t>you when they insult you and persecute you</a:t>
            </a:r>
            <a:br>
              <a:rPr lang="en-US" b="1" dirty="0">
                <a:solidFill>
                  <a:srgbClr val="FF0000"/>
                </a:solidFill>
              </a:rPr>
            </a:br>
            <a:r>
              <a:rPr lang="en-US" b="1" i="0" dirty="0">
                <a:solidFill>
                  <a:srgbClr val="FF0000"/>
                </a:solidFill>
                <a:effectLst/>
                <a:latin typeface="Roboto" panose="02000000000000000000" pitchFamily="2" charset="0"/>
              </a:rPr>
              <a:t>and utter every kind of evil against you falsely because of me</a:t>
            </a:r>
            <a:r>
              <a:rPr lang="en-US" b="1" i="0" dirty="0">
                <a:solidFill>
                  <a:srgbClr val="363936"/>
                </a:solidFill>
                <a:effectLst/>
                <a:latin typeface="Roboto" panose="02000000000000000000" pitchFamily="2" charset="0"/>
              </a:rPr>
              <a:t>.</a:t>
            </a:r>
            <a:endParaRPr lang="en-GB" b="1" dirty="0"/>
          </a:p>
        </p:txBody>
      </p:sp>
      <p:sp>
        <p:nvSpPr>
          <p:cNvPr id="42" name="TextBox 41">
            <a:extLst>
              <a:ext uri="{FF2B5EF4-FFF2-40B4-BE49-F238E27FC236}">
                <a16:creationId xmlns:a16="http://schemas.microsoft.com/office/drawing/2014/main" id="{5C9B0822-E75F-4567-814C-78705EB6E11A}"/>
              </a:ext>
            </a:extLst>
          </p:cNvPr>
          <p:cNvSpPr txBox="1"/>
          <p:nvPr/>
        </p:nvSpPr>
        <p:spPr>
          <a:xfrm>
            <a:off x="3073712" y="6185875"/>
            <a:ext cx="6467706"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B050"/>
                </a:solidFill>
                <a:effectLst/>
                <a:latin typeface="Roboto" panose="02000000000000000000" pitchFamily="2" charset="0"/>
              </a:rPr>
              <a:t>Rejoice and be glad,</a:t>
            </a:r>
            <a:r>
              <a:rPr lang="en-US" b="1" dirty="0">
                <a:solidFill>
                  <a:srgbClr val="00B050"/>
                </a:solidFill>
              </a:rPr>
              <a:t> </a:t>
            </a:r>
            <a:r>
              <a:rPr lang="en-US" b="1" i="0" dirty="0">
                <a:solidFill>
                  <a:srgbClr val="00B050"/>
                </a:solidFill>
                <a:effectLst/>
                <a:latin typeface="Roboto" panose="02000000000000000000" pitchFamily="2" charset="0"/>
              </a:rPr>
              <a:t>for your reward will be great in heaven.”</a:t>
            </a:r>
            <a:endParaRPr lang="en-GB" b="1" dirty="0">
              <a:solidFill>
                <a:srgbClr val="00B050"/>
              </a:solidFill>
            </a:endParaRPr>
          </a:p>
        </p:txBody>
      </p:sp>
      <p:sp>
        <p:nvSpPr>
          <p:cNvPr id="44" name="TextBox 43">
            <a:extLst>
              <a:ext uri="{FF2B5EF4-FFF2-40B4-BE49-F238E27FC236}">
                <a16:creationId xmlns:a16="http://schemas.microsoft.com/office/drawing/2014/main" id="{E16C0CC6-1DDD-473B-80F9-F381E36E138C}"/>
              </a:ext>
            </a:extLst>
          </p:cNvPr>
          <p:cNvSpPr txBox="1"/>
          <p:nvPr/>
        </p:nvSpPr>
        <p:spPr>
          <a:xfrm>
            <a:off x="6243134" y="6676"/>
            <a:ext cx="4574921"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b="1" dirty="0">
                <a:solidFill>
                  <a:schemeClr val="bg1"/>
                </a:solidFill>
                <a:latin typeface="Roboto" panose="02000000000000000000" pitchFamily="2" charset="0"/>
              </a:rPr>
              <a:t>THE BLESSED</a:t>
            </a:r>
            <a:endParaRPr lang="en-GB" sz="2800" dirty="0">
              <a:solidFill>
                <a:schemeClr val="bg1"/>
              </a:solidFill>
            </a:endParaRPr>
          </a:p>
        </p:txBody>
      </p:sp>
    </p:spTree>
    <p:custDataLst>
      <p:tags r:id="rId1"/>
    </p:custDataLst>
    <p:extLst>
      <p:ext uri="{BB962C8B-B14F-4D97-AF65-F5344CB8AC3E}">
        <p14:creationId xmlns:p14="http://schemas.microsoft.com/office/powerpoint/2010/main" val="3375568984"/>
      </p:ext>
    </p:extLst>
  </p:cSld>
  <p:clrMapOvr>
    <a:masterClrMapping/>
  </p:clrMapOvr>
  <mc:AlternateContent xmlns:mc="http://schemas.openxmlformats.org/markup-compatibility/2006" xmlns:p14="http://schemas.microsoft.com/office/powerpoint/2010/main">
    <mc:Choice Requires="p14">
      <p:transition spd="med" p14:dur="700" advTm="72331">
        <p:fade/>
      </p:transition>
    </mc:Choice>
    <mc:Fallback xmlns="">
      <p:transition spd="med" advTm="723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barn(inVertical)">
                                      <p:cBhvr>
                                        <p:cTn id="77" dur="500"/>
                                        <p:tgtEl>
                                          <p:spTgt spid="3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42"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outHorizontal)">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6"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Horizontal)">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barn(outVertical)">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37"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arn(outVertical)">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40">
                                            <p:txEl>
                                              <p:pRg st="0" end="0"/>
                                            </p:txEl>
                                          </p:spTgt>
                                        </p:tgtEl>
                                        <p:attrNameLst>
                                          <p:attrName>style.visibility</p:attrName>
                                        </p:attrNameLst>
                                      </p:cBhvr>
                                      <p:to>
                                        <p:strVal val="visible"/>
                                      </p:to>
                                    </p:set>
                                    <p:animEffect transition="in" filter="barn(inVertical)">
                                      <p:cBhvr>
                                        <p:cTn id="102" dur="500"/>
                                        <p:tgtEl>
                                          <p:spTgt spid="40">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barn(inVertical)">
                                      <p:cBhvr>
                                        <p:cTn id="10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P spid="16" grpId="0"/>
      <p:bldP spid="18" grpId="0"/>
      <p:bldP spid="20" grpId="0"/>
      <p:bldP spid="22" grpId="0"/>
      <p:bldP spid="24" grpId="0"/>
      <p:bldP spid="26" grpId="0"/>
      <p:bldP spid="28" grpId="0"/>
      <p:bldP spid="32" grpId="0"/>
      <p:bldP spid="34" grpId="0"/>
      <p:bldP spid="36" grpId="0"/>
      <p:bldP spid="38" grpId="0"/>
      <p:bldP spid="42"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C140CB4-037A-4955-8982-75BE2E85119D}"/>
              </a:ext>
            </a:extLst>
          </p:cNvPr>
          <p:cNvPicPr>
            <a:picLocks noChangeAspect="1"/>
          </p:cNvPicPr>
          <p:nvPr/>
        </p:nvPicPr>
        <p:blipFill>
          <a:blip r:embed="rId3"/>
          <a:stretch>
            <a:fillRect/>
          </a:stretch>
        </p:blipFill>
        <p:spPr>
          <a:xfrm>
            <a:off x="8622453" y="2483595"/>
            <a:ext cx="2771775" cy="2828925"/>
          </a:xfrm>
          <a:prstGeom prst="ellipse">
            <a:avLst/>
          </a:prstGeom>
          <a:ln>
            <a:noFill/>
          </a:ln>
          <a:effectLst>
            <a:softEdge rad="112500"/>
          </a:effectLst>
        </p:spPr>
      </p:pic>
      <p:sp>
        <p:nvSpPr>
          <p:cNvPr id="2" name="Title 1"/>
          <p:cNvSpPr>
            <a:spLocks noGrp="1"/>
          </p:cNvSpPr>
          <p:nvPr>
            <p:ph type="title"/>
          </p:nvPr>
        </p:nvSpPr>
        <p:spPr>
          <a:xfrm>
            <a:off x="698236" y="658886"/>
            <a:ext cx="9749645" cy="1143000"/>
          </a:xfrm>
        </p:spPr>
        <p:txBody>
          <a:bodyPr>
            <a:normAutofit fontScale="90000"/>
          </a:bodyPr>
          <a:lstStyle/>
          <a:p>
            <a:pPr algn="ctr"/>
            <a:r>
              <a:rPr lang="en-US" b="1" dirty="0"/>
              <a:t>THROUGH TODAY’S GOSPEL JESUS TELLS US </a:t>
            </a:r>
            <a:r>
              <a:rPr lang="en-US" b="1" dirty="0">
                <a:solidFill>
                  <a:srgbClr val="0070C0"/>
                </a:solidFill>
              </a:rPr>
              <a:t>WHO ARE THE BLESSED?</a:t>
            </a:r>
          </a:p>
        </p:txBody>
      </p:sp>
      <p:sp>
        <p:nvSpPr>
          <p:cNvPr id="4" name="TextBox 3">
            <a:extLst>
              <a:ext uri="{FF2B5EF4-FFF2-40B4-BE49-F238E27FC236}">
                <a16:creationId xmlns:a16="http://schemas.microsoft.com/office/drawing/2014/main" id="{89E2E9FA-9384-41B7-90CD-0B2826FA4CD2}"/>
              </a:ext>
            </a:extLst>
          </p:cNvPr>
          <p:cNvSpPr txBox="1"/>
          <p:nvPr/>
        </p:nvSpPr>
        <p:spPr>
          <a:xfrm>
            <a:off x="1558886" y="1960375"/>
            <a:ext cx="8888995"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gn="ctr">
              <a:buNone/>
            </a:pPr>
            <a:r>
              <a:rPr lang="en-GB" sz="2800" b="1"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rPr>
              <a:t>THIS TEACHING OF JESUS IS KNOWN AS,</a:t>
            </a:r>
            <a:endParaRPr lang="en-GB" sz="2800" dirty="0">
              <a:solidFill>
                <a:srgbClr val="002060"/>
              </a:solidFill>
            </a:endParaRPr>
          </a:p>
        </p:txBody>
      </p:sp>
      <p:sp>
        <p:nvSpPr>
          <p:cNvPr id="12" name="TextBox 11">
            <a:extLst>
              <a:ext uri="{FF2B5EF4-FFF2-40B4-BE49-F238E27FC236}">
                <a16:creationId xmlns:a16="http://schemas.microsoft.com/office/drawing/2014/main" id="{76611847-6A86-42C0-8337-F7769480730F}"/>
              </a:ext>
            </a:extLst>
          </p:cNvPr>
          <p:cNvSpPr txBox="1"/>
          <p:nvPr/>
        </p:nvSpPr>
        <p:spPr>
          <a:xfrm>
            <a:off x="3067050" y="2681768"/>
            <a:ext cx="6057900"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3600" b="1" spc="300" dirty="0">
                <a:solidFill>
                  <a:srgbClr val="FF3399"/>
                </a:solidFill>
                <a:effectLst/>
                <a:latin typeface="Castellar" panose="020A0402060406010301" pitchFamily="18" charset="0"/>
                <a:ea typeface="Calibri" panose="020F0502020204030204" pitchFamily="34" charset="0"/>
                <a:cs typeface="Times New Roman" panose="02020603050405020304" pitchFamily="18" charset="0"/>
              </a:rPr>
              <a:t>THE BEATITUDES</a:t>
            </a:r>
            <a:endParaRPr lang="en-GB" sz="3600" spc="300" dirty="0">
              <a:solidFill>
                <a:srgbClr val="FF3399"/>
              </a:solidFill>
              <a:latin typeface="Castellar" panose="020A0402060406010301" pitchFamily="18" charset="0"/>
            </a:endParaRPr>
          </a:p>
        </p:txBody>
      </p:sp>
      <p:sp>
        <p:nvSpPr>
          <p:cNvPr id="14" name="TextBox 13">
            <a:extLst>
              <a:ext uri="{FF2B5EF4-FFF2-40B4-BE49-F238E27FC236}">
                <a16:creationId xmlns:a16="http://schemas.microsoft.com/office/drawing/2014/main" id="{34FA01C6-583A-4425-8491-4C86293496ED}"/>
              </a:ext>
            </a:extLst>
          </p:cNvPr>
          <p:cNvSpPr txBox="1"/>
          <p:nvPr/>
        </p:nvSpPr>
        <p:spPr>
          <a:xfrm>
            <a:off x="905494" y="3509158"/>
            <a:ext cx="11063438"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8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BEATITUDE</a:t>
            </a:r>
            <a:r>
              <a:rPr lang="en-GB" sz="2800" b="1"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rPr>
              <a:t> MEANS </a:t>
            </a:r>
            <a:r>
              <a:rPr lang="en-GB" sz="2800" b="1"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‘BLESSED’</a:t>
            </a:r>
            <a:r>
              <a:rPr lang="en-GB" sz="2800" b="1"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a:t>
            </a:r>
            <a:r>
              <a:rPr lang="en-GB" sz="2800" b="1"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rPr>
              <a:t> </a:t>
            </a:r>
          </a:p>
          <a:p>
            <a:pPr algn="ctr"/>
            <a:r>
              <a:rPr lang="en-GB" sz="2800" b="1" dirty="0">
                <a:solidFill>
                  <a:srgbClr val="00B0F0"/>
                </a:solidFill>
                <a:effectLst/>
                <a:latin typeface="Comic Sans MS" panose="030F0702030302020204" pitchFamily="66" charset="0"/>
                <a:ea typeface="Calibri" panose="020F0502020204030204" pitchFamily="34" charset="0"/>
                <a:cs typeface="Times New Roman" panose="02020603050405020304" pitchFamily="18" charset="0"/>
              </a:rPr>
              <a:t>THE GREAT BLESSINGS </a:t>
            </a:r>
            <a:endParaRPr lang="en-GB" sz="2800" dirty="0">
              <a:solidFill>
                <a:srgbClr val="00B0F0"/>
              </a:solidFill>
            </a:endParaRPr>
          </a:p>
        </p:txBody>
      </p:sp>
      <p:sp>
        <p:nvSpPr>
          <p:cNvPr id="16" name="TextBox 15">
            <a:extLst>
              <a:ext uri="{FF2B5EF4-FFF2-40B4-BE49-F238E27FC236}">
                <a16:creationId xmlns:a16="http://schemas.microsoft.com/office/drawing/2014/main" id="{48801AFF-D42F-481B-BEB7-018C6B9220E8}"/>
              </a:ext>
            </a:extLst>
          </p:cNvPr>
          <p:cNvSpPr txBox="1"/>
          <p:nvPr/>
        </p:nvSpPr>
        <p:spPr>
          <a:xfrm>
            <a:off x="905494" y="4814119"/>
            <a:ext cx="10546808" cy="138499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b="0" i="0" dirty="0">
                <a:solidFill>
                  <a:srgbClr val="222222"/>
                </a:solidFill>
                <a:effectLst/>
                <a:latin typeface="Abadi" panose="020B0604020104020204" pitchFamily="34" charset="0"/>
              </a:rPr>
              <a:t> IN </a:t>
            </a:r>
            <a:r>
              <a:rPr lang="en-US" sz="2800" b="1" i="0" dirty="0">
                <a:solidFill>
                  <a:srgbClr val="222222"/>
                </a:solidFill>
                <a:effectLst/>
                <a:latin typeface="Abadi" panose="020B0604020104020204" pitchFamily="34" charset="0"/>
              </a:rPr>
              <a:t>THE</a:t>
            </a:r>
            <a:r>
              <a:rPr lang="en-US" sz="2800" b="0" i="0" dirty="0">
                <a:solidFill>
                  <a:srgbClr val="222222"/>
                </a:solidFill>
                <a:effectLst/>
                <a:latin typeface="Abadi" panose="020B0604020104020204" pitchFamily="34" charset="0"/>
              </a:rPr>
              <a:t> </a:t>
            </a:r>
            <a:r>
              <a:rPr lang="en-US" sz="2800" b="1" i="0" dirty="0">
                <a:solidFill>
                  <a:srgbClr val="222222"/>
                </a:solidFill>
                <a:effectLst/>
                <a:latin typeface="Abadi" panose="020B0604020104020204" pitchFamily="34" charset="0"/>
              </a:rPr>
              <a:t>BEATITUDES,</a:t>
            </a:r>
            <a:r>
              <a:rPr lang="en-US" sz="2800" b="0" i="0" dirty="0">
                <a:solidFill>
                  <a:srgbClr val="222222"/>
                </a:solidFill>
                <a:effectLst/>
                <a:latin typeface="Abadi" panose="020B0604020104020204" pitchFamily="34" charset="0"/>
              </a:rPr>
              <a:t> JESUS EXPLAINS TO US ABOUT </a:t>
            </a:r>
          </a:p>
          <a:p>
            <a:pPr algn="ctr"/>
            <a:r>
              <a:rPr lang="en-US" sz="2800" b="0" i="0" dirty="0">
                <a:solidFill>
                  <a:srgbClr val="7030A0"/>
                </a:solidFill>
                <a:effectLst/>
                <a:latin typeface="Abadi" panose="020B0604020104020204" pitchFamily="34" charset="0"/>
              </a:rPr>
              <a:t>THE BLESSINGS FROM HEAVEN </a:t>
            </a:r>
            <a:r>
              <a:rPr lang="en-US" sz="2800" b="0" i="0" dirty="0">
                <a:solidFill>
                  <a:schemeClr val="tx1"/>
                </a:solidFill>
                <a:effectLst/>
                <a:latin typeface="Abadi" panose="020B0604020104020204" pitchFamily="34" charset="0"/>
              </a:rPr>
              <a:t>SHOWERED </a:t>
            </a:r>
            <a:r>
              <a:rPr lang="en-US" sz="2800" b="0" i="0" dirty="0">
                <a:solidFill>
                  <a:srgbClr val="222222"/>
                </a:solidFill>
                <a:effectLst/>
                <a:latin typeface="Abadi" panose="020B0604020104020204" pitchFamily="34" charset="0"/>
              </a:rPr>
              <a:t>FOR </a:t>
            </a:r>
          </a:p>
          <a:p>
            <a:pPr algn="ctr"/>
            <a:r>
              <a:rPr lang="en-US" sz="2800" b="0" i="0" dirty="0">
                <a:solidFill>
                  <a:srgbClr val="222222"/>
                </a:solidFill>
                <a:effectLst/>
                <a:latin typeface="Abadi" panose="020B0604020104020204" pitchFamily="34" charset="0"/>
              </a:rPr>
              <a:t>CERTAIN </a:t>
            </a:r>
            <a:r>
              <a:rPr lang="en-US" sz="2800" b="0" i="0" dirty="0">
                <a:solidFill>
                  <a:srgbClr val="7030A0"/>
                </a:solidFill>
                <a:effectLst/>
                <a:latin typeface="Abadi" panose="020B0604020104020204" pitchFamily="34" charset="0"/>
              </a:rPr>
              <a:t>VIRTUES</a:t>
            </a:r>
            <a:r>
              <a:rPr lang="en-US" sz="2800" b="0" i="0" dirty="0">
                <a:solidFill>
                  <a:srgbClr val="222222"/>
                </a:solidFill>
                <a:effectLst/>
                <a:latin typeface="Abadi" panose="020B0604020104020204" pitchFamily="34" charset="0"/>
              </a:rPr>
              <a:t> OR </a:t>
            </a:r>
            <a:r>
              <a:rPr lang="en-US" sz="2800" b="0" i="0" dirty="0">
                <a:solidFill>
                  <a:srgbClr val="7030A0"/>
                </a:solidFill>
                <a:effectLst/>
                <a:latin typeface="Abadi" panose="020B0604020104020204" pitchFamily="34" charset="0"/>
              </a:rPr>
              <a:t>EXPERIENCES.</a:t>
            </a:r>
            <a:r>
              <a:rPr lang="en-US" sz="2800" b="0" i="0" dirty="0">
                <a:solidFill>
                  <a:srgbClr val="222222"/>
                </a:solidFill>
                <a:effectLst/>
                <a:latin typeface="Abadi" panose="020B0604020104020204" pitchFamily="34" charset="0"/>
              </a:rPr>
              <a:t> </a:t>
            </a:r>
            <a:endParaRPr lang="en-GB" sz="2800" dirty="0">
              <a:latin typeface="Abadi" panose="020B0604020104020204" pitchFamily="34" charset="0"/>
            </a:endParaRPr>
          </a:p>
        </p:txBody>
      </p:sp>
      <p:pic>
        <p:nvPicPr>
          <p:cNvPr id="17" name="Picture 16">
            <a:extLst>
              <a:ext uri="{FF2B5EF4-FFF2-40B4-BE49-F238E27FC236}">
                <a16:creationId xmlns:a16="http://schemas.microsoft.com/office/drawing/2014/main" id="{C1DC6C62-96F6-433D-AB0E-CFE43C3E12A8}"/>
              </a:ext>
            </a:extLst>
          </p:cNvPr>
          <p:cNvPicPr>
            <a:picLocks noChangeAspect="1"/>
          </p:cNvPicPr>
          <p:nvPr/>
        </p:nvPicPr>
        <p:blipFill>
          <a:blip r:embed="rId4"/>
          <a:stretch>
            <a:fillRect/>
          </a:stretch>
        </p:blipFill>
        <p:spPr>
          <a:xfrm rot="20473413">
            <a:off x="687658" y="3428998"/>
            <a:ext cx="2743200" cy="1114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509584424"/>
      </p:ext>
    </p:extLst>
  </p:cSld>
  <p:clrMapOvr>
    <a:masterClrMapping/>
  </p:clrMapOvr>
  <mc:AlternateContent xmlns:mc="http://schemas.openxmlformats.org/markup-compatibility/2006" xmlns:p14="http://schemas.microsoft.com/office/powerpoint/2010/main">
    <mc:Choice Requires="p14">
      <p:transition spd="med" p14:dur="700" advTm="45204">
        <p:fade/>
      </p:transition>
    </mc:Choice>
    <mc:Fallback xmlns="">
      <p:transition spd="med" advTm="452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4"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xEl>
                                              <p:pRg st="1" end="1"/>
                                            </p:txEl>
                                          </p:spTgt>
                                        </p:tgtEl>
                                        <p:attrNameLst>
                                          <p:attrName>style.visibility</p:attrName>
                                        </p:attrNameLst>
                                      </p:cBhvr>
                                      <p:to>
                                        <p:strVal val="visible"/>
                                      </p:to>
                                    </p:set>
                                    <p:animEffect transition="in" filter="barn(inVertical)">
                                      <p:cBhvr>
                                        <p:cTn id="40" dur="500"/>
                                        <p:tgtEl>
                                          <p:spTgt spid="1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xEl>
                                              <p:pRg st="2" end="2"/>
                                            </p:txEl>
                                          </p:spTgt>
                                        </p:tgtEl>
                                        <p:attrNameLst>
                                          <p:attrName>style.visibility</p:attrName>
                                        </p:attrNameLst>
                                      </p:cBhvr>
                                      <p:to>
                                        <p:strVal val="visible"/>
                                      </p:to>
                                    </p:set>
                                    <p:animEffect transition="in" filter="barn(inVertical)">
                                      <p:cBhvr>
                                        <p:cTn id="45"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445404B-0FD6-447C-BD6F-3816C9CB1DF5}"/>
              </a:ext>
            </a:extLst>
          </p:cNvPr>
          <p:cNvSpPr txBox="1"/>
          <p:nvPr/>
        </p:nvSpPr>
        <p:spPr>
          <a:xfrm>
            <a:off x="2491527" y="766613"/>
            <a:ext cx="9343634" cy="7694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200" b="1" dirty="0">
                <a:solidFill>
                  <a:srgbClr val="7030A0"/>
                </a:solidFill>
                <a:latin typeface="Comic Sans MS" panose="030F0702030302020204" pitchFamily="66" charset="0"/>
                <a:cs typeface="Times New Roman" panose="02020603050405020304" pitchFamily="18" charset="0"/>
              </a:rPr>
              <a:t> THROUGH THE BEATITUDES JESUS REVEALS </a:t>
            </a:r>
            <a:r>
              <a:rPr lang="en-US" sz="2200" b="1" dirty="0"/>
              <a:t>TO US </a:t>
            </a:r>
          </a:p>
          <a:p>
            <a:pPr algn="ctr"/>
            <a:r>
              <a:rPr lang="en-US" sz="2200" b="1" dirty="0">
                <a:solidFill>
                  <a:srgbClr val="002060"/>
                </a:solidFill>
              </a:rPr>
              <a:t>THE GREAT BLESSINGS FROM HEAVEN AND WHO WILL RECEIVE THEM.</a:t>
            </a:r>
            <a:endParaRPr lang="en-GB" sz="2200" b="1" dirty="0">
              <a:solidFill>
                <a:srgbClr val="7030A0"/>
              </a:solidFill>
              <a:latin typeface="Comic Sans MS" panose="030F0702030302020204" pitchFamily="66" charset="0"/>
              <a:cs typeface="Times New Roman" panose="02020603050405020304" pitchFamily="18" charset="0"/>
            </a:endParaRPr>
          </a:p>
        </p:txBody>
      </p:sp>
      <p:sp>
        <p:nvSpPr>
          <p:cNvPr id="16" name="TextBox 15">
            <a:extLst>
              <a:ext uri="{FF2B5EF4-FFF2-40B4-BE49-F238E27FC236}">
                <a16:creationId xmlns:a16="http://schemas.microsoft.com/office/drawing/2014/main" id="{23CEC90E-1E41-4BA9-8A50-238462483F0B}"/>
              </a:ext>
            </a:extLst>
          </p:cNvPr>
          <p:cNvSpPr txBox="1"/>
          <p:nvPr/>
        </p:nvSpPr>
        <p:spPr>
          <a:xfrm>
            <a:off x="2987598" y="1652056"/>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FF0000"/>
                </a:solidFill>
                <a:effectLst/>
                <a:latin typeface="Roboto" panose="02000000000000000000" pitchFamily="2" charset="0"/>
              </a:rPr>
              <a:t>1. THE POOR IN SPIRIT</a:t>
            </a:r>
            <a:endParaRPr lang="en-GB" dirty="0"/>
          </a:p>
        </p:txBody>
      </p:sp>
      <p:sp>
        <p:nvSpPr>
          <p:cNvPr id="18" name="TextBox 17">
            <a:extLst>
              <a:ext uri="{FF2B5EF4-FFF2-40B4-BE49-F238E27FC236}">
                <a16:creationId xmlns:a16="http://schemas.microsoft.com/office/drawing/2014/main" id="{3D2956AC-2AAD-4D49-9130-E19A2CCC40FE}"/>
              </a:ext>
            </a:extLst>
          </p:cNvPr>
          <p:cNvSpPr txBox="1"/>
          <p:nvPr/>
        </p:nvSpPr>
        <p:spPr>
          <a:xfrm>
            <a:off x="5785625" y="1672270"/>
            <a:ext cx="6216804"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70C0"/>
                </a:solidFill>
                <a:effectLst/>
                <a:latin typeface="Roboto" panose="02000000000000000000" pitchFamily="2" charset="0"/>
              </a:rPr>
              <a:t>MEANING: DEPENDING ON GOD AT ALL TIMES.</a:t>
            </a:r>
          </a:p>
          <a:p>
            <a:r>
              <a:rPr lang="en-US" b="0" i="0" dirty="0">
                <a:solidFill>
                  <a:srgbClr val="0070C0"/>
                </a:solidFill>
                <a:effectLst/>
                <a:latin typeface="Open Sans" panose="020B0606030504020204" pitchFamily="34" charset="0"/>
              </a:rPr>
              <a:t>                    </a:t>
            </a:r>
            <a:r>
              <a:rPr lang="en-US" b="1" i="0" dirty="0">
                <a:solidFill>
                  <a:srgbClr val="0070C0"/>
                </a:solidFill>
                <a:effectLst/>
                <a:latin typeface="Open Sans" panose="020B0606030504020204" pitchFamily="34" charset="0"/>
              </a:rPr>
              <a:t>UNDERSTANDING THAT </a:t>
            </a:r>
          </a:p>
          <a:p>
            <a:r>
              <a:rPr lang="en-US" b="1" i="0" dirty="0">
                <a:solidFill>
                  <a:srgbClr val="0070C0"/>
                </a:solidFill>
                <a:effectLst/>
                <a:latin typeface="Open Sans" panose="020B0606030504020204" pitchFamily="34" charset="0"/>
              </a:rPr>
              <a:t>                    ALL YOUR BLESSINGS ORIGINATE </a:t>
            </a:r>
          </a:p>
          <a:p>
            <a:r>
              <a:rPr lang="en-US" b="1" dirty="0">
                <a:solidFill>
                  <a:srgbClr val="0070C0"/>
                </a:solidFill>
                <a:latin typeface="Open Sans" panose="020B0606030504020204" pitchFamily="34" charset="0"/>
              </a:rPr>
              <a:t>                    </a:t>
            </a:r>
            <a:r>
              <a:rPr lang="en-US" b="1" i="0" dirty="0">
                <a:solidFill>
                  <a:srgbClr val="0070C0"/>
                </a:solidFill>
                <a:effectLst/>
                <a:latin typeface="Open Sans" panose="020B0606030504020204" pitchFamily="34" charset="0"/>
              </a:rPr>
              <a:t>FROM GOD.</a:t>
            </a:r>
            <a:endParaRPr lang="en-GB" b="1" dirty="0">
              <a:solidFill>
                <a:srgbClr val="0070C0"/>
              </a:solidFill>
            </a:endParaRPr>
          </a:p>
        </p:txBody>
      </p:sp>
      <p:sp>
        <p:nvSpPr>
          <p:cNvPr id="20" name="TextBox 19">
            <a:extLst>
              <a:ext uri="{FF2B5EF4-FFF2-40B4-BE49-F238E27FC236}">
                <a16:creationId xmlns:a16="http://schemas.microsoft.com/office/drawing/2014/main" id="{CF3AB680-E334-4F07-9CC3-DFA2BC38F88D}"/>
              </a:ext>
            </a:extLst>
          </p:cNvPr>
          <p:cNvSpPr txBox="1"/>
          <p:nvPr/>
        </p:nvSpPr>
        <p:spPr>
          <a:xfrm>
            <a:off x="5705190" y="2866471"/>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chemeClr val="tx1"/>
                </a:solidFill>
                <a:effectLst/>
                <a:latin typeface="Roboto" panose="02000000000000000000" pitchFamily="2" charset="0"/>
              </a:rPr>
              <a:t>BLESSING: KINGDOM OF HEAVEN</a:t>
            </a:r>
            <a:endParaRPr lang="en-GB" dirty="0">
              <a:solidFill>
                <a:schemeClr val="tx1"/>
              </a:solidFill>
            </a:endParaRPr>
          </a:p>
        </p:txBody>
      </p:sp>
      <p:sp>
        <p:nvSpPr>
          <p:cNvPr id="22" name="TextBox 21">
            <a:extLst>
              <a:ext uri="{FF2B5EF4-FFF2-40B4-BE49-F238E27FC236}">
                <a16:creationId xmlns:a16="http://schemas.microsoft.com/office/drawing/2014/main" id="{9C0064FF-A2A2-4262-82AC-7E4D959E0484}"/>
              </a:ext>
            </a:extLst>
          </p:cNvPr>
          <p:cNvSpPr txBox="1"/>
          <p:nvPr/>
        </p:nvSpPr>
        <p:spPr>
          <a:xfrm>
            <a:off x="662800" y="3335166"/>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FF0000"/>
                </a:solidFill>
                <a:effectLst/>
                <a:latin typeface="Roboto" panose="02000000000000000000" pitchFamily="2" charset="0"/>
              </a:rPr>
              <a:t>2.THOSE WHO MOURN</a:t>
            </a:r>
            <a:endParaRPr lang="en-GB" dirty="0"/>
          </a:p>
        </p:txBody>
      </p:sp>
      <p:sp>
        <p:nvSpPr>
          <p:cNvPr id="24" name="TextBox 23">
            <a:extLst>
              <a:ext uri="{FF2B5EF4-FFF2-40B4-BE49-F238E27FC236}">
                <a16:creationId xmlns:a16="http://schemas.microsoft.com/office/drawing/2014/main" id="{AC033790-F16F-4846-8519-74F814FE7477}"/>
              </a:ext>
            </a:extLst>
          </p:cNvPr>
          <p:cNvSpPr txBox="1"/>
          <p:nvPr/>
        </p:nvSpPr>
        <p:spPr>
          <a:xfrm>
            <a:off x="3318447" y="3323704"/>
            <a:ext cx="8090452"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70C0"/>
                </a:solidFill>
                <a:effectLst/>
                <a:latin typeface="Roboto" panose="02000000000000000000" pitchFamily="2" charset="0"/>
              </a:rPr>
              <a:t>MEANING: FEELING SAD ABOUT OUR SINFUL NATURE  AND THE SINS OF THE WORLD. REALISING THAT WE SHOULD REPENT AND RENEW AND WE NEED TO PRAY FOR THE REPENTANCE OF ALL.</a:t>
            </a:r>
            <a:endParaRPr lang="en-GB" dirty="0">
              <a:solidFill>
                <a:srgbClr val="0070C0"/>
              </a:solidFill>
            </a:endParaRPr>
          </a:p>
        </p:txBody>
      </p:sp>
      <p:sp>
        <p:nvSpPr>
          <p:cNvPr id="26" name="TextBox 25">
            <a:extLst>
              <a:ext uri="{FF2B5EF4-FFF2-40B4-BE49-F238E27FC236}">
                <a16:creationId xmlns:a16="http://schemas.microsoft.com/office/drawing/2014/main" id="{79DAB2D0-A802-4CBC-9101-6299EE1BA352}"/>
              </a:ext>
            </a:extLst>
          </p:cNvPr>
          <p:cNvSpPr txBox="1"/>
          <p:nvPr/>
        </p:nvSpPr>
        <p:spPr>
          <a:xfrm>
            <a:off x="3318446" y="4223978"/>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0000"/>
                </a:solidFill>
                <a:effectLst/>
                <a:latin typeface="Open Sans" panose="020B0606030504020204" pitchFamily="34" charset="0"/>
              </a:rPr>
              <a:t>BLESSING: COMFORT FROM HEAVEN</a:t>
            </a:r>
            <a:endParaRPr lang="en-GB" b="1" dirty="0"/>
          </a:p>
        </p:txBody>
      </p:sp>
      <p:sp>
        <p:nvSpPr>
          <p:cNvPr id="30" name="TextBox 29">
            <a:extLst>
              <a:ext uri="{FF2B5EF4-FFF2-40B4-BE49-F238E27FC236}">
                <a16:creationId xmlns:a16="http://schemas.microsoft.com/office/drawing/2014/main" id="{2AC6B861-FB34-4711-B259-222F6AB0F244}"/>
              </a:ext>
            </a:extLst>
          </p:cNvPr>
          <p:cNvSpPr txBox="1"/>
          <p:nvPr/>
        </p:nvSpPr>
        <p:spPr>
          <a:xfrm>
            <a:off x="662800" y="4694788"/>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b="1" i="0" dirty="0">
                <a:solidFill>
                  <a:srgbClr val="FF0000"/>
                </a:solidFill>
                <a:effectLst/>
                <a:latin typeface="Roboto" panose="02000000000000000000" pitchFamily="2" charset="0"/>
              </a:rPr>
              <a:t>3. THE MEEK</a:t>
            </a:r>
            <a:endParaRPr lang="en-GB" dirty="0"/>
          </a:p>
        </p:txBody>
      </p:sp>
      <p:sp>
        <p:nvSpPr>
          <p:cNvPr id="32" name="TextBox 31">
            <a:extLst>
              <a:ext uri="{FF2B5EF4-FFF2-40B4-BE49-F238E27FC236}">
                <a16:creationId xmlns:a16="http://schemas.microsoft.com/office/drawing/2014/main" id="{9A6FAB59-4AE5-4FDE-90DE-CCE98FF05DFF}"/>
              </a:ext>
            </a:extLst>
          </p:cNvPr>
          <p:cNvSpPr txBox="1"/>
          <p:nvPr/>
        </p:nvSpPr>
        <p:spPr>
          <a:xfrm>
            <a:off x="2375933" y="4708181"/>
            <a:ext cx="8288953"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dirty="0">
                <a:solidFill>
                  <a:srgbClr val="0070C0"/>
                </a:solidFill>
              </a:rPr>
              <a:t>MEANING: HUMILITY ,OBEDIENCE AND SUBMISSION TO THE WILL OF GOD.</a:t>
            </a:r>
            <a:endParaRPr lang="en-GB" b="1" dirty="0">
              <a:solidFill>
                <a:srgbClr val="0070C0"/>
              </a:solidFill>
            </a:endParaRPr>
          </a:p>
        </p:txBody>
      </p:sp>
      <p:sp>
        <p:nvSpPr>
          <p:cNvPr id="38" name="TextBox 37">
            <a:extLst>
              <a:ext uri="{FF2B5EF4-FFF2-40B4-BE49-F238E27FC236}">
                <a16:creationId xmlns:a16="http://schemas.microsoft.com/office/drawing/2014/main" id="{7A2D1C99-DE74-4B45-B1EC-20B7591DF768}"/>
              </a:ext>
            </a:extLst>
          </p:cNvPr>
          <p:cNvSpPr txBox="1"/>
          <p:nvPr/>
        </p:nvSpPr>
        <p:spPr>
          <a:xfrm>
            <a:off x="2375934" y="5064743"/>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0000"/>
                </a:solidFill>
                <a:effectLst/>
                <a:latin typeface="Open Sans" panose="020B0606030504020204" pitchFamily="34" charset="0"/>
              </a:rPr>
              <a:t>BLESSING: INHERIT THE EARTH</a:t>
            </a:r>
            <a:endParaRPr lang="en-GB" b="1" dirty="0"/>
          </a:p>
        </p:txBody>
      </p:sp>
      <p:sp>
        <p:nvSpPr>
          <p:cNvPr id="40" name="TextBox 39">
            <a:extLst>
              <a:ext uri="{FF2B5EF4-FFF2-40B4-BE49-F238E27FC236}">
                <a16:creationId xmlns:a16="http://schemas.microsoft.com/office/drawing/2014/main" id="{96984601-E190-4701-BC93-123948356740}"/>
              </a:ext>
            </a:extLst>
          </p:cNvPr>
          <p:cNvSpPr txBox="1"/>
          <p:nvPr/>
        </p:nvSpPr>
        <p:spPr>
          <a:xfrm>
            <a:off x="662800" y="5682830"/>
            <a:ext cx="4148351"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FF0000"/>
                </a:solidFill>
                <a:effectLst/>
                <a:latin typeface="Roboto" panose="02000000000000000000" pitchFamily="2" charset="0"/>
              </a:rPr>
              <a:t>4. THEY WHO HUNGER AND THIRST FOR RIGHTEOUSNESS</a:t>
            </a:r>
            <a:endParaRPr lang="en-GB" dirty="0"/>
          </a:p>
        </p:txBody>
      </p:sp>
      <p:sp>
        <p:nvSpPr>
          <p:cNvPr id="42" name="TextBox 41">
            <a:extLst>
              <a:ext uri="{FF2B5EF4-FFF2-40B4-BE49-F238E27FC236}">
                <a16:creationId xmlns:a16="http://schemas.microsoft.com/office/drawing/2014/main" id="{88D8D6FA-F9A0-41A6-A91E-A2906FFF4C4C}"/>
              </a:ext>
            </a:extLst>
          </p:cNvPr>
          <p:cNvSpPr txBox="1"/>
          <p:nvPr/>
        </p:nvSpPr>
        <p:spPr>
          <a:xfrm>
            <a:off x="4468444" y="5669424"/>
            <a:ext cx="8867728"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dirty="0">
                <a:solidFill>
                  <a:srgbClr val="0070C0"/>
                </a:solidFill>
              </a:rPr>
              <a:t>MEANING: REAL DESIRE FOR RIGHTEOUNESS. TO BE CHRIST-LIKE.</a:t>
            </a:r>
            <a:endParaRPr lang="en-GB" b="1" dirty="0">
              <a:solidFill>
                <a:srgbClr val="0070C0"/>
              </a:solidFill>
            </a:endParaRPr>
          </a:p>
        </p:txBody>
      </p:sp>
      <p:sp>
        <p:nvSpPr>
          <p:cNvPr id="44" name="TextBox 43">
            <a:extLst>
              <a:ext uri="{FF2B5EF4-FFF2-40B4-BE49-F238E27FC236}">
                <a16:creationId xmlns:a16="http://schemas.microsoft.com/office/drawing/2014/main" id="{73068B75-C55C-4A54-9341-4207826D44AE}"/>
              </a:ext>
            </a:extLst>
          </p:cNvPr>
          <p:cNvSpPr txBox="1"/>
          <p:nvPr/>
        </p:nvSpPr>
        <p:spPr>
          <a:xfrm>
            <a:off x="4448083" y="5989112"/>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0000"/>
                </a:solidFill>
                <a:effectLst/>
                <a:latin typeface="Open Sans" panose="020B0606030504020204" pitchFamily="34" charset="0"/>
              </a:rPr>
              <a:t>BLESSING: FULL SATISFACTION OF SOUL</a:t>
            </a:r>
            <a:endParaRPr lang="en-GB" b="1" dirty="0"/>
          </a:p>
        </p:txBody>
      </p:sp>
      <p:pic>
        <p:nvPicPr>
          <p:cNvPr id="46" name="Picture 45">
            <a:extLst>
              <a:ext uri="{FF2B5EF4-FFF2-40B4-BE49-F238E27FC236}">
                <a16:creationId xmlns:a16="http://schemas.microsoft.com/office/drawing/2014/main" id="{55612032-450C-477D-B6B5-91A353E85568}"/>
              </a:ext>
            </a:extLst>
          </p:cNvPr>
          <p:cNvPicPr>
            <a:picLocks noChangeAspect="1"/>
          </p:cNvPicPr>
          <p:nvPr/>
        </p:nvPicPr>
        <p:blipFill>
          <a:blip r:embed="rId4"/>
          <a:stretch>
            <a:fillRect/>
          </a:stretch>
        </p:blipFill>
        <p:spPr>
          <a:xfrm>
            <a:off x="52716" y="-18379"/>
            <a:ext cx="2435497" cy="2583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106866400"/>
      </p:ext>
    </p:extLst>
  </p:cSld>
  <p:clrMapOvr>
    <a:masterClrMapping/>
  </p:clrMapOvr>
  <mc:AlternateContent xmlns:mc="http://schemas.openxmlformats.org/markup-compatibility/2006" xmlns:p14="http://schemas.microsoft.com/office/powerpoint/2010/main">
    <mc:Choice Requires="p14">
      <p:transition spd="med" p14:dur="700" advTm="86598">
        <p:fade/>
      </p:transition>
    </mc:Choice>
    <mc:Fallback xmlns="">
      <p:transition spd="med" advTm="865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barn(inVertical)">
                                      <p:cBhvr>
                                        <p:cTn id="25" dur="500"/>
                                        <p:tgtEl>
                                          <p:spTgt spid="18">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barn(inVertical)">
                                      <p:cBhvr>
                                        <p:cTn id="28" dur="500"/>
                                        <p:tgtEl>
                                          <p:spTgt spid="18">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Effect transition="in" filter="barn(inVertical)">
                                      <p:cBhvr>
                                        <p:cTn id="31" dur="500"/>
                                        <p:tgtEl>
                                          <p:spTgt spid="1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inVertical)">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arn(inVertical)">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Vertic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barn(inVertical)">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barn(inVertical)">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barn(inVertical)">
                                      <p:cBhvr>
                                        <p:cTn id="8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0" grpId="0"/>
      <p:bldP spid="22" grpId="0"/>
      <p:bldP spid="24" grpId="0"/>
      <p:bldP spid="26" grpId="0"/>
      <p:bldP spid="30" grpId="0"/>
      <p:bldP spid="32" grpId="0"/>
      <p:bldP spid="38" grpId="0"/>
      <p:bldP spid="40" grpId="0"/>
      <p:bldP spid="42"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E4745D6-8B1E-4438-BEFE-ECA0A8F14B2E}"/>
              </a:ext>
            </a:extLst>
          </p:cNvPr>
          <p:cNvSpPr txBox="1"/>
          <p:nvPr/>
        </p:nvSpPr>
        <p:spPr>
          <a:xfrm>
            <a:off x="620982" y="634650"/>
            <a:ext cx="2277636"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b="1" i="0" dirty="0">
                <a:solidFill>
                  <a:srgbClr val="FF0000"/>
                </a:solidFill>
                <a:effectLst/>
                <a:latin typeface="Roboto" panose="02000000000000000000" pitchFamily="2" charset="0"/>
              </a:rPr>
              <a:t>5. THE MERCIFUL</a:t>
            </a:r>
            <a:endParaRPr lang="en-GB" dirty="0"/>
          </a:p>
        </p:txBody>
      </p:sp>
      <p:sp>
        <p:nvSpPr>
          <p:cNvPr id="19" name="TextBox 18">
            <a:extLst>
              <a:ext uri="{FF2B5EF4-FFF2-40B4-BE49-F238E27FC236}">
                <a16:creationId xmlns:a16="http://schemas.microsoft.com/office/drawing/2014/main" id="{2F75633C-BFDD-4264-AFF9-5695DCD05811}"/>
              </a:ext>
            </a:extLst>
          </p:cNvPr>
          <p:cNvSpPr txBox="1"/>
          <p:nvPr/>
        </p:nvSpPr>
        <p:spPr>
          <a:xfrm>
            <a:off x="540837" y="1802414"/>
            <a:ext cx="3080523"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FF0000"/>
                </a:solidFill>
                <a:effectLst/>
                <a:latin typeface="Roboto" panose="02000000000000000000" pitchFamily="2" charset="0"/>
              </a:rPr>
              <a:t>6. THE CLEAN OF HEART</a:t>
            </a:r>
            <a:endParaRPr lang="en-GB" dirty="0"/>
          </a:p>
        </p:txBody>
      </p:sp>
      <p:sp>
        <p:nvSpPr>
          <p:cNvPr id="21" name="TextBox 20">
            <a:extLst>
              <a:ext uri="{FF2B5EF4-FFF2-40B4-BE49-F238E27FC236}">
                <a16:creationId xmlns:a16="http://schemas.microsoft.com/office/drawing/2014/main" id="{7FFC2C40-E418-409C-AF65-46E18E6C61C2}"/>
              </a:ext>
            </a:extLst>
          </p:cNvPr>
          <p:cNvSpPr txBox="1"/>
          <p:nvPr/>
        </p:nvSpPr>
        <p:spPr>
          <a:xfrm>
            <a:off x="540837" y="2988114"/>
            <a:ext cx="2941133"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b="1" i="0" dirty="0">
                <a:solidFill>
                  <a:srgbClr val="FF0000"/>
                </a:solidFill>
                <a:effectLst/>
                <a:latin typeface="Roboto" panose="02000000000000000000" pitchFamily="2" charset="0"/>
              </a:rPr>
              <a:t>7. THE PEACEMAKERS</a:t>
            </a:r>
            <a:endParaRPr lang="en-GB" dirty="0"/>
          </a:p>
        </p:txBody>
      </p:sp>
      <p:sp>
        <p:nvSpPr>
          <p:cNvPr id="23" name="TextBox 22">
            <a:extLst>
              <a:ext uri="{FF2B5EF4-FFF2-40B4-BE49-F238E27FC236}">
                <a16:creationId xmlns:a16="http://schemas.microsoft.com/office/drawing/2014/main" id="{1BF013AC-4B3B-417D-8D47-3ED358667145}"/>
              </a:ext>
            </a:extLst>
          </p:cNvPr>
          <p:cNvSpPr txBox="1"/>
          <p:nvPr/>
        </p:nvSpPr>
        <p:spPr>
          <a:xfrm>
            <a:off x="540837" y="4479343"/>
            <a:ext cx="5256403" cy="147732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FF0000"/>
                </a:solidFill>
                <a:effectLst/>
                <a:latin typeface="Roboto" panose="02000000000000000000" pitchFamily="2" charset="0"/>
              </a:rPr>
              <a:t>8. THEY WHO ARE PERSECUTED FOR THE SAKE OF RIGHTEOUSNESS AND ARE INSULTED AND PERSECUTED, UTTERING EVERY KIND OF EVIL AGAINST </a:t>
            </a:r>
            <a:r>
              <a:rPr lang="en-US" b="1" dirty="0">
                <a:solidFill>
                  <a:srgbClr val="FF0000"/>
                </a:solidFill>
                <a:latin typeface="Roboto" panose="02000000000000000000" pitchFamily="2" charset="0"/>
              </a:rPr>
              <a:t>THEM</a:t>
            </a:r>
            <a:r>
              <a:rPr lang="en-US" b="1" i="0" dirty="0">
                <a:solidFill>
                  <a:srgbClr val="FF0000"/>
                </a:solidFill>
                <a:effectLst/>
                <a:latin typeface="Roboto" panose="02000000000000000000" pitchFamily="2" charset="0"/>
              </a:rPr>
              <a:t> FALSELY BECAUSE OF CHRIST.</a:t>
            </a:r>
            <a:endParaRPr lang="en-GB" dirty="0"/>
          </a:p>
          <a:p>
            <a:endParaRPr lang="en-GB" dirty="0"/>
          </a:p>
        </p:txBody>
      </p:sp>
      <p:sp>
        <p:nvSpPr>
          <p:cNvPr id="6" name="TextBox 5">
            <a:extLst>
              <a:ext uri="{FF2B5EF4-FFF2-40B4-BE49-F238E27FC236}">
                <a16:creationId xmlns:a16="http://schemas.microsoft.com/office/drawing/2014/main" id="{AAECBD1A-F5B2-47F1-AF3A-16CA808870FB}"/>
              </a:ext>
            </a:extLst>
          </p:cNvPr>
          <p:cNvSpPr txBox="1"/>
          <p:nvPr/>
        </p:nvSpPr>
        <p:spPr>
          <a:xfrm>
            <a:off x="2753422" y="635812"/>
            <a:ext cx="830378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70C0"/>
                </a:solidFill>
                <a:effectLst/>
                <a:latin typeface="Roboto" panose="02000000000000000000" pitchFamily="2" charset="0"/>
              </a:rPr>
              <a:t>MEANING: BEING MERCIFUL TO ALL AS OUR LORD IS MERCIFUL TO US. </a:t>
            </a:r>
          </a:p>
          <a:p>
            <a:r>
              <a:rPr lang="en-US" b="1" i="0" dirty="0">
                <a:solidFill>
                  <a:srgbClr val="0070C0"/>
                </a:solidFill>
                <a:effectLst/>
                <a:latin typeface="Roboto" panose="02000000000000000000" pitchFamily="2" charset="0"/>
              </a:rPr>
              <a:t>TO FORGIVE AND TO BE KIND TO ALL.</a:t>
            </a:r>
            <a:endParaRPr lang="en-GB" b="1" dirty="0">
              <a:solidFill>
                <a:srgbClr val="0070C0"/>
              </a:solidFill>
            </a:endParaRPr>
          </a:p>
        </p:txBody>
      </p:sp>
      <p:sp>
        <p:nvSpPr>
          <p:cNvPr id="8" name="TextBox 7">
            <a:extLst>
              <a:ext uri="{FF2B5EF4-FFF2-40B4-BE49-F238E27FC236}">
                <a16:creationId xmlns:a16="http://schemas.microsoft.com/office/drawing/2014/main" id="{E5CE8D1E-4E02-4A72-9B00-0BFCF4036FB8}"/>
              </a:ext>
            </a:extLst>
          </p:cNvPr>
          <p:cNvSpPr txBox="1"/>
          <p:nvPr/>
        </p:nvSpPr>
        <p:spPr>
          <a:xfrm>
            <a:off x="2792114" y="1256803"/>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chemeClr val="tx1"/>
                </a:solidFill>
                <a:effectLst/>
                <a:latin typeface="Roboto" panose="02000000000000000000" pitchFamily="2" charset="0"/>
              </a:rPr>
              <a:t>BLESSING: MERCY FROM HEAVEN</a:t>
            </a:r>
            <a:endParaRPr lang="en-GB" dirty="0">
              <a:solidFill>
                <a:schemeClr val="tx1"/>
              </a:solidFill>
            </a:endParaRPr>
          </a:p>
        </p:txBody>
      </p:sp>
      <p:sp>
        <p:nvSpPr>
          <p:cNvPr id="10" name="TextBox 9">
            <a:extLst>
              <a:ext uri="{FF2B5EF4-FFF2-40B4-BE49-F238E27FC236}">
                <a16:creationId xmlns:a16="http://schemas.microsoft.com/office/drawing/2014/main" id="{466B8591-1E91-4499-AEE2-603470CD62BC}"/>
              </a:ext>
            </a:extLst>
          </p:cNvPr>
          <p:cNvSpPr txBox="1"/>
          <p:nvPr/>
        </p:nvSpPr>
        <p:spPr>
          <a:xfrm>
            <a:off x="3481969" y="1811963"/>
            <a:ext cx="776458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70C0"/>
                </a:solidFill>
                <a:effectLst/>
                <a:latin typeface="Roboto" panose="02000000000000000000" pitchFamily="2" charset="0"/>
              </a:rPr>
              <a:t>MEANING: HAVE A TRUE HEART </a:t>
            </a:r>
            <a:r>
              <a:rPr lang="en-US" b="1" dirty="0">
                <a:solidFill>
                  <a:srgbClr val="0070C0"/>
                </a:solidFill>
                <a:latin typeface="Roboto" panose="02000000000000000000" pitchFamily="2" charset="0"/>
              </a:rPr>
              <a:t>FREE OF ALL SELFISH PURPOSES </a:t>
            </a:r>
          </a:p>
          <a:p>
            <a:r>
              <a:rPr lang="en-US" b="1" dirty="0">
                <a:solidFill>
                  <a:srgbClr val="0070C0"/>
                </a:solidFill>
                <a:latin typeface="Roboto" panose="02000000000000000000" pitchFamily="2" charset="0"/>
              </a:rPr>
              <a:t>AND SELF-SEEKING MOTIVES</a:t>
            </a:r>
            <a:r>
              <a:rPr lang="en-US" b="0" i="0" dirty="0">
                <a:solidFill>
                  <a:srgbClr val="000000"/>
                </a:solidFill>
                <a:effectLst/>
                <a:latin typeface="Open Sans" panose="020B0606030504020204" pitchFamily="34" charset="0"/>
              </a:rPr>
              <a:t>.</a:t>
            </a:r>
            <a:endParaRPr lang="en-GB" b="1" dirty="0">
              <a:solidFill>
                <a:srgbClr val="0070C0"/>
              </a:solidFill>
            </a:endParaRPr>
          </a:p>
        </p:txBody>
      </p:sp>
      <p:sp>
        <p:nvSpPr>
          <p:cNvPr id="14" name="TextBox 13">
            <a:extLst>
              <a:ext uri="{FF2B5EF4-FFF2-40B4-BE49-F238E27FC236}">
                <a16:creationId xmlns:a16="http://schemas.microsoft.com/office/drawing/2014/main" id="{A276CC5F-BF61-44CA-A793-364A32F89220}"/>
              </a:ext>
            </a:extLst>
          </p:cNvPr>
          <p:cNvSpPr txBox="1"/>
          <p:nvPr/>
        </p:nvSpPr>
        <p:spPr>
          <a:xfrm>
            <a:off x="3481969" y="2462856"/>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chemeClr val="tx1"/>
                </a:solidFill>
                <a:effectLst/>
                <a:latin typeface="Roboto" panose="02000000000000000000" pitchFamily="2" charset="0"/>
              </a:rPr>
              <a:t>BLESSING: WILL SEE GOD</a:t>
            </a:r>
            <a:endParaRPr lang="en-GB" dirty="0">
              <a:solidFill>
                <a:schemeClr val="tx1"/>
              </a:solidFill>
            </a:endParaRPr>
          </a:p>
        </p:txBody>
      </p:sp>
      <p:sp>
        <p:nvSpPr>
          <p:cNvPr id="27" name="TextBox 26">
            <a:extLst>
              <a:ext uri="{FF2B5EF4-FFF2-40B4-BE49-F238E27FC236}">
                <a16:creationId xmlns:a16="http://schemas.microsoft.com/office/drawing/2014/main" id="{50EBEF7E-E886-427C-82CC-164F942740A5}"/>
              </a:ext>
            </a:extLst>
          </p:cNvPr>
          <p:cNvSpPr txBox="1"/>
          <p:nvPr/>
        </p:nvSpPr>
        <p:spPr>
          <a:xfrm>
            <a:off x="3204117" y="3638754"/>
            <a:ext cx="62168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chemeClr val="tx1"/>
                </a:solidFill>
                <a:effectLst/>
                <a:latin typeface="Roboto" panose="02000000000000000000" pitchFamily="2" charset="0"/>
              </a:rPr>
              <a:t>BLESSING: WILL BE THE CHILDREN OF GOD</a:t>
            </a:r>
            <a:endParaRPr lang="en-GB" dirty="0">
              <a:solidFill>
                <a:schemeClr val="tx1"/>
              </a:solidFill>
            </a:endParaRPr>
          </a:p>
        </p:txBody>
      </p:sp>
      <p:sp>
        <p:nvSpPr>
          <p:cNvPr id="29" name="TextBox 28">
            <a:extLst>
              <a:ext uri="{FF2B5EF4-FFF2-40B4-BE49-F238E27FC236}">
                <a16:creationId xmlns:a16="http://schemas.microsoft.com/office/drawing/2014/main" id="{56F919D3-B427-48F0-B730-88E3D66983D9}"/>
              </a:ext>
            </a:extLst>
          </p:cNvPr>
          <p:cNvSpPr txBox="1"/>
          <p:nvPr/>
        </p:nvSpPr>
        <p:spPr>
          <a:xfrm>
            <a:off x="5900516" y="5679672"/>
            <a:ext cx="3775149"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chemeClr val="tx1"/>
                </a:solidFill>
                <a:effectLst/>
                <a:latin typeface="Roboto" panose="02000000000000000000" pitchFamily="2" charset="0"/>
              </a:rPr>
              <a:t>BLESSING: KINGDOM OF GOD WITH A GREAT REWARD</a:t>
            </a:r>
            <a:endParaRPr lang="en-GB" dirty="0">
              <a:solidFill>
                <a:schemeClr val="tx1"/>
              </a:solidFill>
            </a:endParaRPr>
          </a:p>
        </p:txBody>
      </p:sp>
      <p:sp>
        <p:nvSpPr>
          <p:cNvPr id="31" name="TextBox 30">
            <a:extLst>
              <a:ext uri="{FF2B5EF4-FFF2-40B4-BE49-F238E27FC236}">
                <a16:creationId xmlns:a16="http://schemas.microsoft.com/office/drawing/2014/main" id="{DD4806D5-9A34-485C-B9D2-C61DBA9B5234}"/>
              </a:ext>
            </a:extLst>
          </p:cNvPr>
          <p:cNvSpPr txBox="1"/>
          <p:nvPr/>
        </p:nvSpPr>
        <p:spPr>
          <a:xfrm>
            <a:off x="3204117" y="2993910"/>
            <a:ext cx="8042437"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70C0"/>
                </a:solidFill>
                <a:effectLst/>
                <a:latin typeface="Roboto" panose="02000000000000000000" pitchFamily="2" charset="0"/>
              </a:rPr>
              <a:t>MEANING:TO BE IN PEACE OF CHRIST AND SHARE PEACE TO ALL </a:t>
            </a:r>
          </a:p>
          <a:p>
            <a:r>
              <a:rPr lang="en-US" b="1" i="0" dirty="0">
                <a:solidFill>
                  <a:srgbClr val="0070C0"/>
                </a:solidFill>
                <a:effectLst/>
                <a:latin typeface="Roboto" panose="02000000000000000000" pitchFamily="2" charset="0"/>
              </a:rPr>
              <a:t>EVEN AMIDST ALL TROUBLES OR CHALLENGES.</a:t>
            </a:r>
            <a:endParaRPr lang="en-GB" b="1" dirty="0">
              <a:solidFill>
                <a:srgbClr val="0070C0"/>
              </a:solidFill>
            </a:endParaRPr>
          </a:p>
        </p:txBody>
      </p:sp>
      <p:sp>
        <p:nvSpPr>
          <p:cNvPr id="33" name="TextBox 32">
            <a:extLst>
              <a:ext uri="{FF2B5EF4-FFF2-40B4-BE49-F238E27FC236}">
                <a16:creationId xmlns:a16="http://schemas.microsoft.com/office/drawing/2014/main" id="{C08A26F7-510E-42F4-88F6-C0DA03CA875F}"/>
              </a:ext>
            </a:extLst>
          </p:cNvPr>
          <p:cNvSpPr txBox="1"/>
          <p:nvPr/>
        </p:nvSpPr>
        <p:spPr>
          <a:xfrm>
            <a:off x="5900516" y="4479343"/>
            <a:ext cx="3960077"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0070C0"/>
                </a:solidFill>
                <a:effectLst/>
                <a:latin typeface="Roboto" panose="02000000000000000000" pitchFamily="2" charset="0"/>
              </a:rPr>
              <a:t>MEANING:GIVING YOUR LIFE TO PROCLAIM JESUS. READY TO SUFFER PERSECUTION AND HARDSHIPS FOR CHRIST.</a:t>
            </a:r>
            <a:endParaRPr lang="en-GB" b="1" dirty="0">
              <a:solidFill>
                <a:srgbClr val="0070C0"/>
              </a:solidFill>
            </a:endParaRPr>
          </a:p>
        </p:txBody>
      </p:sp>
      <p:pic>
        <p:nvPicPr>
          <p:cNvPr id="2" name="Picture 1">
            <a:extLst>
              <a:ext uri="{FF2B5EF4-FFF2-40B4-BE49-F238E27FC236}">
                <a16:creationId xmlns:a16="http://schemas.microsoft.com/office/drawing/2014/main" id="{284F62F7-BA9E-4692-8B09-3994D38B5EF1}"/>
              </a:ext>
            </a:extLst>
          </p:cNvPr>
          <p:cNvPicPr>
            <a:picLocks noChangeAspect="1"/>
          </p:cNvPicPr>
          <p:nvPr/>
        </p:nvPicPr>
        <p:blipFill>
          <a:blip r:embed="rId3"/>
          <a:stretch>
            <a:fillRect/>
          </a:stretch>
        </p:blipFill>
        <p:spPr>
          <a:xfrm>
            <a:off x="9512916" y="3879966"/>
            <a:ext cx="1733639" cy="217816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463527965"/>
      </p:ext>
    </p:extLst>
  </p:cSld>
  <p:clrMapOvr>
    <a:masterClrMapping/>
  </p:clrMapOvr>
  <mc:AlternateContent xmlns:mc="http://schemas.openxmlformats.org/markup-compatibility/2006" xmlns:p14="http://schemas.microsoft.com/office/powerpoint/2010/main">
    <mc:Choice Requires="p14">
      <p:transition spd="med" p14:dur="700" advTm="72216">
        <p:fade/>
      </p:transition>
    </mc:Choice>
    <mc:Fallback xmlns="">
      <p:transition spd="med" advTm="722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par>
                                <p:cTn id="63" presetID="16" presetClass="entr" presetSubtype="21"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6" grpId="0"/>
      <p:bldP spid="8" grpId="0"/>
      <p:bldP spid="10" grpId="0"/>
      <p:bldP spid="14" grpId="0"/>
      <p:bldP spid="27" grpId="0"/>
      <p:bldP spid="29" grpId="0"/>
      <p:bldP spid="3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06EC-F5D9-45DC-9CD0-FC586C969A97}"/>
              </a:ext>
            </a:extLst>
          </p:cNvPr>
          <p:cNvSpPr>
            <a:spLocks noGrp="1"/>
          </p:cNvSpPr>
          <p:nvPr>
            <p:ph type="title"/>
          </p:nvPr>
        </p:nvSpPr>
        <p:spPr>
          <a:xfrm>
            <a:off x="3178097" y="1466672"/>
            <a:ext cx="8567854" cy="1143000"/>
          </a:xfrm>
        </p:spPr>
        <p:txBody>
          <a:bodyPr>
            <a:normAutofit fontScale="90000"/>
          </a:bodyPr>
          <a:lstStyle/>
          <a:p>
            <a:pPr algn="ctr"/>
            <a:r>
              <a:rPr lang="en-US" b="1" dirty="0"/>
              <a:t>WE ARE SO HAPPY TO DO SOMETHING IF WE KNOW THE BLESSINGS THAT </a:t>
            </a:r>
            <a:br>
              <a:rPr lang="en-US" b="1" dirty="0"/>
            </a:br>
            <a:r>
              <a:rPr lang="en-US" b="1" dirty="0"/>
              <a:t>WE GET BY DOING SO.</a:t>
            </a:r>
            <a:endParaRPr lang="en-GB" b="1" dirty="0"/>
          </a:p>
        </p:txBody>
      </p:sp>
      <p:pic>
        <p:nvPicPr>
          <p:cNvPr id="5" name="Picture 4">
            <a:extLst>
              <a:ext uri="{FF2B5EF4-FFF2-40B4-BE49-F238E27FC236}">
                <a16:creationId xmlns:a16="http://schemas.microsoft.com/office/drawing/2014/main" id="{A56FF27F-8101-47AB-A7D2-BC4A2DB2F615}"/>
              </a:ext>
            </a:extLst>
          </p:cNvPr>
          <p:cNvPicPr>
            <a:picLocks noChangeAspect="1"/>
          </p:cNvPicPr>
          <p:nvPr/>
        </p:nvPicPr>
        <p:blipFill>
          <a:blip r:embed="rId3"/>
          <a:stretch>
            <a:fillRect/>
          </a:stretch>
        </p:blipFill>
        <p:spPr>
          <a:xfrm>
            <a:off x="662800" y="95331"/>
            <a:ext cx="2704868" cy="2558660"/>
          </a:xfrm>
          <a:prstGeom prst="rect">
            <a:avLst/>
          </a:prstGeom>
        </p:spPr>
      </p:pic>
      <p:sp>
        <p:nvSpPr>
          <p:cNvPr id="7" name="TextBox 6">
            <a:extLst>
              <a:ext uri="{FF2B5EF4-FFF2-40B4-BE49-F238E27FC236}">
                <a16:creationId xmlns:a16="http://schemas.microsoft.com/office/drawing/2014/main" id="{9A265672-387B-4491-9B73-6EBC61025ECF}"/>
              </a:ext>
            </a:extLst>
          </p:cNvPr>
          <p:cNvSpPr txBox="1"/>
          <p:nvPr/>
        </p:nvSpPr>
        <p:spPr>
          <a:xfrm>
            <a:off x="2185638" y="2889316"/>
            <a:ext cx="8965581"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a:solidFill>
                  <a:srgbClr val="00B050"/>
                </a:solidFill>
              </a:rPr>
              <a:t>SO, WHY DO YOU THINK JESUS REVEALED THE BEATITUDES ?</a:t>
            </a:r>
            <a:endParaRPr lang="en-GB" sz="2400" b="1" dirty="0">
              <a:solidFill>
                <a:srgbClr val="00B050"/>
              </a:solidFill>
            </a:endParaRPr>
          </a:p>
        </p:txBody>
      </p:sp>
      <p:sp>
        <p:nvSpPr>
          <p:cNvPr id="11" name="TextBox 10">
            <a:extLst>
              <a:ext uri="{FF2B5EF4-FFF2-40B4-BE49-F238E27FC236}">
                <a16:creationId xmlns:a16="http://schemas.microsoft.com/office/drawing/2014/main" id="{C3B9FED5-F7FC-4127-A1E9-9E0A4D8F8257}"/>
              </a:ext>
            </a:extLst>
          </p:cNvPr>
          <p:cNvSpPr txBox="1"/>
          <p:nvPr/>
        </p:nvSpPr>
        <p:spPr>
          <a:xfrm>
            <a:off x="1267986" y="3613388"/>
            <a:ext cx="7814797" cy="101566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000" b="1" dirty="0"/>
              <a:t> TO </a:t>
            </a:r>
            <a:r>
              <a:rPr lang="en-US" sz="2000" b="1" dirty="0">
                <a:solidFill>
                  <a:srgbClr val="FFC000"/>
                </a:solidFill>
              </a:rPr>
              <a:t>MOTIVATE</a:t>
            </a:r>
            <a:r>
              <a:rPr lang="en-US" sz="2000" b="1" dirty="0"/>
              <a:t> HIS DISCIPLES AND EACH OF US TO </a:t>
            </a:r>
            <a:r>
              <a:rPr lang="en-US" sz="2000" b="1" dirty="0">
                <a:solidFill>
                  <a:srgbClr val="FFC000"/>
                </a:solidFill>
              </a:rPr>
              <a:t>BECOME</a:t>
            </a:r>
            <a:r>
              <a:rPr lang="en-US" sz="2000" b="1" dirty="0"/>
              <a:t> WHAT THE LORD TRULY DESIRES US TO BECOME </a:t>
            </a:r>
            <a:r>
              <a:rPr lang="en-GB" sz="2000" b="1" dirty="0"/>
              <a:t>-</a:t>
            </a:r>
          </a:p>
          <a:p>
            <a:pPr algn="ctr"/>
            <a:r>
              <a:rPr lang="en-GB" sz="2000" b="1" dirty="0"/>
              <a:t> </a:t>
            </a:r>
            <a:r>
              <a:rPr lang="en-US" sz="2000" b="1" dirty="0"/>
              <a:t>THE TRUE CHILDREN OF GOD  </a:t>
            </a:r>
            <a:endParaRPr lang="en-GB" sz="2000" b="1" dirty="0"/>
          </a:p>
        </p:txBody>
      </p:sp>
      <p:pic>
        <p:nvPicPr>
          <p:cNvPr id="3" name="Picture 2">
            <a:extLst>
              <a:ext uri="{FF2B5EF4-FFF2-40B4-BE49-F238E27FC236}">
                <a16:creationId xmlns:a16="http://schemas.microsoft.com/office/drawing/2014/main" id="{FD02D8D5-4CD6-470A-A58A-98B25CC01D2A}"/>
              </a:ext>
            </a:extLst>
          </p:cNvPr>
          <p:cNvPicPr>
            <a:picLocks noChangeAspect="1"/>
          </p:cNvPicPr>
          <p:nvPr/>
        </p:nvPicPr>
        <p:blipFill>
          <a:blip r:embed="rId4"/>
          <a:stretch>
            <a:fillRect/>
          </a:stretch>
        </p:blipFill>
        <p:spPr>
          <a:xfrm>
            <a:off x="780487" y="4891458"/>
            <a:ext cx="1900173" cy="1373473"/>
          </a:xfrm>
          <a:prstGeom prst="rect">
            <a:avLst/>
          </a:prstGeom>
          <a:ln>
            <a:noFill/>
          </a:ln>
          <a:effectLst>
            <a:softEdge rad="112500"/>
          </a:effectLst>
        </p:spPr>
      </p:pic>
      <p:sp>
        <p:nvSpPr>
          <p:cNvPr id="13" name="TextBox 12">
            <a:extLst>
              <a:ext uri="{FF2B5EF4-FFF2-40B4-BE49-F238E27FC236}">
                <a16:creationId xmlns:a16="http://schemas.microsoft.com/office/drawing/2014/main" id="{BD7723FC-8D78-43D2-9491-FCBBE01B4263}"/>
              </a:ext>
            </a:extLst>
          </p:cNvPr>
          <p:cNvSpPr txBox="1"/>
          <p:nvPr/>
        </p:nvSpPr>
        <p:spPr>
          <a:xfrm>
            <a:off x="2368707" y="4680507"/>
            <a:ext cx="6891452" cy="181588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r"/>
            <a:r>
              <a:rPr lang="en-US" sz="2800" b="1" dirty="0">
                <a:solidFill>
                  <a:srgbClr val="FF0000"/>
                </a:solidFill>
              </a:rPr>
              <a:t>EACH MOMENT WE LIVE IN THIS WORLD, LET US TICK THE CHECK LIST OF THE BEATITUDES, TO ACCOMPLISH GOD’S WILL IN OUR LIVES.</a:t>
            </a:r>
            <a:endParaRPr lang="en-GB" sz="2800" b="1" dirty="0">
              <a:solidFill>
                <a:srgbClr val="FF0000"/>
              </a:solidFill>
            </a:endParaRPr>
          </a:p>
        </p:txBody>
      </p:sp>
      <p:pic>
        <p:nvPicPr>
          <p:cNvPr id="14" name="Picture 13">
            <a:extLst>
              <a:ext uri="{FF2B5EF4-FFF2-40B4-BE49-F238E27FC236}">
                <a16:creationId xmlns:a16="http://schemas.microsoft.com/office/drawing/2014/main" id="{3AAA3693-AF94-4CD4-BF03-75CCAB59C8B1}"/>
              </a:ext>
            </a:extLst>
          </p:cNvPr>
          <p:cNvPicPr>
            <a:picLocks noChangeAspect="1"/>
          </p:cNvPicPr>
          <p:nvPr/>
        </p:nvPicPr>
        <p:blipFill>
          <a:blip r:embed="rId5"/>
          <a:stretch>
            <a:fillRect/>
          </a:stretch>
        </p:blipFill>
        <p:spPr>
          <a:xfrm>
            <a:off x="9260159" y="4121219"/>
            <a:ext cx="2269041" cy="2175150"/>
          </a:xfrm>
          <a:prstGeom prst="rect">
            <a:avLst/>
          </a:prstGeom>
        </p:spPr>
      </p:pic>
    </p:spTree>
    <p:custDataLst>
      <p:tags r:id="rId1"/>
    </p:custDataLst>
    <p:extLst>
      <p:ext uri="{BB962C8B-B14F-4D97-AF65-F5344CB8AC3E}">
        <p14:creationId xmlns:p14="http://schemas.microsoft.com/office/powerpoint/2010/main" val="3548917580"/>
      </p:ext>
    </p:extLst>
  </p:cSld>
  <p:clrMapOvr>
    <a:masterClrMapping/>
  </p:clrMapOvr>
  <mc:AlternateContent xmlns:mc="http://schemas.openxmlformats.org/markup-compatibility/2006" xmlns:p14="http://schemas.microsoft.com/office/powerpoint/2010/main">
    <mc:Choice Requires="p14">
      <p:transition spd="med" p14:dur="700" advTm="50808">
        <p:fade/>
      </p:transition>
    </mc:Choice>
    <mc:Fallback xmlns="">
      <p:transition spd="med" advTm="508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2000"/>
                                        <p:tgtEl>
                                          <p:spTgt spid="13"/>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76DA-CC9B-4625-8B43-0B3C27F207CF}"/>
              </a:ext>
            </a:extLst>
          </p:cNvPr>
          <p:cNvSpPr>
            <a:spLocks noGrp="1"/>
          </p:cNvSpPr>
          <p:nvPr>
            <p:ph type="title"/>
          </p:nvPr>
        </p:nvSpPr>
        <p:spPr>
          <a:xfrm>
            <a:off x="599585" y="-63826"/>
            <a:ext cx="9366325" cy="1143000"/>
          </a:xfrm>
        </p:spPr>
        <p:txBody>
          <a:bodyPr/>
          <a:lstStyle/>
          <a:p>
            <a:r>
              <a:rPr lang="en-US" b="1" dirty="0"/>
              <a:t>CAN WE BECOME SO?</a:t>
            </a:r>
            <a:endParaRPr lang="en-GB" b="1" dirty="0"/>
          </a:p>
        </p:txBody>
      </p:sp>
      <p:sp>
        <p:nvSpPr>
          <p:cNvPr id="3" name="Content Placeholder 2">
            <a:extLst>
              <a:ext uri="{FF2B5EF4-FFF2-40B4-BE49-F238E27FC236}">
                <a16:creationId xmlns:a16="http://schemas.microsoft.com/office/drawing/2014/main" id="{1620ABC3-3E46-4A8B-BB66-ACD0DCC22F74}"/>
              </a:ext>
            </a:extLst>
          </p:cNvPr>
          <p:cNvSpPr>
            <a:spLocks noGrp="1"/>
          </p:cNvSpPr>
          <p:nvPr>
            <p:ph idx="1"/>
          </p:nvPr>
        </p:nvSpPr>
        <p:spPr>
          <a:xfrm>
            <a:off x="7887339" y="1052870"/>
            <a:ext cx="2990664" cy="809627"/>
          </a:xfrm>
        </p:spPr>
        <p:txBody>
          <a:bodyPr>
            <a:noAutofit/>
          </a:bodyPr>
          <a:lstStyle/>
          <a:p>
            <a:pPr marL="68580" indent="0">
              <a:buNone/>
            </a:pPr>
            <a:r>
              <a:rPr lang="en-US" sz="2800" b="1" dirty="0">
                <a:solidFill>
                  <a:srgbClr val="00B050"/>
                </a:solidFill>
                <a:latin typeface="Comic Sans MS" panose="030F0702030302020204" pitchFamily="66" charset="0"/>
              </a:rPr>
              <a:t>YES,WE CAN!</a:t>
            </a:r>
          </a:p>
          <a:p>
            <a:pPr marL="68580" indent="0">
              <a:buNone/>
            </a:pPr>
            <a:endParaRPr lang="en-GB" sz="2800" b="1" dirty="0">
              <a:solidFill>
                <a:srgbClr val="00B050"/>
              </a:solidFill>
              <a:latin typeface="Comic Sans MS" panose="030F0702030302020204" pitchFamily="66" charset="0"/>
            </a:endParaRPr>
          </a:p>
        </p:txBody>
      </p:sp>
      <p:pic>
        <p:nvPicPr>
          <p:cNvPr id="4" name="Picture 3">
            <a:extLst>
              <a:ext uri="{FF2B5EF4-FFF2-40B4-BE49-F238E27FC236}">
                <a16:creationId xmlns:a16="http://schemas.microsoft.com/office/drawing/2014/main" id="{94C3D49A-869E-48ED-AB14-9F06E1359CD4}"/>
              </a:ext>
            </a:extLst>
          </p:cNvPr>
          <p:cNvPicPr>
            <a:picLocks noChangeAspect="1"/>
          </p:cNvPicPr>
          <p:nvPr/>
        </p:nvPicPr>
        <p:blipFill>
          <a:blip r:embed="rId3"/>
          <a:stretch>
            <a:fillRect/>
          </a:stretch>
        </p:blipFill>
        <p:spPr>
          <a:xfrm>
            <a:off x="6096000" y="729411"/>
            <a:ext cx="1871137" cy="1679422"/>
          </a:xfrm>
          <a:prstGeom prst="rect">
            <a:avLst/>
          </a:prstGeom>
          <a:ln>
            <a:noFill/>
          </a:ln>
          <a:effectLst>
            <a:softEdge rad="112500"/>
          </a:effectLst>
        </p:spPr>
      </p:pic>
      <p:sp>
        <p:nvSpPr>
          <p:cNvPr id="8" name="TextBox 7">
            <a:extLst>
              <a:ext uri="{FF2B5EF4-FFF2-40B4-BE49-F238E27FC236}">
                <a16:creationId xmlns:a16="http://schemas.microsoft.com/office/drawing/2014/main" id="{C7F4271D-8D43-462A-A761-B085D07723A1}"/>
              </a:ext>
            </a:extLst>
          </p:cNvPr>
          <p:cNvSpPr txBox="1"/>
          <p:nvPr/>
        </p:nvSpPr>
        <p:spPr>
          <a:xfrm>
            <a:off x="0" y="3828304"/>
            <a:ext cx="6216804"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68580" indent="0" algn="ctr">
              <a:buNone/>
            </a:pPr>
            <a:r>
              <a:rPr lang="en-US" sz="2000" b="1" dirty="0">
                <a:solidFill>
                  <a:srgbClr val="7030A0"/>
                </a:solidFill>
              </a:rPr>
              <a:t>THIS IS WHAT WE CELEBRATE TODAY</a:t>
            </a:r>
          </a:p>
        </p:txBody>
      </p:sp>
      <p:pic>
        <p:nvPicPr>
          <p:cNvPr id="10" name="Picture 9">
            <a:extLst>
              <a:ext uri="{FF2B5EF4-FFF2-40B4-BE49-F238E27FC236}">
                <a16:creationId xmlns:a16="http://schemas.microsoft.com/office/drawing/2014/main" id="{A1248F7A-7ED8-4C49-ACD7-400802A773BF}"/>
              </a:ext>
            </a:extLst>
          </p:cNvPr>
          <p:cNvPicPr>
            <a:picLocks noChangeAspect="1"/>
          </p:cNvPicPr>
          <p:nvPr/>
        </p:nvPicPr>
        <p:blipFill>
          <a:blip r:embed="rId4"/>
          <a:stretch>
            <a:fillRect/>
          </a:stretch>
        </p:blipFill>
        <p:spPr>
          <a:xfrm>
            <a:off x="1178296" y="1052870"/>
            <a:ext cx="3876910" cy="2711927"/>
          </a:xfrm>
          <a:prstGeom prst="rect">
            <a:avLst/>
          </a:prstGeom>
          <a:noFill/>
        </p:spPr>
      </p:pic>
      <p:sp>
        <p:nvSpPr>
          <p:cNvPr id="11" name="Content Placeholder 2">
            <a:extLst>
              <a:ext uri="{FF2B5EF4-FFF2-40B4-BE49-F238E27FC236}">
                <a16:creationId xmlns:a16="http://schemas.microsoft.com/office/drawing/2014/main" id="{5A20E200-6477-4132-9F98-9295A2900264}"/>
              </a:ext>
            </a:extLst>
          </p:cNvPr>
          <p:cNvSpPr txBox="1">
            <a:spLocks/>
          </p:cNvSpPr>
          <p:nvPr/>
        </p:nvSpPr>
        <p:spPr>
          <a:xfrm>
            <a:off x="5860647" y="3674069"/>
            <a:ext cx="5770350" cy="3358352"/>
          </a:xfrm>
          <a:prstGeom prst="rect">
            <a:avLst/>
          </a:prstGeom>
        </p:spPr>
        <p:txBody>
          <a:bodyPr>
            <a:normAutofit/>
          </a:bodyPr>
          <a:lstStyle>
            <a:lvl1pPr marL="342900" indent="-274320" algn="l" defTabSz="914400" rtl="0" eaLnBrk="1" latinLnBrk="0" hangingPunct="1">
              <a:spcBef>
                <a:spcPct val="20000"/>
              </a:spcBef>
              <a:buClr>
                <a:schemeClr val="accent1">
                  <a:lumMod val="50000"/>
                </a:schemeClr>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lumMod val="50000"/>
                </a:schemeClr>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lumMod val="50000"/>
                </a:schemeClr>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lumMod val="50000"/>
                </a:schemeClr>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lumMod val="50000"/>
                </a:schemeClr>
              </a:buClr>
              <a:buSzPct val="76000"/>
              <a:buFont typeface="Wingdings 2" pitchFamily="18" charset="2"/>
              <a:buChar char=""/>
              <a:defRPr sz="1600" kern="1200" baseline="0">
                <a:solidFill>
                  <a:schemeClr val="tx2"/>
                </a:solidFill>
                <a:latin typeface="+mn-lt"/>
                <a:ea typeface="+mn-ea"/>
                <a:cs typeface="+mn-cs"/>
              </a:defRPr>
            </a:lvl5pPr>
            <a:lvl6pPr marL="1575054" indent="-285750" algn="l" defTabSz="914400" rtl="0" eaLnBrk="1" latinLnBrk="0" hangingPunct="1">
              <a:spcBef>
                <a:spcPct val="20000"/>
              </a:spcBef>
              <a:buClr>
                <a:schemeClr val="accent1">
                  <a:lumMod val="50000"/>
                </a:schemeClr>
              </a:buClr>
              <a:buSzPct val="76000"/>
              <a:buFont typeface="Wingdings 2" panose="05020102010507070707"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8pPr>
            <a:lvl9pPr marL="1892808" indent="0" algn="l"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2"/>
                </a:solidFill>
                <a:latin typeface="+mn-lt"/>
                <a:ea typeface="+mn-ea"/>
                <a:cs typeface="+mn-cs"/>
              </a:defRPr>
            </a:lvl9pPr>
          </a:lstStyle>
          <a:p>
            <a:pPr marL="68580" indent="0" algn="ctr">
              <a:lnSpc>
                <a:spcPct val="90000"/>
              </a:lnSpc>
              <a:buFont typeface="Wingdings 2" pitchFamily="18" charset="2"/>
              <a:buNone/>
            </a:pPr>
            <a:endParaRPr lang="en-US" dirty="0"/>
          </a:p>
          <a:p>
            <a:pPr marL="68580" indent="0" algn="ctr">
              <a:lnSpc>
                <a:spcPct val="90000"/>
              </a:lnSpc>
              <a:buFont typeface="Wingdings 2" pitchFamily="18" charset="2"/>
              <a:buNone/>
            </a:pPr>
            <a:r>
              <a:rPr lang="en-US" sz="3500" b="1" dirty="0">
                <a:solidFill>
                  <a:srgbClr val="00B0F0"/>
                </a:solidFill>
              </a:rPr>
              <a:t>BECAUSE THEY THEMSELVES RECEIVED THE GRACE TO LIVE AND ARE BLESSED TO BE IN HEAVEN.</a:t>
            </a:r>
          </a:p>
        </p:txBody>
      </p:sp>
      <p:sp>
        <p:nvSpPr>
          <p:cNvPr id="13" name="TextBox 12">
            <a:extLst>
              <a:ext uri="{FF2B5EF4-FFF2-40B4-BE49-F238E27FC236}">
                <a16:creationId xmlns:a16="http://schemas.microsoft.com/office/drawing/2014/main" id="{D42E65AA-3F67-4C91-96D8-EA60C92C76DD}"/>
              </a:ext>
            </a:extLst>
          </p:cNvPr>
          <p:cNvSpPr txBox="1"/>
          <p:nvPr/>
        </p:nvSpPr>
        <p:spPr>
          <a:xfrm>
            <a:off x="4806176" y="2119662"/>
            <a:ext cx="6991196" cy="181588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b="1" dirty="0">
                <a:solidFill>
                  <a:schemeClr val="accent6">
                    <a:lumMod val="50000"/>
                  </a:schemeClr>
                </a:solidFill>
              </a:rPr>
              <a:t>SAINTS ARE SIMPLE PEOPLE LIKE US </a:t>
            </a:r>
          </a:p>
          <a:p>
            <a:pPr algn="ctr"/>
            <a:r>
              <a:rPr lang="en-US" sz="2800" b="1" dirty="0">
                <a:solidFill>
                  <a:schemeClr val="accent6">
                    <a:lumMod val="50000"/>
                  </a:schemeClr>
                </a:solidFill>
              </a:rPr>
              <a:t>WHO SHOWED US THAT</a:t>
            </a:r>
          </a:p>
          <a:p>
            <a:pPr algn="ctr"/>
            <a:r>
              <a:rPr lang="en-US" sz="2800" b="1" dirty="0">
                <a:solidFill>
                  <a:schemeClr val="accent6">
                    <a:lumMod val="50000"/>
                  </a:schemeClr>
                </a:solidFill>
              </a:rPr>
              <a:t>WE TOO ARE ABLE TO LIVE FOLLOWING THE JESUS WAY AND BE BLESSED.</a:t>
            </a:r>
            <a:endParaRPr lang="en-GB" sz="2800" dirty="0"/>
          </a:p>
        </p:txBody>
      </p:sp>
      <p:sp>
        <p:nvSpPr>
          <p:cNvPr id="15" name="TextBox 14">
            <a:extLst>
              <a:ext uri="{FF2B5EF4-FFF2-40B4-BE49-F238E27FC236}">
                <a16:creationId xmlns:a16="http://schemas.microsoft.com/office/drawing/2014/main" id="{E80DFB28-4EF3-4180-B047-69F382B8DB5A}"/>
              </a:ext>
            </a:extLst>
          </p:cNvPr>
          <p:cNvSpPr txBox="1"/>
          <p:nvPr/>
        </p:nvSpPr>
        <p:spPr>
          <a:xfrm>
            <a:off x="599585" y="4462668"/>
            <a:ext cx="6040232" cy="175432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68580" indent="0">
              <a:buFont typeface="Wingdings 2" pitchFamily="18" charset="2"/>
              <a:buNone/>
            </a:pPr>
            <a:r>
              <a:rPr lang="en-US" b="1" dirty="0">
                <a:solidFill>
                  <a:srgbClr val="FF0000"/>
                </a:solidFill>
              </a:rPr>
              <a:t>WHEN WE READ THEIR STORIES, THEY TELL US,</a:t>
            </a:r>
          </a:p>
          <a:p>
            <a:pPr marL="68580" indent="0">
              <a:buFont typeface="Wingdings 2" pitchFamily="18" charset="2"/>
              <a:buNone/>
            </a:pPr>
            <a:r>
              <a:rPr lang="en-US" b="1" dirty="0">
                <a:solidFill>
                  <a:srgbClr val="00B050"/>
                </a:solidFill>
              </a:rPr>
              <a:t>-&gt; TO DESIRE JESUS IN TRUTH.</a:t>
            </a:r>
          </a:p>
          <a:p>
            <a:pPr marL="68580" indent="0">
              <a:buFont typeface="Wingdings 2" pitchFamily="18" charset="2"/>
              <a:buNone/>
            </a:pPr>
            <a:r>
              <a:rPr lang="en-US" b="1" dirty="0"/>
              <a:t>-&gt; OFFER OURSELVES TO GOD’S WILL, </a:t>
            </a:r>
          </a:p>
          <a:p>
            <a:pPr marL="68580" indent="0">
              <a:buFont typeface="Wingdings 2" pitchFamily="18" charset="2"/>
              <a:buNone/>
            </a:pPr>
            <a:r>
              <a:rPr lang="en-US" b="1" dirty="0"/>
              <a:t>     FOLLOW JESUS’ WAY. </a:t>
            </a:r>
          </a:p>
          <a:p>
            <a:pPr marL="68580" indent="0">
              <a:buFont typeface="Wingdings 2" pitchFamily="18" charset="2"/>
              <a:buNone/>
            </a:pPr>
            <a:r>
              <a:rPr lang="en-US" b="1" dirty="0"/>
              <a:t>-&gt; PRAY FOR GOD’S GRACE AND MERCY.</a:t>
            </a:r>
          </a:p>
          <a:p>
            <a:pPr marL="68580" indent="0" algn="ctr">
              <a:buFont typeface="Wingdings 2" pitchFamily="18" charset="2"/>
              <a:buNone/>
            </a:pPr>
            <a:r>
              <a:rPr lang="en-US" b="1" dirty="0">
                <a:solidFill>
                  <a:srgbClr val="00B050"/>
                </a:solidFill>
              </a:rPr>
              <a:t>YOU ARE SURE TO REACH WHERE HE IS.</a:t>
            </a:r>
          </a:p>
        </p:txBody>
      </p:sp>
    </p:spTree>
    <p:custDataLst>
      <p:tags r:id="rId1"/>
    </p:custDataLst>
    <p:extLst>
      <p:ext uri="{BB962C8B-B14F-4D97-AF65-F5344CB8AC3E}">
        <p14:creationId xmlns:p14="http://schemas.microsoft.com/office/powerpoint/2010/main" val="448806993"/>
      </p:ext>
    </p:extLst>
  </p:cSld>
  <p:clrMapOvr>
    <a:masterClrMapping/>
  </p:clrMapOvr>
  <mc:AlternateContent xmlns:mc="http://schemas.openxmlformats.org/markup-compatibility/2006" xmlns:p14="http://schemas.microsoft.com/office/powerpoint/2010/main">
    <mc:Choice Requires="p14">
      <p:transition spd="med" p14:dur="700" advTm="58556">
        <p:fade/>
      </p:transition>
    </mc:Choice>
    <mc:Fallback xmlns="">
      <p:transition spd="med" advTm="585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fade">
                                      <p:cBhvr>
                                        <p:cTn id="35" dur="500"/>
                                        <p:tgtEl>
                                          <p:spTgt spid="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barn(inVertical)">
                                      <p:cBhvr>
                                        <p:cTn id="50" dur="500"/>
                                        <p:tgtEl>
                                          <p:spTgt spid="1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barn(inVertical)">
                                      <p:cBhvr>
                                        <p:cTn id="55" dur="500"/>
                                        <p:tgtEl>
                                          <p:spTgt spid="15">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5">
                                            <p:txEl>
                                              <p:pRg st="2" end="2"/>
                                            </p:txEl>
                                          </p:spTgt>
                                        </p:tgtEl>
                                        <p:attrNameLst>
                                          <p:attrName>style.visibility</p:attrName>
                                        </p:attrNameLst>
                                      </p:cBhvr>
                                      <p:to>
                                        <p:strVal val="visible"/>
                                      </p:to>
                                    </p:set>
                                    <p:animEffect transition="in" filter="barn(inVertical)">
                                      <p:cBhvr>
                                        <p:cTn id="60" dur="500"/>
                                        <p:tgtEl>
                                          <p:spTgt spid="15">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5">
                                            <p:txEl>
                                              <p:pRg st="3" end="3"/>
                                            </p:txEl>
                                          </p:spTgt>
                                        </p:tgtEl>
                                        <p:attrNameLst>
                                          <p:attrName>style.visibility</p:attrName>
                                        </p:attrNameLst>
                                      </p:cBhvr>
                                      <p:to>
                                        <p:strVal val="visible"/>
                                      </p:to>
                                    </p:set>
                                    <p:animEffect transition="in" filter="barn(inVertical)">
                                      <p:cBhvr>
                                        <p:cTn id="65" dur="500"/>
                                        <p:tgtEl>
                                          <p:spTgt spid="15">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5">
                                            <p:txEl>
                                              <p:pRg st="4" end="4"/>
                                            </p:txEl>
                                          </p:spTgt>
                                        </p:tgtEl>
                                        <p:attrNameLst>
                                          <p:attrName>style.visibility</p:attrName>
                                        </p:attrNameLst>
                                      </p:cBhvr>
                                      <p:to>
                                        <p:strVal val="visible"/>
                                      </p:to>
                                    </p:set>
                                    <p:animEffect transition="in" filter="barn(inVertical)">
                                      <p:cBhvr>
                                        <p:cTn id="70" dur="500"/>
                                        <p:tgtEl>
                                          <p:spTgt spid="15">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5">
                                            <p:txEl>
                                              <p:pRg st="5" end="5"/>
                                            </p:txEl>
                                          </p:spTgt>
                                        </p:tgtEl>
                                        <p:attrNameLst>
                                          <p:attrName>style.visibility</p:attrName>
                                        </p:attrNameLst>
                                      </p:cBhvr>
                                      <p:to>
                                        <p:strVal val="visible"/>
                                      </p:to>
                                    </p:set>
                                    <p:animEffect transition="in" filter="barn(inVertical)">
                                      <p:cBhvr>
                                        <p:cTn id="75"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11" grpId="0"/>
      <p:bldP spid="13" grpId="0" build="p"/>
      <p:bldP spid="1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1.8|7.1|3.6|1.1|6.3|6.9|6.1|4.3"/>
</p:tagLst>
</file>

<file path=ppt/tags/tag10.xml><?xml version="1.0" encoding="utf-8"?>
<p:tagLst xmlns:a="http://schemas.openxmlformats.org/drawingml/2006/main" xmlns:r="http://schemas.openxmlformats.org/officeDocument/2006/relationships" xmlns:p="http://schemas.openxmlformats.org/presentationml/2006/main">
  <p:tag name="TIMING" val="|0.8|3.7|2|1.6|17.3|3.9|6.7"/>
</p:tagLst>
</file>

<file path=ppt/tags/tag11.xml><?xml version="1.0" encoding="utf-8"?>
<p:tagLst xmlns:a="http://schemas.openxmlformats.org/drawingml/2006/main" xmlns:r="http://schemas.openxmlformats.org/officeDocument/2006/relationships" xmlns:p="http://schemas.openxmlformats.org/presentationml/2006/main">
  <p:tag name="TIMING" val="|0.4|1.4"/>
</p:tagLst>
</file>

<file path=ppt/tags/tag12.xml><?xml version="1.0" encoding="utf-8"?>
<p:tagLst xmlns:a="http://schemas.openxmlformats.org/drawingml/2006/main" xmlns:r="http://schemas.openxmlformats.org/officeDocument/2006/relationships" xmlns:p="http://schemas.openxmlformats.org/presentationml/2006/main">
  <p:tag name="TIMING" val="|5.3|4.3"/>
</p:tagLst>
</file>

<file path=ppt/tags/tag2.xml><?xml version="1.0" encoding="utf-8"?>
<p:tagLst xmlns:a="http://schemas.openxmlformats.org/drawingml/2006/main" xmlns:r="http://schemas.openxmlformats.org/officeDocument/2006/relationships" xmlns:p="http://schemas.openxmlformats.org/presentationml/2006/main">
  <p:tag name="TIMING" val="|0.2|2.5|2.3|4.5|3.6|3.4"/>
</p:tagLst>
</file>

<file path=ppt/tags/tag3.xml><?xml version="1.0" encoding="utf-8"?>
<p:tagLst xmlns:a="http://schemas.openxmlformats.org/drawingml/2006/main" xmlns:r="http://schemas.openxmlformats.org/officeDocument/2006/relationships" xmlns:p="http://schemas.openxmlformats.org/presentationml/2006/main">
  <p:tag name="TIMING" val="|0.3|2.5|1.5|1.8|3.5|3.6|3.7|3.4|1.7|2.1|3.1|3.5|1.8|2.3|2.5|1.9|2.4|2.6|3.6|3.5|6.8"/>
</p:tagLst>
</file>

<file path=ppt/tags/tag4.xml><?xml version="1.0" encoding="utf-8"?>
<p:tagLst xmlns:a="http://schemas.openxmlformats.org/drawingml/2006/main" xmlns:r="http://schemas.openxmlformats.org/officeDocument/2006/relationships" xmlns:p="http://schemas.openxmlformats.org/presentationml/2006/main">
  <p:tag name="TIMING" val="|0.9|6.7|2.4|4.3|9.8|3.3|3.7|3"/>
</p:tagLst>
</file>

<file path=ppt/tags/tag5.xml><?xml version="1.0" encoding="utf-8"?>
<p:tagLst xmlns:a="http://schemas.openxmlformats.org/drawingml/2006/main" xmlns:r="http://schemas.openxmlformats.org/officeDocument/2006/relationships" xmlns:p="http://schemas.openxmlformats.org/presentationml/2006/main">
  <p:tag name="TIMING" val="|0.9|8.5|10.9|2.4|7.3|4.6|3|12.4|6.1|1.9|5|6.2|3.7|7.9"/>
</p:tagLst>
</file>

<file path=ppt/tags/tag6.xml><?xml version="1.0" encoding="utf-8"?>
<p:tagLst xmlns:a="http://schemas.openxmlformats.org/drawingml/2006/main" xmlns:r="http://schemas.openxmlformats.org/officeDocument/2006/relationships" xmlns:p="http://schemas.openxmlformats.org/presentationml/2006/main">
  <p:tag name="TIMING" val="|1.5|1.8|6.7|4.5|2.9|5.7|3.8|2.6|10.2|3.7|10.5|6.7"/>
</p:tagLst>
</file>

<file path=ppt/tags/tag7.xml><?xml version="1.0" encoding="utf-8"?>
<p:tagLst xmlns:a="http://schemas.openxmlformats.org/drawingml/2006/main" xmlns:r="http://schemas.openxmlformats.org/officeDocument/2006/relationships" xmlns:p="http://schemas.openxmlformats.org/presentationml/2006/main">
  <p:tag name="TIMING" val="|0.2|3.2|7.6|3|7.8|21.7"/>
</p:tagLst>
</file>

<file path=ppt/tags/tag8.xml><?xml version="1.0" encoding="utf-8"?>
<p:tagLst xmlns:a="http://schemas.openxmlformats.org/drawingml/2006/main" xmlns:r="http://schemas.openxmlformats.org/officeDocument/2006/relationships" xmlns:p="http://schemas.openxmlformats.org/presentationml/2006/main">
  <p:tag name="TIMING" val="|0.3|3.2|2.1|3|4.8|2.3|1.8|6.7|8.5|2.8|4.4|2.9|2.8|2.3|3.5"/>
</p:tagLst>
</file>

<file path=ppt/tags/tag9.xml><?xml version="1.0" encoding="utf-8"?>
<p:tagLst xmlns:a="http://schemas.openxmlformats.org/drawingml/2006/main" xmlns:r="http://schemas.openxmlformats.org/officeDocument/2006/relationships" xmlns:p="http://schemas.openxmlformats.org/presentationml/2006/main">
  <p:tag name="TIMING" val="|0.8|1.4|2.2|1.7|1.7|1.7|1.6|1.5|1.5|1.3|3.3|7.8|10.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duct overview presentatio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roduct overview presentation.potx" id="{B28DC015-93EB-44B4-96D3-A8389FA731F7}" vid="{002F0659-0D88-4125-B907-A96737D600EC}"/>
    </a:ext>
  </a:extLst>
</a:theme>
</file>

<file path=ppt/theme/theme2.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1085</Words>
  <Application>Microsoft Office PowerPoint</Application>
  <PresentationFormat>Widescreen</PresentationFormat>
  <Paragraphs>130</Paragraphs>
  <Slides>13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Abadi</vt:lpstr>
      <vt:lpstr>Arial</vt:lpstr>
      <vt:lpstr>Castellar</vt:lpstr>
      <vt:lpstr>Century Gothic</vt:lpstr>
      <vt:lpstr>Comic Sans MS</vt:lpstr>
      <vt:lpstr>Open Sans</vt:lpstr>
      <vt:lpstr>Roboto</vt:lpstr>
      <vt:lpstr>Wingdings 2</vt:lpstr>
      <vt:lpstr>Product overview presentation</vt:lpstr>
      <vt:lpstr>CHILDREN’S LITURGY NOVEMBER 1ST, 2020</vt:lpstr>
      <vt:lpstr>PowerPoint Presentation</vt:lpstr>
      <vt:lpstr>IN THE GOSPEL TODAY,</vt:lpstr>
      <vt:lpstr>PowerPoint Presentation</vt:lpstr>
      <vt:lpstr>THROUGH TODAY’S GOSPEL JESUS TELLS US WHO ARE THE BLESSED?</vt:lpstr>
      <vt:lpstr>PowerPoint Presentation</vt:lpstr>
      <vt:lpstr>PowerPoint Presentation</vt:lpstr>
      <vt:lpstr>WE ARE SO HAPPY TO DO SOMETHING IF WE KNOW THE BLESSINGS THAT  WE GET BY DOING SO.</vt:lpstr>
      <vt:lpstr>CAN WE BECOME SO?</vt:lpstr>
      <vt:lpstr>SAINTS </vt:lpstr>
      <vt:lpstr>ARE WE READY FOR  THE SHOWERS OF BLESSINGS?</vt:lpstr>
      <vt:lpstr>VERSE FOR THE WEEK</vt:lpstr>
      <vt:lpstr>THANK YOU AND GOD BLESS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LITURGY NOVEMBER 1ST, 2020</dc:title>
  <dc:creator>Sajin Cheruvathoor</dc:creator>
  <cp:lastModifiedBy>Sajin Cheruvathoor</cp:lastModifiedBy>
  <cp:revision>196</cp:revision>
  <dcterms:created xsi:type="dcterms:W3CDTF">2020-10-29T18:35:59Z</dcterms:created>
  <dcterms:modified xsi:type="dcterms:W3CDTF">2020-10-31T23:13:47Z</dcterms:modified>
</cp:coreProperties>
</file>