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0"/>
  </p:handoutMasterIdLst>
  <p:sldIdLst>
    <p:sldId id="289" r:id="rId5"/>
    <p:sldId id="290" r:id="rId6"/>
    <p:sldId id="302" r:id="rId7"/>
    <p:sldId id="293" r:id="rId8"/>
    <p:sldId id="294" r:id="rId9"/>
    <p:sldId id="303" r:id="rId10"/>
    <p:sldId id="313" r:id="rId11"/>
    <p:sldId id="297" r:id="rId12"/>
    <p:sldId id="312" r:id="rId13"/>
    <p:sldId id="301" r:id="rId14"/>
    <p:sldId id="306" r:id="rId15"/>
    <p:sldId id="308" r:id="rId16"/>
    <p:sldId id="309" r:id="rId17"/>
    <p:sldId id="314"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showGuides="1">
      <p:cViewPr varScale="1">
        <p:scale>
          <a:sx n="61" d="100"/>
          <a:sy n="61" d="100"/>
        </p:scale>
        <p:origin x="884" y="60"/>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12/19/2020</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4D41F-4959-4234-9E9F-553CC9698DB7}"/>
              </a:ext>
            </a:extLst>
          </p:cNvPr>
          <p:cNvPicPr>
            <a:picLocks noChangeAspect="1"/>
          </p:cNvPicPr>
          <p:nvPr/>
        </p:nvPicPr>
        <p:blipFill>
          <a:blip r:embed="rId2">
            <a:duotone>
              <a:schemeClr val="accent4">
                <a:shade val="45000"/>
                <a:satMod val="135000"/>
              </a:schemeClr>
              <a:prstClr val="white"/>
            </a:duotone>
            <a:alphaModFix amt="70000"/>
          </a:blip>
          <a:stretch>
            <a:fillRect/>
          </a:stretch>
        </p:blipFill>
        <p:spPr>
          <a:xfrm flipH="1">
            <a:off x="0" y="39414"/>
            <a:ext cx="12192000" cy="6779171"/>
          </a:xfrm>
          <a:prstGeom prst="rect">
            <a:avLst/>
          </a:prstGeom>
          <a:ln>
            <a:noFill/>
          </a:ln>
          <a:effectLst>
            <a:softEdge rad="112500"/>
          </a:effectLst>
        </p:spPr>
      </p:pic>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sz="2800" b="1" dirty="0">
                <a:solidFill>
                  <a:schemeClr val="accent6"/>
                </a:solidFill>
                <a:latin typeface="Abadi" panose="020B0604020104020204" pitchFamily="34" charset="0"/>
              </a:rPr>
              <a:t>FOURTH  SUNDAY OF ADVENT</a:t>
            </a:r>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fontScale="55000" lnSpcReduction="20000"/>
          </a:bodyPr>
          <a:lstStyle/>
          <a:p>
            <a:r>
              <a:rPr lang="en-US" b="1" dirty="0">
                <a:solidFill>
                  <a:schemeClr val="accent5">
                    <a:lumMod val="75000"/>
                  </a:schemeClr>
                </a:solidFill>
              </a:rPr>
              <a:t>OBEDIENCE OF FAITH</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441448" y="3282466"/>
            <a:ext cx="7422511" cy="640080"/>
          </a:xfrm>
        </p:spPr>
        <p:txBody>
          <a:bodyPr>
            <a:normAutofit fontScale="92500"/>
          </a:bodyPr>
          <a:lstStyle/>
          <a:p>
            <a:r>
              <a:rPr lang="en-US" b="1" dirty="0">
                <a:solidFill>
                  <a:schemeClr val="tx1"/>
                </a:solidFill>
              </a:rPr>
              <a:t>CHILDREN’S LITURGY DECEMBER 20</a:t>
            </a:r>
            <a:r>
              <a:rPr lang="en-US" b="1" baseline="30000" dirty="0">
                <a:solidFill>
                  <a:schemeClr val="tx1"/>
                </a:solidFill>
              </a:rPr>
              <a:t>TH</a:t>
            </a:r>
            <a:r>
              <a:rPr lang="en-US" b="1" dirty="0">
                <a:solidFill>
                  <a:schemeClr val="tx1"/>
                </a:solidFill>
              </a:rPr>
              <a:t>, 2020</a:t>
            </a:r>
          </a:p>
        </p:txBody>
      </p:sp>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63323" y="502956"/>
            <a:ext cx="1674580" cy="1942180"/>
          </a:xfrm>
          <a:prstGeom prst="rect">
            <a:avLst/>
          </a:prstGeom>
        </p:spPr>
      </p:pic>
      <p:sp>
        <p:nvSpPr>
          <p:cNvPr id="9" name="Title 1">
            <a:extLst>
              <a:ext uri="{FF2B5EF4-FFF2-40B4-BE49-F238E27FC236}">
                <a16:creationId xmlns:a16="http://schemas.microsoft.com/office/drawing/2014/main" id="{6002BE93-5875-4477-A7A2-F7120C99AF95}"/>
              </a:ext>
            </a:extLst>
          </p:cNvPr>
          <p:cNvSpPr txBox="1">
            <a:spLocks/>
          </p:cNvSpPr>
          <p:nvPr/>
        </p:nvSpPr>
        <p:spPr>
          <a:xfrm>
            <a:off x="2952303" y="2445136"/>
            <a:ext cx="6400800" cy="64008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US" sz="3200" b="1" dirty="0">
                <a:solidFill>
                  <a:schemeClr val="accent2">
                    <a:lumMod val="75000"/>
                  </a:schemeClr>
                </a:solidFill>
                <a:latin typeface="Abadi" panose="020B0604020104020204" pitchFamily="34" charset="0"/>
              </a:rPr>
              <a:t>GOSPEL: LUKE 1:26-38</a:t>
            </a:r>
          </a:p>
        </p:txBody>
      </p:sp>
      <p:pic>
        <p:nvPicPr>
          <p:cNvPr id="6" name="Picture 5">
            <a:extLst>
              <a:ext uri="{FF2B5EF4-FFF2-40B4-BE49-F238E27FC236}">
                <a16:creationId xmlns:a16="http://schemas.microsoft.com/office/drawing/2014/main" id="{B038D7FC-302A-4F7C-87A0-8C402A269599}"/>
              </a:ext>
            </a:extLst>
          </p:cNvPr>
          <p:cNvPicPr>
            <a:picLocks noChangeAspect="1"/>
          </p:cNvPicPr>
          <p:nvPr/>
        </p:nvPicPr>
        <p:blipFill>
          <a:blip r:embed="rId5"/>
          <a:stretch>
            <a:fillRect/>
          </a:stretch>
        </p:blipFill>
        <p:spPr>
          <a:xfrm>
            <a:off x="5122479" y="3860765"/>
            <a:ext cx="1947042" cy="2684341"/>
          </a:xfrm>
          <a:prstGeom prst="ellipse">
            <a:avLst/>
          </a:prstGeom>
          <a:ln>
            <a:noFill/>
          </a:ln>
          <a:effectLst>
            <a:softEdge rad="112500"/>
          </a:effectLst>
        </p:spPr>
      </p:pic>
    </p:spTree>
    <p:extLst>
      <p:ext uri="{BB962C8B-B14F-4D97-AF65-F5344CB8AC3E}">
        <p14:creationId xmlns:p14="http://schemas.microsoft.com/office/powerpoint/2010/main" val="2437550428"/>
      </p:ext>
    </p:extLst>
  </p:cSld>
  <p:clrMapOvr>
    <a:masterClrMapping/>
  </p:clrMapOvr>
  <mc:AlternateContent xmlns:mc="http://schemas.openxmlformats.org/markup-compatibility/2006" xmlns:p14="http://schemas.microsoft.com/office/powerpoint/2010/main">
    <mc:Choice Requires="p14">
      <p:transition spd="slow" p14:dur="2000" advTm="8070"/>
    </mc:Choice>
    <mc:Fallback xmlns="">
      <p:transition spd="slow" advTm="8070"/>
    </mc:Fallback>
  </mc:AlternateContent>
  <p:extLst>
    <p:ext uri="{E180D4A7-C9FB-4DFB-919C-405C955672EB}">
      <p14:showEvtLst xmlns:p14="http://schemas.microsoft.com/office/powerpoint/2010/main">
        <p14:playEvt time="7" objId="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3C9D98-3FC2-452B-85B1-38BA068C066B}"/>
              </a:ext>
            </a:extLst>
          </p:cNvPr>
          <p:cNvSpPr>
            <a:spLocks noGrp="1"/>
          </p:cNvSpPr>
          <p:nvPr>
            <p:ph type="title"/>
          </p:nvPr>
        </p:nvSpPr>
        <p:spPr>
          <a:xfrm>
            <a:off x="1008994" y="1576798"/>
            <a:ext cx="9715237" cy="685800"/>
          </a:xfrm>
        </p:spPr>
        <p:txBody>
          <a:bodyPr>
            <a:normAutofit/>
          </a:bodyPr>
          <a:lstStyle/>
          <a:p>
            <a:pPr algn="ctr"/>
            <a:r>
              <a:rPr lang="en-US" dirty="0"/>
              <a:t>OBEDIENCE OF FAITH</a:t>
            </a:r>
            <a:endParaRPr lang="en-GB" dirty="0"/>
          </a:p>
        </p:txBody>
      </p:sp>
      <p:sp>
        <p:nvSpPr>
          <p:cNvPr id="9" name="Title 1">
            <a:extLst>
              <a:ext uri="{FF2B5EF4-FFF2-40B4-BE49-F238E27FC236}">
                <a16:creationId xmlns:a16="http://schemas.microsoft.com/office/drawing/2014/main" id="{91ACE53A-534E-48AC-B46A-29B5ACB26F24}"/>
              </a:ext>
            </a:extLst>
          </p:cNvPr>
          <p:cNvSpPr txBox="1">
            <a:spLocks/>
          </p:cNvSpPr>
          <p:nvPr/>
        </p:nvSpPr>
        <p:spPr>
          <a:xfrm>
            <a:off x="312849" y="2718149"/>
            <a:ext cx="7772402" cy="685800"/>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pPr algn="ctr"/>
            <a:r>
              <a:rPr lang="en-US" b="1" dirty="0">
                <a:solidFill>
                  <a:schemeClr val="accent4">
                    <a:lumMod val="50000"/>
                  </a:schemeClr>
                </a:solidFill>
                <a:latin typeface="Comic Sans MS" panose="030F0702030302020204" pitchFamily="66" charset="0"/>
              </a:rPr>
              <a:t>LET US SEEK OUR MISSION DAILY-</a:t>
            </a:r>
            <a:br>
              <a:rPr lang="en-US" b="1" dirty="0">
                <a:solidFill>
                  <a:schemeClr val="accent4">
                    <a:lumMod val="50000"/>
                  </a:schemeClr>
                </a:solidFill>
                <a:latin typeface="Comic Sans MS" panose="030F0702030302020204" pitchFamily="66" charset="0"/>
              </a:rPr>
            </a:br>
            <a:endParaRPr lang="en-GB" dirty="0">
              <a:solidFill>
                <a:schemeClr val="accent4">
                  <a:lumMod val="50000"/>
                </a:schemeClr>
              </a:solidFill>
            </a:endParaRPr>
          </a:p>
        </p:txBody>
      </p:sp>
      <p:sp>
        <p:nvSpPr>
          <p:cNvPr id="10" name="Title 1">
            <a:extLst>
              <a:ext uri="{FF2B5EF4-FFF2-40B4-BE49-F238E27FC236}">
                <a16:creationId xmlns:a16="http://schemas.microsoft.com/office/drawing/2014/main" id="{C1A130E7-94CA-4FE0-A8B1-1D43115073A9}"/>
              </a:ext>
            </a:extLst>
          </p:cNvPr>
          <p:cNvSpPr txBox="1">
            <a:spLocks/>
          </p:cNvSpPr>
          <p:nvPr/>
        </p:nvSpPr>
        <p:spPr>
          <a:xfrm>
            <a:off x="5049894" y="2155168"/>
            <a:ext cx="7772402" cy="123742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pPr algn="ctr">
              <a:lnSpc>
                <a:spcPct val="170000"/>
              </a:lnSpc>
            </a:pPr>
            <a:r>
              <a:rPr lang="en-US" dirty="0"/>
              <a:t>THE WORD</a:t>
            </a:r>
          </a:p>
          <a:p>
            <a:pPr algn="ctr">
              <a:lnSpc>
                <a:spcPct val="170000"/>
              </a:lnSpc>
            </a:pPr>
            <a:endParaRPr lang="en-GB" dirty="0"/>
          </a:p>
        </p:txBody>
      </p:sp>
      <p:sp>
        <p:nvSpPr>
          <p:cNvPr id="11" name="Title 1">
            <a:extLst>
              <a:ext uri="{FF2B5EF4-FFF2-40B4-BE49-F238E27FC236}">
                <a16:creationId xmlns:a16="http://schemas.microsoft.com/office/drawing/2014/main" id="{7D8E7109-6E59-4118-B2C6-B0E9E8AB6ABD}"/>
              </a:ext>
            </a:extLst>
          </p:cNvPr>
          <p:cNvSpPr txBox="1">
            <a:spLocks/>
          </p:cNvSpPr>
          <p:nvPr/>
        </p:nvSpPr>
        <p:spPr>
          <a:xfrm>
            <a:off x="19867" y="4308756"/>
            <a:ext cx="9715237" cy="194489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pPr algn="ctr"/>
            <a:r>
              <a:rPr lang="en-US" sz="3600" b="1" dirty="0">
                <a:solidFill>
                  <a:schemeClr val="accent1"/>
                </a:solidFill>
                <a:latin typeface="Comic Sans MS" panose="030F0702030302020204" pitchFamily="66" charset="0"/>
              </a:rPr>
              <a:t>Surrender ourselves in faith</a:t>
            </a:r>
          </a:p>
          <a:p>
            <a:pPr algn="ctr">
              <a:lnSpc>
                <a:spcPct val="110000"/>
              </a:lnSpc>
            </a:pPr>
            <a:r>
              <a:rPr lang="en-US" sz="3600" b="1" dirty="0">
                <a:solidFill>
                  <a:schemeClr val="accent1"/>
                </a:solidFill>
                <a:latin typeface="Calisto MT" panose="02040603050505030304" pitchFamily="18" charset="0"/>
              </a:rPr>
              <a:t>TO TRANSFORM US LIKE JESUS </a:t>
            </a:r>
          </a:p>
          <a:p>
            <a:pPr algn="ctr">
              <a:lnSpc>
                <a:spcPct val="110000"/>
              </a:lnSpc>
            </a:pPr>
            <a:r>
              <a:rPr lang="en-US" sz="3600" b="1" dirty="0">
                <a:solidFill>
                  <a:schemeClr val="accent1"/>
                </a:solidFill>
                <a:latin typeface="Calisto MT" panose="02040603050505030304" pitchFamily="18" charset="0"/>
              </a:rPr>
              <a:t> AND TO DELIVER JESUS TO ALL</a:t>
            </a:r>
            <a:endParaRPr lang="en-GB" sz="3600" dirty="0">
              <a:latin typeface="Calisto MT" panose="02040603050505030304" pitchFamily="18" charset="0"/>
            </a:endParaRPr>
          </a:p>
        </p:txBody>
      </p:sp>
      <p:pic>
        <p:nvPicPr>
          <p:cNvPr id="5" name="Picture 4">
            <a:extLst>
              <a:ext uri="{FF2B5EF4-FFF2-40B4-BE49-F238E27FC236}">
                <a16:creationId xmlns:a16="http://schemas.microsoft.com/office/drawing/2014/main" id="{39D037CA-33D1-4B0A-8126-15CAE8AEF9B0}"/>
              </a:ext>
            </a:extLst>
          </p:cNvPr>
          <p:cNvPicPr>
            <a:picLocks noChangeAspect="1"/>
          </p:cNvPicPr>
          <p:nvPr/>
        </p:nvPicPr>
        <p:blipFill>
          <a:blip r:embed="rId3"/>
          <a:stretch>
            <a:fillRect/>
          </a:stretch>
        </p:blipFill>
        <p:spPr>
          <a:xfrm>
            <a:off x="8936095" y="3267875"/>
            <a:ext cx="2184512" cy="3600635"/>
          </a:xfrm>
          <a:prstGeom prst="rect">
            <a:avLst/>
          </a:prstGeom>
        </p:spPr>
      </p:pic>
      <p:sp>
        <p:nvSpPr>
          <p:cNvPr id="12" name="Text Placeholder 2">
            <a:extLst>
              <a:ext uri="{FF2B5EF4-FFF2-40B4-BE49-F238E27FC236}">
                <a16:creationId xmlns:a16="http://schemas.microsoft.com/office/drawing/2014/main" id="{85A8431B-D6F0-4106-954B-65E8A48A2E0D}"/>
              </a:ext>
            </a:extLst>
          </p:cNvPr>
          <p:cNvSpPr>
            <a:spLocks noGrp="1"/>
          </p:cNvSpPr>
          <p:nvPr>
            <p:ph type="body" sz="quarter" idx="11"/>
          </p:nvPr>
        </p:nvSpPr>
        <p:spPr>
          <a:xfrm>
            <a:off x="388678" y="2376200"/>
            <a:ext cx="9473500" cy="1783350"/>
          </a:xfrm>
        </p:spPr>
        <p:txBody>
          <a:bodyPr>
            <a:normAutofit fontScale="92500" lnSpcReduction="10000"/>
          </a:bodyPr>
          <a:lstStyle/>
          <a:p>
            <a:pPr algn="ctr">
              <a:lnSpc>
                <a:spcPct val="100000"/>
              </a:lnSpc>
            </a:pPr>
            <a:endParaRPr lang="en-US" sz="2400" b="1" dirty="0">
              <a:solidFill>
                <a:schemeClr val="accent6">
                  <a:lumMod val="75000"/>
                </a:schemeClr>
              </a:solidFill>
              <a:latin typeface="Abadi" panose="020B0604020104020204" pitchFamily="34" charset="0"/>
            </a:endParaRPr>
          </a:p>
          <a:p>
            <a:pPr algn="ctr">
              <a:lnSpc>
                <a:spcPct val="100000"/>
              </a:lnSpc>
            </a:pPr>
            <a:endParaRPr lang="en-US" sz="2400" b="1" dirty="0">
              <a:solidFill>
                <a:schemeClr val="accent6">
                  <a:lumMod val="75000"/>
                </a:schemeClr>
              </a:solidFill>
              <a:latin typeface="Abadi" panose="020B0604020104020204" pitchFamily="34" charset="0"/>
            </a:endParaRPr>
          </a:p>
          <a:p>
            <a:pPr algn="ctr">
              <a:lnSpc>
                <a:spcPct val="100000"/>
              </a:lnSpc>
            </a:pPr>
            <a:r>
              <a:rPr lang="en-US" sz="2400" b="1" dirty="0">
                <a:solidFill>
                  <a:schemeClr val="accent6">
                    <a:lumMod val="75000"/>
                  </a:schemeClr>
                </a:solidFill>
                <a:latin typeface="Abadi" panose="020B0604020104020204" pitchFamily="34" charset="0"/>
              </a:rPr>
              <a:t>When Lord’s living word come to us, let us say ‘yes’ and ‘amen’ ,</a:t>
            </a:r>
          </a:p>
          <a:p>
            <a:pPr algn="ctr">
              <a:lnSpc>
                <a:spcPct val="100000"/>
              </a:lnSpc>
            </a:pPr>
            <a:r>
              <a:rPr lang="en-US" sz="2400" b="1" dirty="0">
                <a:solidFill>
                  <a:schemeClr val="accent6">
                    <a:lumMod val="75000"/>
                  </a:schemeClr>
                </a:solidFill>
                <a:latin typeface="Abadi" panose="020B0604020104020204" pitchFamily="34" charset="0"/>
              </a:rPr>
              <a:t>Trusting in the power of the  heavenly help – the Holy Spirit.</a:t>
            </a:r>
          </a:p>
          <a:p>
            <a:pPr algn="ctr">
              <a:lnSpc>
                <a:spcPct val="100000"/>
              </a:lnSpc>
            </a:pPr>
            <a:endParaRPr lang="en-US" sz="2400" b="1" dirty="0">
              <a:solidFill>
                <a:schemeClr val="accent6">
                  <a:lumMod val="75000"/>
                </a:schemeClr>
              </a:solidFill>
              <a:latin typeface="Abadi" panose="020B0604020104020204" pitchFamily="34" charset="0"/>
            </a:endParaRPr>
          </a:p>
        </p:txBody>
      </p:sp>
      <p:sp>
        <p:nvSpPr>
          <p:cNvPr id="7" name="Rectangle 6">
            <a:extLst>
              <a:ext uri="{FF2B5EF4-FFF2-40B4-BE49-F238E27FC236}">
                <a16:creationId xmlns:a16="http://schemas.microsoft.com/office/drawing/2014/main" id="{217571FC-15E7-438D-A1C7-CFA0AFBEF476}"/>
              </a:ext>
            </a:extLst>
          </p:cNvPr>
          <p:cNvSpPr/>
          <p:nvPr/>
        </p:nvSpPr>
        <p:spPr>
          <a:xfrm>
            <a:off x="929129" y="6050701"/>
            <a:ext cx="7896714"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tx2">
                    <a:lumMod val="75000"/>
                  </a:schemeClr>
                </a:solidFill>
                <a:effectLst/>
              </a:rPr>
              <a:t>‘Nothing is impossible for God’</a:t>
            </a:r>
          </a:p>
        </p:txBody>
      </p:sp>
    </p:spTree>
    <p:custDataLst>
      <p:tags r:id="rId1"/>
    </p:custDataLst>
    <p:extLst>
      <p:ext uri="{BB962C8B-B14F-4D97-AF65-F5344CB8AC3E}">
        <p14:creationId xmlns:p14="http://schemas.microsoft.com/office/powerpoint/2010/main" val="524939592"/>
      </p:ext>
    </p:extLst>
  </p:cSld>
  <p:clrMapOvr>
    <a:masterClrMapping/>
  </p:clrMapOvr>
  <mc:AlternateContent xmlns:mc="http://schemas.openxmlformats.org/markup-compatibility/2006" xmlns:p14="http://schemas.microsoft.com/office/powerpoint/2010/main">
    <mc:Choice Requires="p14">
      <p:transition spd="slow" p14:dur="2000" advTm="48132"/>
    </mc:Choice>
    <mc:Fallback xmlns="">
      <p:transition spd="slow" advTm="48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arn(inVertic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build="p"/>
      <p:bldP spid="12"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CCF3621-583A-4F64-BE9B-CE525EEBE69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dirty="0">
                <a:solidFill>
                  <a:srgbClr val="FFFFFF"/>
                </a:solidFill>
                <a:latin typeface="Abadi" panose="020B0604020104020204" pitchFamily="34" charset="0"/>
              </a:rPr>
              <a:t>TODAY IS THE FOURTH SUNDAY OF ADVENT</a:t>
            </a:r>
          </a:p>
        </p:txBody>
      </p:sp>
      <p:pic>
        <p:nvPicPr>
          <p:cNvPr id="5" name="Picture 4">
            <a:extLst>
              <a:ext uri="{FF2B5EF4-FFF2-40B4-BE49-F238E27FC236}">
                <a16:creationId xmlns:a16="http://schemas.microsoft.com/office/drawing/2014/main" id="{689AE5B2-B7BC-4852-8E8B-EBEE3166A281}"/>
              </a:ext>
            </a:extLst>
          </p:cNvPr>
          <p:cNvPicPr>
            <a:picLocks noChangeAspect="1"/>
          </p:cNvPicPr>
          <p:nvPr/>
        </p:nvPicPr>
        <p:blipFill rotWithShape="1">
          <a:blip r:embed="rId3"/>
          <a:srcRect t="5981" r="4" b="4"/>
          <a:stretch/>
        </p:blipFill>
        <p:spPr>
          <a:xfrm>
            <a:off x="7210973" y="3519555"/>
            <a:ext cx="4369705" cy="3242310"/>
          </a:xfrm>
          <a:prstGeom prst="rect">
            <a:avLst/>
          </a:prstGeom>
        </p:spPr>
      </p:pic>
      <p:sp>
        <p:nvSpPr>
          <p:cNvPr id="18" name="TextBox 17">
            <a:extLst>
              <a:ext uri="{FF2B5EF4-FFF2-40B4-BE49-F238E27FC236}">
                <a16:creationId xmlns:a16="http://schemas.microsoft.com/office/drawing/2014/main" id="{14CBCEA5-A050-4472-B436-5CB9B2C030BD}"/>
              </a:ext>
            </a:extLst>
          </p:cNvPr>
          <p:cNvSpPr txBox="1"/>
          <p:nvPr/>
        </p:nvSpPr>
        <p:spPr>
          <a:xfrm>
            <a:off x="974162" y="2286476"/>
            <a:ext cx="9816301" cy="1384995"/>
          </a:xfrm>
          <a:prstGeom prst="rect">
            <a:avLst/>
          </a:prstGeom>
          <a:noFill/>
        </p:spPr>
        <p:txBody>
          <a:bodyPr wrap="square">
            <a:spAutoFit/>
          </a:bodyPr>
          <a:lstStyle/>
          <a:p>
            <a:pPr algn="ctr"/>
            <a:r>
              <a:rPr lang="en-US" sz="2400" b="1" dirty="0">
                <a:solidFill>
                  <a:schemeClr val="tx1"/>
                </a:solidFill>
              </a:rPr>
              <a:t>LET US REMEMBER THE LOVE OF GOD </a:t>
            </a:r>
            <a:r>
              <a:rPr lang="en-US" sz="3200" b="1" dirty="0">
                <a:solidFill>
                  <a:schemeClr val="accent4">
                    <a:lumMod val="75000"/>
                  </a:schemeClr>
                </a:solidFill>
              </a:rPr>
              <a:t>‘JESUS’ </a:t>
            </a:r>
            <a:r>
              <a:rPr lang="en-US" sz="2400" b="1" dirty="0">
                <a:solidFill>
                  <a:schemeClr val="tx1"/>
                </a:solidFill>
              </a:rPr>
              <a:t>WHO CAME DOWN FOR US AND INTO US TO MAKE EACH OF US LIKE HIM </a:t>
            </a:r>
            <a:r>
              <a:rPr lang="en-US" sz="2400" b="1" dirty="0"/>
              <a:t>,</a:t>
            </a:r>
          </a:p>
          <a:p>
            <a:pPr algn="ctr"/>
            <a:r>
              <a:rPr lang="en-US" sz="2400" b="1" dirty="0"/>
              <a:t>FILLING</a:t>
            </a:r>
            <a:r>
              <a:rPr lang="en-US" sz="2400" b="1" dirty="0">
                <a:solidFill>
                  <a:schemeClr val="tx1"/>
                </a:solidFill>
              </a:rPr>
              <a:t> US WITH HIS </a:t>
            </a:r>
            <a:r>
              <a:rPr lang="en-US" sz="2800" b="1" dirty="0">
                <a:solidFill>
                  <a:srgbClr val="FF0000"/>
                </a:solidFill>
              </a:rPr>
              <a:t>PEACE</a:t>
            </a:r>
            <a:r>
              <a:rPr lang="en-US" dirty="0"/>
              <a:t>.</a:t>
            </a:r>
            <a:endParaRPr lang="en-US" sz="2400" b="1" dirty="0">
              <a:solidFill>
                <a:schemeClr val="tx1"/>
              </a:solidFill>
            </a:endParaRPr>
          </a:p>
        </p:txBody>
      </p:sp>
      <p:sp>
        <p:nvSpPr>
          <p:cNvPr id="19" name="TextBox 18">
            <a:extLst>
              <a:ext uri="{FF2B5EF4-FFF2-40B4-BE49-F238E27FC236}">
                <a16:creationId xmlns:a16="http://schemas.microsoft.com/office/drawing/2014/main" id="{CBBC42D3-C076-4C18-8754-261CB86A016A}"/>
              </a:ext>
            </a:extLst>
          </p:cNvPr>
          <p:cNvSpPr txBox="1"/>
          <p:nvPr/>
        </p:nvSpPr>
        <p:spPr>
          <a:xfrm>
            <a:off x="1438834" y="3857662"/>
            <a:ext cx="8964963" cy="1261884"/>
          </a:xfrm>
          <a:prstGeom prst="rect">
            <a:avLst/>
          </a:prstGeom>
          <a:noFill/>
        </p:spPr>
        <p:txBody>
          <a:bodyPr wrap="square">
            <a:spAutoFit/>
          </a:bodyPr>
          <a:lstStyle/>
          <a:p>
            <a:pPr algn="ctr"/>
            <a:r>
              <a:rPr lang="en-US" sz="2400" b="1" dirty="0">
                <a:solidFill>
                  <a:schemeClr val="accent5">
                    <a:lumMod val="75000"/>
                  </a:schemeClr>
                </a:solidFill>
                <a:latin typeface="+mj-lt"/>
              </a:rPr>
              <a:t>LET US LIGHT </a:t>
            </a:r>
          </a:p>
          <a:p>
            <a:pPr algn="ctr"/>
            <a:r>
              <a:rPr lang="en-US" sz="2400" b="1" dirty="0">
                <a:solidFill>
                  <a:schemeClr val="accent5">
                    <a:lumMod val="75000"/>
                  </a:schemeClr>
                </a:solidFill>
                <a:latin typeface="+mj-lt"/>
              </a:rPr>
              <a:t>THE FOURTH CANDLE </a:t>
            </a:r>
          </a:p>
          <a:p>
            <a:pPr algn="ctr"/>
            <a:r>
              <a:rPr lang="en-US" sz="2400" b="1" dirty="0">
                <a:solidFill>
                  <a:schemeClr val="accent5">
                    <a:lumMod val="75000"/>
                  </a:schemeClr>
                </a:solidFill>
                <a:latin typeface="+mj-lt"/>
              </a:rPr>
              <a:t>OF </a:t>
            </a:r>
            <a:r>
              <a:rPr lang="en-US" sz="2800" b="1" dirty="0">
                <a:solidFill>
                  <a:schemeClr val="tx2">
                    <a:lumMod val="75000"/>
                  </a:schemeClr>
                </a:solidFill>
                <a:latin typeface="+mj-lt"/>
              </a:rPr>
              <a:t>PEACE.</a:t>
            </a:r>
            <a:endParaRPr lang="en-US" sz="2400" b="1" dirty="0">
              <a:solidFill>
                <a:schemeClr val="tx2">
                  <a:lumMod val="75000"/>
                </a:schemeClr>
              </a:solidFill>
              <a:latin typeface="+mj-lt"/>
            </a:endParaRPr>
          </a:p>
        </p:txBody>
      </p:sp>
      <p:pic>
        <p:nvPicPr>
          <p:cNvPr id="7" name="Picture 6">
            <a:extLst>
              <a:ext uri="{FF2B5EF4-FFF2-40B4-BE49-F238E27FC236}">
                <a16:creationId xmlns:a16="http://schemas.microsoft.com/office/drawing/2014/main" id="{24C62688-8BBB-48FD-9A45-B5EE08EBFC35}"/>
              </a:ext>
            </a:extLst>
          </p:cNvPr>
          <p:cNvPicPr>
            <a:picLocks noChangeAspect="1"/>
          </p:cNvPicPr>
          <p:nvPr/>
        </p:nvPicPr>
        <p:blipFill>
          <a:blip r:embed="rId4"/>
          <a:stretch>
            <a:fillRect/>
          </a:stretch>
        </p:blipFill>
        <p:spPr>
          <a:xfrm>
            <a:off x="489139" y="3723850"/>
            <a:ext cx="3116347" cy="2833719"/>
          </a:xfrm>
          <a:prstGeom prst="rect">
            <a:avLst/>
          </a:prstGeom>
        </p:spPr>
      </p:pic>
      <p:sp>
        <p:nvSpPr>
          <p:cNvPr id="8" name="Rectangle 7">
            <a:extLst>
              <a:ext uri="{FF2B5EF4-FFF2-40B4-BE49-F238E27FC236}">
                <a16:creationId xmlns:a16="http://schemas.microsoft.com/office/drawing/2014/main" id="{828FB48D-6299-4A41-B6D3-4C674C281317}"/>
              </a:ext>
            </a:extLst>
          </p:cNvPr>
          <p:cNvSpPr/>
          <p:nvPr/>
        </p:nvSpPr>
        <p:spPr>
          <a:xfrm>
            <a:off x="3900570" y="5167193"/>
            <a:ext cx="4041492" cy="584775"/>
          </a:xfrm>
          <a:prstGeom prst="rect">
            <a:avLst/>
          </a:prstGeom>
          <a:noFill/>
        </p:spPr>
        <p:txBody>
          <a:bodyPr wrap="none" lIns="91440" tIns="45720" rIns="91440" bIns="45720">
            <a:spAutoFit/>
          </a:bodyPr>
          <a:lstStyle/>
          <a:p>
            <a:pPr algn="ctr"/>
            <a:r>
              <a:rPr lang="en-US" sz="3200" b="1" cap="none" spc="0" dirty="0">
                <a:ln w="0"/>
                <a:solidFill>
                  <a:schemeClr val="accent1"/>
                </a:solidFill>
                <a:effectLst>
                  <a:outerShdw blurRad="38100" dist="25400" dir="5400000" algn="ctr" rotWithShape="0">
                    <a:srgbClr val="6E747A">
                      <a:alpha val="43000"/>
                    </a:srgbClr>
                  </a:outerShdw>
                </a:effectLst>
              </a:rPr>
              <a:t>THE ANGLE CANDLE</a:t>
            </a:r>
          </a:p>
        </p:txBody>
      </p:sp>
    </p:spTree>
    <p:custDataLst>
      <p:tags r:id="rId1"/>
    </p:custDataLst>
    <p:extLst>
      <p:ext uri="{BB962C8B-B14F-4D97-AF65-F5344CB8AC3E}">
        <p14:creationId xmlns:p14="http://schemas.microsoft.com/office/powerpoint/2010/main" val="3278158573"/>
      </p:ext>
    </p:extLst>
  </p:cSld>
  <p:clrMapOvr>
    <a:masterClrMapping/>
  </p:clrMapOvr>
  <mc:AlternateContent xmlns:mc="http://schemas.openxmlformats.org/markup-compatibility/2006" xmlns:p14="http://schemas.microsoft.com/office/powerpoint/2010/main">
    <mc:Choice Requires="p14">
      <p:transition spd="slow" p14:dur="2000" advTm="33263"/>
    </mc:Choice>
    <mc:Fallback xmlns="">
      <p:transition spd="slow" advTm="33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a:xfrm>
            <a:off x="2593848" y="593835"/>
            <a:ext cx="6400800" cy="640080"/>
          </a:xfrm>
        </p:spPr>
        <p:txBody>
          <a:bodyPr>
            <a:noAutofit/>
          </a:bodyPr>
          <a:lstStyle/>
          <a:p>
            <a:r>
              <a:rPr lang="en-US" sz="3200" b="1" dirty="0">
                <a:solidFill>
                  <a:schemeClr val="accent6">
                    <a:lumMod val="75000"/>
                  </a:schemeClr>
                </a:solidFill>
              </a:rPr>
              <a:t>LET US PRAY</a:t>
            </a:r>
          </a:p>
        </p:txBody>
      </p:sp>
      <p:sp>
        <p:nvSpPr>
          <p:cNvPr id="8" name="Text Placeholder 7">
            <a:extLst>
              <a:ext uri="{FF2B5EF4-FFF2-40B4-BE49-F238E27FC236}">
                <a16:creationId xmlns:a16="http://schemas.microsoft.com/office/drawing/2014/main" id="{34FC64DC-D57C-47C6-B218-EF043C3D028B}"/>
              </a:ext>
            </a:extLst>
          </p:cNvPr>
          <p:cNvSpPr>
            <a:spLocks noGrp="1"/>
          </p:cNvSpPr>
          <p:nvPr>
            <p:ph type="body" sz="quarter" idx="11"/>
          </p:nvPr>
        </p:nvSpPr>
        <p:spPr>
          <a:xfrm>
            <a:off x="357352" y="1754177"/>
            <a:ext cx="11109434" cy="5198101"/>
          </a:xfrm>
        </p:spPr>
        <p:txBody>
          <a:bodyPr>
            <a:normAutofit/>
          </a:bodyPr>
          <a:lstStyle/>
          <a:p>
            <a:r>
              <a:rPr lang="en-US" sz="3600" dirty="0">
                <a:latin typeface="Abadi" panose="020B0604020104020204" pitchFamily="34" charset="0"/>
              </a:rPr>
              <a:t>Dear Lord Jesus, the living word, we thank you for giving yourself for us. Help us in your mercy to say ‘Yes’ to the living word. Give us grace for the </a:t>
            </a:r>
            <a:r>
              <a:rPr lang="en-US" sz="3600">
                <a:latin typeface="Abadi" panose="020B0604020104020204" pitchFamily="34" charset="0"/>
              </a:rPr>
              <a:t>obedience of </a:t>
            </a:r>
            <a:r>
              <a:rPr lang="en-US" sz="3600" dirty="0">
                <a:latin typeface="Abadi" panose="020B0604020104020204" pitchFamily="34" charset="0"/>
              </a:rPr>
              <a:t>faith like Mother Mary .Fill us with your power of Holy spirit and accomplish your word in us as we pray, ‘Let it be done in me according to thy word.’ </a:t>
            </a:r>
          </a:p>
          <a:p>
            <a:r>
              <a:rPr lang="en-US" sz="3600" dirty="0">
                <a:latin typeface="Abadi" panose="020B0604020104020204" pitchFamily="34" charset="0"/>
              </a:rPr>
              <a:t>In Jesus name we pray, Amen.</a:t>
            </a:r>
            <a:endParaRPr lang="en-GB" sz="3600" dirty="0">
              <a:latin typeface="Abadi" panose="020B0604020104020204" pitchFamily="34" charset="0"/>
            </a:endParaRPr>
          </a:p>
        </p:txBody>
      </p:sp>
      <p:pic>
        <p:nvPicPr>
          <p:cNvPr id="6" name="Picture 5">
            <a:extLst>
              <a:ext uri="{FF2B5EF4-FFF2-40B4-BE49-F238E27FC236}">
                <a16:creationId xmlns:a16="http://schemas.microsoft.com/office/drawing/2014/main" id="{662BE04C-0B54-4415-AAC6-FE2D3690FFF7}"/>
              </a:ext>
            </a:extLst>
          </p:cNvPr>
          <p:cNvPicPr>
            <a:picLocks noChangeAspect="1"/>
          </p:cNvPicPr>
          <p:nvPr/>
        </p:nvPicPr>
        <p:blipFill>
          <a:blip r:embed="rId3"/>
          <a:stretch>
            <a:fillRect/>
          </a:stretch>
        </p:blipFill>
        <p:spPr>
          <a:xfrm>
            <a:off x="7510262" y="112789"/>
            <a:ext cx="1484386" cy="164138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37670691"/>
      </p:ext>
    </p:extLst>
  </p:cSld>
  <p:clrMapOvr>
    <a:masterClrMapping/>
  </p:clrMapOvr>
  <mc:AlternateContent xmlns:mc="http://schemas.openxmlformats.org/markup-compatibility/2006" xmlns:p14="http://schemas.microsoft.com/office/powerpoint/2010/main">
    <mc:Choice Requires="p14">
      <p:transition spd="slow" p14:dur="2000" advTm="38036"/>
    </mc:Choice>
    <mc:Fallback xmlns="">
      <p:transition spd="slow" advTm="38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8B24-E5C8-4D09-B93E-6FDE1D1B8977}"/>
              </a:ext>
            </a:extLst>
          </p:cNvPr>
          <p:cNvSpPr>
            <a:spLocks noGrp="1"/>
          </p:cNvSpPr>
          <p:nvPr>
            <p:ph type="title"/>
          </p:nvPr>
        </p:nvSpPr>
        <p:spPr>
          <a:xfrm>
            <a:off x="2669628" y="767256"/>
            <a:ext cx="6400800" cy="685800"/>
          </a:xfrm>
        </p:spPr>
        <p:txBody>
          <a:bodyPr/>
          <a:lstStyle/>
          <a:p>
            <a:pPr algn="ctr"/>
            <a:r>
              <a:rPr lang="en-US" dirty="0"/>
              <a:t>VERSE OF THE WEEK</a:t>
            </a:r>
            <a:endParaRPr lang="en-GB" dirty="0"/>
          </a:p>
        </p:txBody>
      </p:sp>
      <p:pic>
        <p:nvPicPr>
          <p:cNvPr id="7" name="Picture 6">
            <a:extLst>
              <a:ext uri="{FF2B5EF4-FFF2-40B4-BE49-F238E27FC236}">
                <a16:creationId xmlns:a16="http://schemas.microsoft.com/office/drawing/2014/main" id="{0CA47A47-ECC9-4ACA-87B4-0E6D8A1F75E0}"/>
              </a:ext>
            </a:extLst>
          </p:cNvPr>
          <p:cNvPicPr>
            <a:picLocks noChangeAspect="1"/>
          </p:cNvPicPr>
          <p:nvPr/>
        </p:nvPicPr>
        <p:blipFill>
          <a:blip r:embed="rId3"/>
          <a:stretch>
            <a:fillRect/>
          </a:stretch>
        </p:blipFill>
        <p:spPr>
          <a:xfrm>
            <a:off x="1838011" y="1600202"/>
            <a:ext cx="8064034" cy="5028007"/>
          </a:xfrm>
          <a:prstGeom prst="rect">
            <a:avLst/>
          </a:prstGeom>
        </p:spPr>
      </p:pic>
    </p:spTree>
    <p:custDataLst>
      <p:tags r:id="rId1"/>
    </p:custDataLst>
    <p:extLst>
      <p:ext uri="{BB962C8B-B14F-4D97-AF65-F5344CB8AC3E}">
        <p14:creationId xmlns:p14="http://schemas.microsoft.com/office/powerpoint/2010/main" val="3356174887"/>
      </p:ext>
    </p:extLst>
  </p:cSld>
  <p:clrMapOvr>
    <a:masterClrMapping/>
  </p:clrMapOvr>
  <mc:AlternateContent xmlns:mc="http://schemas.openxmlformats.org/markup-compatibility/2006" xmlns:p14="http://schemas.microsoft.com/office/powerpoint/2010/main">
    <mc:Choice Requires="p14">
      <p:transition spd="slow" p14:dur="2000" advTm="23922"/>
    </mc:Choice>
    <mc:Fallback xmlns="">
      <p:transition spd="slow" advTm="239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8E31-1969-4F66-B319-519944C4273E}"/>
              </a:ext>
            </a:extLst>
          </p:cNvPr>
          <p:cNvSpPr>
            <a:spLocks noGrp="1"/>
          </p:cNvSpPr>
          <p:nvPr>
            <p:ph type="title"/>
          </p:nvPr>
        </p:nvSpPr>
        <p:spPr>
          <a:xfrm>
            <a:off x="7516605" y="802907"/>
            <a:ext cx="4087306" cy="2889114"/>
          </a:xfrm>
        </p:spPr>
        <p:txBody>
          <a:bodyPr vert="horz" lIns="91440" tIns="45720" rIns="91440" bIns="45720" rtlCol="0" anchor="b">
            <a:normAutofit/>
          </a:bodyPr>
          <a:lstStyle/>
          <a:p>
            <a:pPr>
              <a:lnSpc>
                <a:spcPct val="150000"/>
              </a:lnSpc>
            </a:pPr>
            <a:r>
              <a:rPr lang="en-US" sz="4200" dirty="0">
                <a:solidFill>
                  <a:schemeClr val="tx1"/>
                </a:solidFill>
              </a:rPr>
              <a:t>BLESSED CHRISTMAS TO YOU ALL</a:t>
            </a:r>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A9DB4E5D-4790-4757-A2D6-58D53D5D76EB}"/>
              </a:ext>
            </a:extLst>
          </p:cNvPr>
          <p:cNvPicPr>
            <a:picLocks noChangeAspect="1"/>
          </p:cNvPicPr>
          <p:nvPr/>
        </p:nvPicPr>
        <p:blipFill rotWithShape="1">
          <a:blip r:embed="rId3"/>
          <a:srcRect l="6933" r="748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3" name="Picture 12">
            <a:extLst>
              <a:ext uri="{FF2B5EF4-FFF2-40B4-BE49-F238E27FC236}">
                <a16:creationId xmlns:a16="http://schemas.microsoft.com/office/drawing/2014/main" id="{8A657210-9618-462F-A3EA-B1F3A9E76127}"/>
              </a:ext>
            </a:extLst>
          </p:cNvPr>
          <p:cNvPicPr>
            <a:picLocks noChangeAspect="1"/>
          </p:cNvPicPr>
          <p:nvPr/>
        </p:nvPicPr>
        <p:blipFill>
          <a:blip r:embed="rId4"/>
          <a:stretch>
            <a:fillRect/>
          </a:stretch>
        </p:blipFill>
        <p:spPr>
          <a:xfrm>
            <a:off x="647666" y="1524021"/>
            <a:ext cx="4762500" cy="3771900"/>
          </a:xfrm>
          <a:prstGeom prst="rect">
            <a:avLst/>
          </a:prstGeom>
        </p:spPr>
      </p:pic>
      <p:sp>
        <p:nvSpPr>
          <p:cNvPr id="3" name="Text Placeholder 2">
            <a:extLst>
              <a:ext uri="{FF2B5EF4-FFF2-40B4-BE49-F238E27FC236}">
                <a16:creationId xmlns:a16="http://schemas.microsoft.com/office/drawing/2014/main" id="{667BF0B3-FD38-4581-949E-607CDDF9C25A}"/>
              </a:ext>
            </a:extLst>
          </p:cNvPr>
          <p:cNvSpPr>
            <a:spLocks noGrp="1"/>
          </p:cNvSpPr>
          <p:nvPr>
            <p:ph type="body" sz="quarter" idx="11"/>
          </p:nvPr>
        </p:nvSpPr>
        <p:spPr>
          <a:xfrm>
            <a:off x="1301149" y="114512"/>
            <a:ext cx="4087305" cy="1147863"/>
          </a:xfrm>
        </p:spPr>
        <p:txBody>
          <a:bodyPr vert="horz" lIns="91440" tIns="45720" rIns="91440" bIns="45720" rtlCol="0" anchor="t">
            <a:normAutofit/>
          </a:bodyPr>
          <a:lstStyle/>
          <a:p>
            <a:pPr algn="ctr"/>
            <a:r>
              <a:rPr lang="en-US" sz="2800" dirty="0">
                <a:solidFill>
                  <a:srgbClr val="C00000"/>
                </a:solidFill>
                <a:latin typeface="Abadi" panose="020B0604020104020204" pitchFamily="34" charset="0"/>
              </a:rPr>
              <a:t>CELEBRATE JESUS.</a:t>
            </a:r>
          </a:p>
        </p:txBody>
      </p:sp>
      <p:sp>
        <p:nvSpPr>
          <p:cNvPr id="18" name="TextBox 17">
            <a:extLst>
              <a:ext uri="{FF2B5EF4-FFF2-40B4-BE49-F238E27FC236}">
                <a16:creationId xmlns:a16="http://schemas.microsoft.com/office/drawing/2014/main" id="{E521822D-4C86-4673-BD39-A6860D3D77B7}"/>
              </a:ext>
            </a:extLst>
          </p:cNvPr>
          <p:cNvSpPr txBox="1"/>
          <p:nvPr/>
        </p:nvSpPr>
        <p:spPr>
          <a:xfrm>
            <a:off x="-488108" y="6450600"/>
            <a:ext cx="6148550" cy="400110"/>
          </a:xfrm>
          <a:prstGeom prst="rect">
            <a:avLst/>
          </a:prstGeom>
          <a:noFill/>
        </p:spPr>
        <p:txBody>
          <a:bodyPr wrap="square">
            <a:spAutoFit/>
          </a:bodyPr>
          <a:lstStyle/>
          <a:p>
            <a:pPr algn="ctr"/>
            <a:r>
              <a:rPr lang="en-US" sz="2000" dirty="0">
                <a:solidFill>
                  <a:srgbClr val="C00000"/>
                </a:solidFill>
                <a:latin typeface="Abadi" panose="020B0604020104020204" pitchFamily="34" charset="0"/>
              </a:rPr>
              <a:t>CELEBRATE GOD’S LOVE.</a:t>
            </a:r>
          </a:p>
        </p:txBody>
      </p:sp>
      <p:pic>
        <p:nvPicPr>
          <p:cNvPr id="19" name="Picture 18">
            <a:extLst>
              <a:ext uri="{FF2B5EF4-FFF2-40B4-BE49-F238E27FC236}">
                <a16:creationId xmlns:a16="http://schemas.microsoft.com/office/drawing/2014/main" id="{2D3667E9-090B-4F47-BBC6-1C80815BE666}"/>
              </a:ext>
            </a:extLst>
          </p:cNvPr>
          <p:cNvPicPr>
            <a:picLocks noChangeAspect="1"/>
          </p:cNvPicPr>
          <p:nvPr/>
        </p:nvPicPr>
        <p:blipFill>
          <a:blip r:embed="rId5"/>
          <a:stretch>
            <a:fillRect/>
          </a:stretch>
        </p:blipFill>
        <p:spPr>
          <a:xfrm>
            <a:off x="10384220" y="332288"/>
            <a:ext cx="1807779" cy="1435966"/>
          </a:xfrm>
          <a:prstGeom prst="ellipse">
            <a:avLst/>
          </a:prstGeom>
          <a:ln>
            <a:noFill/>
          </a:ln>
          <a:effectLst>
            <a:softEdge rad="112500"/>
          </a:effectLst>
        </p:spPr>
      </p:pic>
      <p:pic>
        <p:nvPicPr>
          <p:cNvPr id="22" name="Picture 21">
            <a:extLst>
              <a:ext uri="{FF2B5EF4-FFF2-40B4-BE49-F238E27FC236}">
                <a16:creationId xmlns:a16="http://schemas.microsoft.com/office/drawing/2014/main" id="{EE146EEA-1E29-48BF-A59E-7736764A7B88}"/>
              </a:ext>
            </a:extLst>
          </p:cNvPr>
          <p:cNvPicPr>
            <a:picLocks noChangeAspect="1"/>
          </p:cNvPicPr>
          <p:nvPr/>
        </p:nvPicPr>
        <p:blipFill>
          <a:blip r:embed="rId6"/>
          <a:stretch>
            <a:fillRect/>
          </a:stretch>
        </p:blipFill>
        <p:spPr>
          <a:xfrm>
            <a:off x="9260282" y="4267200"/>
            <a:ext cx="2581198" cy="1955453"/>
          </a:xfrm>
          <a:prstGeom prst="rect">
            <a:avLst/>
          </a:prstGeom>
          <a:ln>
            <a:noFill/>
          </a:ln>
          <a:effectLst>
            <a:softEdge rad="112500"/>
          </a:effectLst>
        </p:spPr>
      </p:pic>
      <p:sp>
        <p:nvSpPr>
          <p:cNvPr id="23" name="Title 1">
            <a:extLst>
              <a:ext uri="{FF2B5EF4-FFF2-40B4-BE49-F238E27FC236}">
                <a16:creationId xmlns:a16="http://schemas.microsoft.com/office/drawing/2014/main" id="{D8BE97C8-6259-4C1E-9C3D-F6C85012E4F3}"/>
              </a:ext>
            </a:extLst>
          </p:cNvPr>
          <p:cNvSpPr txBox="1">
            <a:spLocks/>
          </p:cNvSpPr>
          <p:nvPr/>
        </p:nvSpPr>
        <p:spPr>
          <a:xfrm>
            <a:off x="5144399" y="4886017"/>
            <a:ext cx="4087306" cy="11690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pPr algn="r">
              <a:lnSpc>
                <a:spcPct val="100000"/>
              </a:lnSpc>
            </a:pPr>
            <a:r>
              <a:rPr lang="en-US" sz="2400" dirty="0">
                <a:solidFill>
                  <a:schemeClr val="tx1"/>
                </a:solidFill>
                <a:latin typeface="Abadi" panose="020B0604020104020204" pitchFamily="34" charset="0"/>
              </a:rPr>
              <a:t>WE LIGHT </a:t>
            </a:r>
          </a:p>
          <a:p>
            <a:pPr algn="r">
              <a:lnSpc>
                <a:spcPct val="100000"/>
              </a:lnSpc>
            </a:pPr>
            <a:r>
              <a:rPr lang="en-US" sz="2400" dirty="0">
                <a:solidFill>
                  <a:schemeClr val="tx1"/>
                </a:solidFill>
                <a:latin typeface="Abadi" panose="020B0604020104020204" pitchFamily="34" charset="0"/>
              </a:rPr>
              <a:t>THE CHRIST CANDLE </a:t>
            </a:r>
          </a:p>
          <a:p>
            <a:pPr algn="r">
              <a:lnSpc>
                <a:spcPct val="100000"/>
              </a:lnSpc>
            </a:pPr>
            <a:r>
              <a:rPr lang="en-US" sz="2400" dirty="0">
                <a:solidFill>
                  <a:schemeClr val="tx1"/>
                </a:solidFill>
                <a:latin typeface="Abadi" panose="020B0604020104020204" pitchFamily="34" charset="0"/>
              </a:rPr>
              <a:t>ON CHRISTMAS</a:t>
            </a:r>
          </a:p>
        </p:txBody>
      </p:sp>
    </p:spTree>
    <p:custDataLst>
      <p:tags r:id="rId1"/>
    </p:custDataLst>
    <p:extLst>
      <p:ext uri="{BB962C8B-B14F-4D97-AF65-F5344CB8AC3E}">
        <p14:creationId xmlns:p14="http://schemas.microsoft.com/office/powerpoint/2010/main" val="57540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4628"/>
    </mc:Choice>
    <mc:Fallback xmlns="">
      <p:transition spd="slow" advTm="24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8"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7F67-E3BB-4B6B-B563-0C789FF3F5B2}"/>
              </a:ext>
            </a:extLst>
          </p:cNvPr>
          <p:cNvSpPr>
            <a:spLocks noGrp="1"/>
          </p:cNvSpPr>
          <p:nvPr>
            <p:ph type="title"/>
          </p:nvPr>
        </p:nvSpPr>
        <p:spPr>
          <a:xfrm>
            <a:off x="670034" y="262759"/>
            <a:ext cx="6400800" cy="685800"/>
          </a:xfrm>
        </p:spPr>
        <p:txBody>
          <a:bodyPr/>
          <a:lstStyle/>
          <a:p>
            <a:r>
              <a:rPr lang="en-US" dirty="0"/>
              <a:t>THANK YOU</a:t>
            </a:r>
            <a:endParaRPr lang="en-GB" dirty="0"/>
          </a:p>
        </p:txBody>
      </p:sp>
      <p:sp>
        <p:nvSpPr>
          <p:cNvPr id="4" name="Title 1">
            <a:extLst>
              <a:ext uri="{FF2B5EF4-FFF2-40B4-BE49-F238E27FC236}">
                <a16:creationId xmlns:a16="http://schemas.microsoft.com/office/drawing/2014/main" id="{89B8FBD3-DA5F-4374-9C3C-A6CEF620E446}"/>
              </a:ext>
            </a:extLst>
          </p:cNvPr>
          <p:cNvSpPr txBox="1">
            <a:spLocks/>
          </p:cNvSpPr>
          <p:nvPr/>
        </p:nvSpPr>
        <p:spPr>
          <a:xfrm>
            <a:off x="4650828" y="1344338"/>
            <a:ext cx="6400800" cy="6858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US" dirty="0"/>
              <a:t>GOD BLESS YOU ALL</a:t>
            </a:r>
            <a:endParaRPr lang="en-GB" dirty="0"/>
          </a:p>
        </p:txBody>
      </p:sp>
      <p:sp>
        <p:nvSpPr>
          <p:cNvPr id="5" name="Title 1">
            <a:extLst>
              <a:ext uri="{FF2B5EF4-FFF2-40B4-BE49-F238E27FC236}">
                <a16:creationId xmlns:a16="http://schemas.microsoft.com/office/drawing/2014/main" id="{0CC85B28-A02D-46D8-B4EE-3D41F3E6D65E}"/>
              </a:ext>
            </a:extLst>
          </p:cNvPr>
          <p:cNvSpPr txBox="1">
            <a:spLocks/>
          </p:cNvSpPr>
          <p:nvPr/>
        </p:nvSpPr>
        <p:spPr>
          <a:xfrm>
            <a:off x="809297" y="2704826"/>
            <a:ext cx="12312869" cy="6858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US" sz="3600" dirty="0">
                <a:solidFill>
                  <a:schemeClr val="accent4">
                    <a:lumMod val="75000"/>
                  </a:schemeClr>
                </a:solidFill>
                <a:latin typeface="Abadi" panose="020B0604020104020204" pitchFamily="34" charset="0"/>
              </a:rPr>
              <a:t>KEEP LITTLE EVANGELIST IN YOUR SPECIAL PRAYERS</a:t>
            </a:r>
            <a:endParaRPr lang="en-GB" sz="3600" dirty="0">
              <a:solidFill>
                <a:schemeClr val="accent4">
                  <a:lumMod val="75000"/>
                </a:schemeClr>
              </a:solidFill>
              <a:latin typeface="Abadi" panose="020B0604020104020204" pitchFamily="34" charset="0"/>
            </a:endParaRPr>
          </a:p>
        </p:txBody>
      </p:sp>
      <p:sp>
        <p:nvSpPr>
          <p:cNvPr id="6" name="Content Placeholder 3">
            <a:extLst>
              <a:ext uri="{FF2B5EF4-FFF2-40B4-BE49-F238E27FC236}">
                <a16:creationId xmlns:a16="http://schemas.microsoft.com/office/drawing/2014/main" id="{F979EA89-C718-40A6-B6EE-E72D8C80012A}"/>
              </a:ext>
            </a:extLst>
          </p:cNvPr>
          <p:cNvSpPr txBox="1">
            <a:spLocks noGrp="1"/>
          </p:cNvSpPr>
          <p:nvPr>
            <p:ph type="body" sz="quarter" idx="11"/>
          </p:nvPr>
        </p:nvSpPr>
        <p:spPr>
          <a:xfrm>
            <a:off x="5623034" y="4032522"/>
            <a:ext cx="6400800" cy="101758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None/>
            </a:pPr>
            <a:r>
              <a:rPr lang="en-GB" sz="16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72900257"/>
      </p:ext>
    </p:extLst>
  </p:cSld>
  <p:clrMapOvr>
    <a:masterClrMapping/>
  </p:clrMapOvr>
  <mc:AlternateContent xmlns:mc="http://schemas.openxmlformats.org/markup-compatibility/2006" xmlns:p14="http://schemas.microsoft.com/office/powerpoint/2010/main">
    <mc:Choice Requires="p14">
      <p:transition spd="slow" p14:dur="2000" advTm="49550"/>
    </mc:Choice>
    <mc:Fallback xmlns="">
      <p:transition spd="slow" advTm="495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arn(inVertical)">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arn(inVertical)">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a:xfrm>
            <a:off x="712144" y="359799"/>
            <a:ext cx="6400800" cy="685800"/>
          </a:xfrm>
        </p:spPr>
        <p:txBody>
          <a:bodyPr/>
          <a:lstStyle/>
          <a:p>
            <a:r>
              <a:rPr lang="en-US" sz="3600" b="1" dirty="0">
                <a:latin typeface="Abadi" panose="020B0604020104020204" pitchFamily="34" charset="0"/>
              </a:rPr>
              <a:t>LAST WEEK IN THE GOSPEL</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859289" y="1187691"/>
            <a:ext cx="6400800" cy="623244"/>
          </a:xfrm>
        </p:spPr>
        <p:txBody>
          <a:bodyPr>
            <a:normAutofit/>
          </a:bodyPr>
          <a:lstStyle/>
          <a:p>
            <a:r>
              <a:rPr lang="en-US" sz="2000" b="1" dirty="0">
                <a:solidFill>
                  <a:schemeClr val="accent2"/>
                </a:solidFill>
              </a:rPr>
              <a:t>WE SAW THE MISSION OF JOHN THE BAPTIST</a:t>
            </a:r>
          </a:p>
          <a:p>
            <a:endParaRPr lang="en-US" sz="2000" b="1" dirty="0">
              <a:solidFill>
                <a:schemeClr val="accent2"/>
              </a:solidFill>
            </a:endParaRPr>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rot="5400000">
            <a:off x="7293363" y="2994509"/>
            <a:ext cx="2269148" cy="515449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 Placeholder 2">
            <a:extLst>
              <a:ext uri="{FF2B5EF4-FFF2-40B4-BE49-F238E27FC236}">
                <a16:creationId xmlns:a16="http://schemas.microsoft.com/office/drawing/2014/main" id="{2E654E2E-E8C6-493F-B02A-4765918957FA}"/>
              </a:ext>
            </a:extLst>
          </p:cNvPr>
          <p:cNvSpPr txBox="1">
            <a:spLocks/>
          </p:cNvSpPr>
          <p:nvPr/>
        </p:nvSpPr>
        <p:spPr>
          <a:xfrm>
            <a:off x="914400" y="1951283"/>
            <a:ext cx="8564562" cy="6232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3936"/>
                </a:solidFill>
                <a:latin typeface="Roboto" panose="02000000000000000000" pitchFamily="2" charset="0"/>
              </a:rPr>
              <a:t>John was sent from God.</a:t>
            </a:r>
            <a:endParaRPr lang="en-GB" dirty="0"/>
          </a:p>
        </p:txBody>
      </p:sp>
      <p:sp>
        <p:nvSpPr>
          <p:cNvPr id="8" name="Rectangle 7">
            <a:extLst>
              <a:ext uri="{FF2B5EF4-FFF2-40B4-BE49-F238E27FC236}">
                <a16:creationId xmlns:a16="http://schemas.microsoft.com/office/drawing/2014/main" id="{E35F30B1-98A0-4DAA-9A4F-71E8D0D8AB8E}"/>
              </a:ext>
            </a:extLst>
          </p:cNvPr>
          <p:cNvSpPr/>
          <p:nvPr/>
        </p:nvSpPr>
        <p:spPr>
          <a:xfrm>
            <a:off x="555801" y="2665248"/>
            <a:ext cx="488954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FF0000"/>
                </a:solidFill>
                <a:effectLst/>
              </a:rPr>
              <a:t>TO TESTIFY TO THE LIGHT.</a:t>
            </a:r>
          </a:p>
        </p:txBody>
      </p:sp>
      <p:sp>
        <p:nvSpPr>
          <p:cNvPr id="9" name="Rectangle 8">
            <a:extLst>
              <a:ext uri="{FF2B5EF4-FFF2-40B4-BE49-F238E27FC236}">
                <a16:creationId xmlns:a16="http://schemas.microsoft.com/office/drawing/2014/main" id="{6E27AFA2-1BBF-47CB-ACD7-DCB5A80E4FFA}"/>
              </a:ext>
            </a:extLst>
          </p:cNvPr>
          <p:cNvSpPr/>
          <p:nvPr/>
        </p:nvSpPr>
        <p:spPr>
          <a:xfrm>
            <a:off x="4979861" y="3277254"/>
            <a:ext cx="3866700" cy="95410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FF00FF"/>
                </a:solidFill>
                <a:effectLst/>
              </a:rPr>
              <a:t>SO THAT, </a:t>
            </a:r>
          </a:p>
          <a:p>
            <a:pPr algn="ctr"/>
            <a:r>
              <a:rPr lang="en-US" sz="2800" b="1" cap="none" spc="0" dirty="0">
                <a:ln/>
                <a:solidFill>
                  <a:srgbClr val="FF00FF"/>
                </a:solidFill>
                <a:effectLst/>
              </a:rPr>
              <a:t>ALL MIGHT BELIEVE.</a:t>
            </a:r>
          </a:p>
        </p:txBody>
      </p:sp>
      <p:sp>
        <p:nvSpPr>
          <p:cNvPr id="11" name="Title 5">
            <a:extLst>
              <a:ext uri="{FF2B5EF4-FFF2-40B4-BE49-F238E27FC236}">
                <a16:creationId xmlns:a16="http://schemas.microsoft.com/office/drawing/2014/main" id="{DBA891BC-28E3-4275-98EF-F66BD7C8ED9F}"/>
              </a:ext>
            </a:extLst>
          </p:cNvPr>
          <p:cNvSpPr txBox="1">
            <a:spLocks/>
          </p:cNvSpPr>
          <p:nvPr/>
        </p:nvSpPr>
        <p:spPr>
          <a:xfrm>
            <a:off x="6096000" y="5571758"/>
            <a:ext cx="5111968" cy="11445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US" sz="3600" b="1" dirty="0">
                <a:solidFill>
                  <a:schemeClr val="accent3">
                    <a:lumMod val="20000"/>
                    <a:lumOff val="80000"/>
                  </a:schemeClr>
                </a:solidFill>
              </a:rPr>
              <a:t>JESUS, THE LIGHT OF THE WORLD</a:t>
            </a:r>
            <a:endParaRPr lang="en-GB" dirty="0">
              <a:solidFill>
                <a:schemeClr val="accent3">
                  <a:lumMod val="20000"/>
                  <a:lumOff val="80000"/>
                </a:schemeClr>
              </a:solidFill>
            </a:endParaRPr>
          </a:p>
        </p:txBody>
      </p:sp>
      <p:pic>
        <p:nvPicPr>
          <p:cNvPr id="12" name="Picture 11">
            <a:extLst>
              <a:ext uri="{FF2B5EF4-FFF2-40B4-BE49-F238E27FC236}">
                <a16:creationId xmlns:a16="http://schemas.microsoft.com/office/drawing/2014/main" id="{F50359CC-D9E1-4437-B402-7521AE560AB1}"/>
              </a:ext>
            </a:extLst>
          </p:cNvPr>
          <p:cNvPicPr>
            <a:picLocks noChangeAspect="1"/>
          </p:cNvPicPr>
          <p:nvPr/>
        </p:nvPicPr>
        <p:blipFill>
          <a:blip r:embed="rId3"/>
          <a:stretch>
            <a:fillRect/>
          </a:stretch>
        </p:blipFill>
        <p:spPr>
          <a:xfrm>
            <a:off x="7934588" y="311706"/>
            <a:ext cx="3545268" cy="3209905"/>
          </a:xfrm>
          <a:prstGeom prst="rect">
            <a:avLst/>
          </a:prstGeom>
        </p:spPr>
      </p:pic>
      <p:pic>
        <p:nvPicPr>
          <p:cNvPr id="13" name="Picture 12">
            <a:extLst>
              <a:ext uri="{FF2B5EF4-FFF2-40B4-BE49-F238E27FC236}">
                <a16:creationId xmlns:a16="http://schemas.microsoft.com/office/drawing/2014/main" id="{F712B34E-D6A7-488F-851C-7D818D4C3352}"/>
              </a:ext>
            </a:extLst>
          </p:cNvPr>
          <p:cNvPicPr>
            <a:picLocks noChangeAspect="1"/>
          </p:cNvPicPr>
          <p:nvPr/>
        </p:nvPicPr>
        <p:blipFill>
          <a:blip r:embed="rId4"/>
          <a:stretch>
            <a:fillRect/>
          </a:stretch>
        </p:blipFill>
        <p:spPr>
          <a:xfrm>
            <a:off x="348761" y="3658605"/>
            <a:ext cx="4281928" cy="3209905"/>
          </a:xfrm>
          <a:prstGeom prst="rect">
            <a:avLst/>
          </a:prstGeom>
        </p:spPr>
      </p:pic>
      <p:pic>
        <p:nvPicPr>
          <p:cNvPr id="14" name="Graphic 13" descr="Illustration of a pencil character ">
            <a:extLst>
              <a:ext uri="{FF2B5EF4-FFF2-40B4-BE49-F238E27FC236}">
                <a16:creationId xmlns:a16="http://schemas.microsoft.com/office/drawing/2014/main" id="{49B89A26-DABE-478B-BF6C-D423130871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92209">
            <a:off x="10556131" y="4115403"/>
            <a:ext cx="1550802" cy="2645490"/>
          </a:xfrm>
          <a:prstGeom prst="rect">
            <a:avLst/>
          </a:prstGeom>
        </p:spPr>
      </p:pic>
    </p:spTree>
    <p:custDataLst>
      <p:tags r:id="rId1"/>
    </p:custDataLst>
    <p:extLst>
      <p:ext uri="{BB962C8B-B14F-4D97-AF65-F5344CB8AC3E}">
        <p14:creationId xmlns:p14="http://schemas.microsoft.com/office/powerpoint/2010/main" val="3001952327"/>
      </p:ext>
    </p:extLst>
  </p:cSld>
  <p:clrMapOvr>
    <a:masterClrMapping/>
  </p:clrMapOvr>
  <mc:AlternateContent xmlns:mc="http://schemas.openxmlformats.org/markup-compatibility/2006" xmlns:p14="http://schemas.microsoft.com/office/powerpoint/2010/main">
    <mc:Choice Requires="p14">
      <p:transition spd="slow" p14:dur="2000" advTm="32668"/>
    </mc:Choice>
    <mc:Fallback xmlns="">
      <p:transition spd="slow" advTm="326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56504"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300594" y="2204371"/>
            <a:ext cx="3272921" cy="653547"/>
          </a:xfrm>
        </p:spPr>
        <p:txBody>
          <a:bodyPr>
            <a:noAutofit/>
          </a:bodyPr>
          <a:lstStyle/>
          <a:p>
            <a:pPr algn="ctr"/>
            <a:r>
              <a:rPr lang="en-US" sz="2800" dirty="0">
                <a:solidFill>
                  <a:schemeClr val="tx1"/>
                </a:solidFill>
                <a:latin typeface="Abadi" panose="020B0604020104020204" pitchFamily="34" charset="0"/>
              </a:rPr>
              <a:t>IN THE GOSPEL TODAY WE SEE, GOD REVEALING HIS GREAT MISSION TO A SPECIAL PERSON.</a:t>
            </a:r>
          </a:p>
        </p:txBody>
      </p:sp>
      <p:sp>
        <p:nvSpPr>
          <p:cNvPr id="9" name="TextBox 8">
            <a:extLst>
              <a:ext uri="{FF2B5EF4-FFF2-40B4-BE49-F238E27FC236}">
                <a16:creationId xmlns:a16="http://schemas.microsoft.com/office/drawing/2014/main" id="{9002F652-9DB8-4F25-ADD0-879E54401825}"/>
              </a:ext>
            </a:extLst>
          </p:cNvPr>
          <p:cNvSpPr txBox="1"/>
          <p:nvPr/>
        </p:nvSpPr>
        <p:spPr>
          <a:xfrm>
            <a:off x="3643791" y="281180"/>
            <a:ext cx="7291552" cy="1077218"/>
          </a:xfrm>
          <a:prstGeom prst="rect">
            <a:avLst/>
          </a:prstGeom>
          <a:noFill/>
        </p:spPr>
        <p:txBody>
          <a:bodyPr wrap="square">
            <a:spAutoFit/>
          </a:bodyPr>
          <a:lstStyle/>
          <a:p>
            <a:r>
              <a:rPr lang="en-US" sz="3200" b="0" i="0" dirty="0">
                <a:solidFill>
                  <a:schemeClr val="bg2"/>
                </a:solidFill>
                <a:effectLst/>
                <a:latin typeface="Roboto" panose="02000000000000000000" pitchFamily="2" charset="0"/>
              </a:rPr>
              <a:t>The </a:t>
            </a:r>
            <a:r>
              <a:rPr lang="en-US" sz="3200" b="0" i="0" dirty="0">
                <a:solidFill>
                  <a:srgbClr val="FFFF00"/>
                </a:solidFill>
                <a:effectLst/>
                <a:latin typeface="Roboto" panose="02000000000000000000" pitchFamily="2" charset="0"/>
              </a:rPr>
              <a:t>angel Gabriel </a:t>
            </a:r>
            <a:r>
              <a:rPr lang="en-US" sz="3200" b="0" i="0" dirty="0">
                <a:solidFill>
                  <a:schemeClr val="bg2"/>
                </a:solidFill>
                <a:effectLst/>
                <a:latin typeface="Roboto" panose="02000000000000000000" pitchFamily="2" charset="0"/>
              </a:rPr>
              <a:t>was sent from God</a:t>
            </a:r>
            <a:br>
              <a:rPr lang="en-US" sz="3200" dirty="0">
                <a:solidFill>
                  <a:schemeClr val="bg2"/>
                </a:solidFill>
              </a:rPr>
            </a:br>
            <a:r>
              <a:rPr lang="en-US" sz="3200" b="0" i="0" dirty="0">
                <a:solidFill>
                  <a:schemeClr val="bg2"/>
                </a:solidFill>
                <a:effectLst/>
                <a:latin typeface="Roboto" panose="02000000000000000000" pitchFamily="2" charset="0"/>
              </a:rPr>
              <a:t>to a town of Galilee called Nazareth</a:t>
            </a:r>
            <a:endParaRPr lang="en-GB" sz="3200" dirty="0">
              <a:solidFill>
                <a:schemeClr val="bg2"/>
              </a:solidFill>
            </a:endParaRPr>
          </a:p>
        </p:txBody>
      </p:sp>
      <p:pic>
        <p:nvPicPr>
          <p:cNvPr id="11" name="Picture 10">
            <a:extLst>
              <a:ext uri="{FF2B5EF4-FFF2-40B4-BE49-F238E27FC236}">
                <a16:creationId xmlns:a16="http://schemas.microsoft.com/office/drawing/2014/main" id="{9696AE08-7EFA-471A-8535-E72E4C85AF30}"/>
              </a:ext>
            </a:extLst>
          </p:cNvPr>
          <p:cNvPicPr>
            <a:picLocks noChangeAspect="1"/>
          </p:cNvPicPr>
          <p:nvPr/>
        </p:nvPicPr>
        <p:blipFill>
          <a:blip r:embed="rId3"/>
          <a:stretch>
            <a:fillRect/>
          </a:stretch>
        </p:blipFill>
        <p:spPr>
          <a:xfrm>
            <a:off x="7630909" y="1280341"/>
            <a:ext cx="2718386" cy="3155153"/>
          </a:xfrm>
          <a:prstGeom prst="rect">
            <a:avLst/>
          </a:prstGeom>
          <a:ln>
            <a:noFill/>
          </a:ln>
          <a:effectLst>
            <a:softEdge rad="112500"/>
          </a:effectLst>
        </p:spPr>
      </p:pic>
      <p:sp>
        <p:nvSpPr>
          <p:cNvPr id="13" name="TextBox 12">
            <a:extLst>
              <a:ext uri="{FF2B5EF4-FFF2-40B4-BE49-F238E27FC236}">
                <a16:creationId xmlns:a16="http://schemas.microsoft.com/office/drawing/2014/main" id="{3D9D6F50-C2AF-4F3E-8FF9-987484312DB3}"/>
              </a:ext>
            </a:extLst>
          </p:cNvPr>
          <p:cNvSpPr txBox="1"/>
          <p:nvPr/>
        </p:nvSpPr>
        <p:spPr>
          <a:xfrm>
            <a:off x="3643791" y="5007160"/>
            <a:ext cx="8321310" cy="1569660"/>
          </a:xfrm>
          <a:prstGeom prst="rect">
            <a:avLst/>
          </a:prstGeom>
          <a:noFill/>
        </p:spPr>
        <p:txBody>
          <a:bodyPr wrap="square">
            <a:spAutoFit/>
          </a:bodyPr>
          <a:lstStyle/>
          <a:p>
            <a:r>
              <a:rPr lang="en-US" sz="3200" b="0" i="0" dirty="0">
                <a:solidFill>
                  <a:schemeClr val="bg2"/>
                </a:solidFill>
                <a:effectLst/>
                <a:latin typeface="Roboto" panose="02000000000000000000" pitchFamily="2" charset="0"/>
              </a:rPr>
              <a:t>Angel Gabriel was sent to a virgin betrothed to a man named Joseph, of the house of David, and the virgin’s name was </a:t>
            </a:r>
            <a:r>
              <a:rPr lang="en-US" sz="3200" b="0" i="0" dirty="0">
                <a:solidFill>
                  <a:srgbClr val="FFFF00"/>
                </a:solidFill>
                <a:effectLst/>
                <a:latin typeface="Roboto" panose="02000000000000000000" pitchFamily="2" charset="0"/>
              </a:rPr>
              <a:t>Mary</a:t>
            </a:r>
            <a:r>
              <a:rPr lang="en-US" sz="3200" b="0" i="0" dirty="0">
                <a:solidFill>
                  <a:schemeClr val="bg2"/>
                </a:solidFill>
                <a:effectLst/>
                <a:latin typeface="Roboto" panose="02000000000000000000" pitchFamily="2" charset="0"/>
              </a:rPr>
              <a:t>.</a:t>
            </a:r>
            <a:endParaRPr lang="en-GB" sz="3200" dirty="0">
              <a:solidFill>
                <a:schemeClr val="bg2"/>
              </a:solidFill>
            </a:endParaRPr>
          </a:p>
        </p:txBody>
      </p:sp>
      <p:pic>
        <p:nvPicPr>
          <p:cNvPr id="17" name="Picture 16">
            <a:extLst>
              <a:ext uri="{FF2B5EF4-FFF2-40B4-BE49-F238E27FC236}">
                <a16:creationId xmlns:a16="http://schemas.microsoft.com/office/drawing/2014/main" id="{38717080-1272-4CF0-8F17-DEF86790AD71}"/>
              </a:ext>
            </a:extLst>
          </p:cNvPr>
          <p:cNvPicPr>
            <a:picLocks noChangeAspect="1"/>
          </p:cNvPicPr>
          <p:nvPr/>
        </p:nvPicPr>
        <p:blipFill>
          <a:blip r:embed="rId4"/>
          <a:stretch>
            <a:fillRect/>
          </a:stretch>
        </p:blipFill>
        <p:spPr>
          <a:xfrm>
            <a:off x="6096000" y="1280341"/>
            <a:ext cx="1824060" cy="315515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174736287"/>
      </p:ext>
    </p:extLst>
  </p:cSld>
  <p:clrMapOvr>
    <a:masterClrMapping/>
  </p:clrMapOvr>
  <mc:AlternateContent xmlns:mc="http://schemas.openxmlformats.org/markup-compatibility/2006" xmlns:p14="http://schemas.microsoft.com/office/powerpoint/2010/main">
    <mc:Choice Requires="p14">
      <p:transition spd="slow" p14:dur="2000" advTm="27044"/>
    </mc:Choice>
    <mc:Fallback xmlns="">
      <p:transition spd="slow" advTm="27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F6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a:xfrm>
            <a:off x="8993509" y="572673"/>
            <a:ext cx="2613872" cy="2295196"/>
          </a:xfrm>
        </p:spPr>
        <p:txBody>
          <a:bodyPr vert="horz" lIns="91440" tIns="45720" rIns="91440" bIns="45720" rtlCol="0" anchor="ctr">
            <a:normAutofit/>
          </a:bodyPr>
          <a:lstStyle/>
          <a:p>
            <a:r>
              <a:rPr lang="en-US" sz="3600" dirty="0">
                <a:solidFill>
                  <a:srgbClr val="FFFFFF"/>
                </a:solidFill>
              </a:rPr>
              <a:t>C</a:t>
            </a:r>
            <a:r>
              <a:rPr lang="en-US" sz="3600" b="0" i="0" dirty="0">
                <a:solidFill>
                  <a:srgbClr val="FFFFFF"/>
                </a:solidFill>
                <a:effectLst/>
              </a:rPr>
              <a:t>oming to her, the angel said,</a:t>
            </a:r>
            <a:endParaRPr lang="en-US" sz="3600" dirty="0">
              <a:solidFill>
                <a:srgbClr val="FFFFFF"/>
              </a:solidFill>
            </a:endParaRP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8721868" y="3457597"/>
            <a:ext cx="3157153" cy="2827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363936"/>
                </a:solidFill>
                <a:effectLst/>
                <a:latin typeface="Roboto" panose="02000000000000000000" pitchFamily="2" charset="0"/>
              </a:rPr>
              <a:t>Mary was greatly troubled at what was said</a:t>
            </a:r>
            <a:br>
              <a:rPr lang="en-US" b="1" dirty="0"/>
            </a:br>
            <a:r>
              <a:rPr lang="en-US" b="1" i="0" dirty="0">
                <a:solidFill>
                  <a:srgbClr val="363936"/>
                </a:solidFill>
                <a:effectLst/>
                <a:latin typeface="Roboto" panose="02000000000000000000" pitchFamily="2" charset="0"/>
              </a:rPr>
              <a:t>and pondered what sort of greeting this might be.</a:t>
            </a:r>
            <a:endParaRPr lang="en-US" b="1" dirty="0"/>
          </a:p>
        </p:txBody>
      </p:sp>
      <p:pic>
        <p:nvPicPr>
          <p:cNvPr id="14" name="Picture 13">
            <a:extLst>
              <a:ext uri="{FF2B5EF4-FFF2-40B4-BE49-F238E27FC236}">
                <a16:creationId xmlns:a16="http://schemas.microsoft.com/office/drawing/2014/main" id="{5CFD3D29-B636-490A-860D-77F598BD1D97}"/>
              </a:ext>
            </a:extLst>
          </p:cNvPr>
          <p:cNvPicPr>
            <a:picLocks noChangeAspect="1"/>
          </p:cNvPicPr>
          <p:nvPr/>
        </p:nvPicPr>
        <p:blipFill>
          <a:blip r:embed="rId3"/>
          <a:stretch>
            <a:fillRect/>
          </a:stretch>
        </p:blipFill>
        <p:spPr>
          <a:xfrm>
            <a:off x="857206" y="572673"/>
            <a:ext cx="7551683" cy="5519455"/>
          </a:xfrm>
          <a:prstGeom prst="rect">
            <a:avLst/>
          </a:prstGeom>
        </p:spPr>
      </p:pic>
      <p:sp>
        <p:nvSpPr>
          <p:cNvPr id="11" name="Speech Bubble: Oval 10">
            <a:extLst>
              <a:ext uri="{FF2B5EF4-FFF2-40B4-BE49-F238E27FC236}">
                <a16:creationId xmlns:a16="http://schemas.microsoft.com/office/drawing/2014/main" id="{A514FF1A-83DB-4850-A9D6-ABC126C9F3B2}"/>
              </a:ext>
            </a:extLst>
          </p:cNvPr>
          <p:cNvSpPr/>
          <p:nvPr/>
        </p:nvSpPr>
        <p:spPr>
          <a:xfrm>
            <a:off x="3051239" y="1135117"/>
            <a:ext cx="2403629" cy="1732752"/>
          </a:xfrm>
          <a:prstGeom prst="wedgeEllipseCallout">
            <a:avLst>
              <a:gd name="adj1" fmla="val -69096"/>
              <a:gd name="adj2" fmla="val -303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“Hail, full of grace! The Lord is with you.”</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2602246923"/>
      </p:ext>
    </p:extLst>
  </p:cSld>
  <p:clrMapOvr>
    <a:masterClrMapping/>
  </p:clrMapOvr>
  <mc:AlternateContent xmlns:mc="http://schemas.openxmlformats.org/markup-compatibility/2006" xmlns:p14="http://schemas.microsoft.com/office/powerpoint/2010/main">
    <mc:Choice Requires="p14">
      <p:transition spd="slow" p14:dur="2000" advTm="19465"/>
    </mc:Choice>
    <mc:Fallback xmlns="">
      <p:transition spd="slow" advTm="194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a:xfrm>
            <a:off x="269064" y="350345"/>
            <a:ext cx="6857999" cy="653547"/>
          </a:xfrm>
        </p:spPr>
        <p:txBody>
          <a:bodyPr/>
          <a:lstStyle/>
          <a:p>
            <a:r>
              <a:rPr lang="en-US" b="0" i="0" dirty="0">
                <a:solidFill>
                  <a:srgbClr val="363936"/>
                </a:solidFill>
                <a:effectLst/>
                <a:latin typeface="Roboto" panose="02000000000000000000" pitchFamily="2" charset="0"/>
              </a:rPr>
              <a:t>Then the angel said to her,</a:t>
            </a:r>
            <a:endParaRPr lang="en-US" dirty="0"/>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9669517" y="1003892"/>
            <a:ext cx="2112579" cy="2113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MARY ASKS THE ANGEL</a:t>
            </a:r>
          </a:p>
        </p:txBody>
      </p:sp>
      <p:pic>
        <p:nvPicPr>
          <p:cNvPr id="8" name="Picture 7">
            <a:extLst>
              <a:ext uri="{FF2B5EF4-FFF2-40B4-BE49-F238E27FC236}">
                <a16:creationId xmlns:a16="http://schemas.microsoft.com/office/drawing/2014/main" id="{E9567A65-6082-4EE7-BAC4-BE98B8BBD5E3}"/>
              </a:ext>
            </a:extLst>
          </p:cNvPr>
          <p:cNvPicPr>
            <a:picLocks noChangeAspect="1"/>
          </p:cNvPicPr>
          <p:nvPr/>
        </p:nvPicPr>
        <p:blipFill>
          <a:blip r:embed="rId3"/>
          <a:stretch>
            <a:fillRect/>
          </a:stretch>
        </p:blipFill>
        <p:spPr>
          <a:xfrm>
            <a:off x="2811518" y="1339308"/>
            <a:ext cx="6857999" cy="5168347"/>
          </a:xfrm>
          <a:prstGeom prst="rect">
            <a:avLst/>
          </a:prstGeom>
        </p:spPr>
      </p:pic>
      <p:sp>
        <p:nvSpPr>
          <p:cNvPr id="10" name="Speech Bubble: Rectangle 9">
            <a:extLst>
              <a:ext uri="{FF2B5EF4-FFF2-40B4-BE49-F238E27FC236}">
                <a16:creationId xmlns:a16="http://schemas.microsoft.com/office/drawing/2014/main" id="{3CE72C98-C00F-4AD8-83F5-6DC89A7C0C98}"/>
              </a:ext>
            </a:extLst>
          </p:cNvPr>
          <p:cNvSpPr/>
          <p:nvPr/>
        </p:nvSpPr>
        <p:spPr>
          <a:xfrm>
            <a:off x="4540469" y="1502980"/>
            <a:ext cx="3720662" cy="1439917"/>
          </a:xfrm>
          <a:prstGeom prst="wedgeRectCallout">
            <a:avLst>
              <a:gd name="adj1" fmla="val -62980"/>
              <a:gd name="adj2" fmla="val 33586"/>
            </a:avLst>
          </a:prstGeom>
        </p:spPr>
        <p:style>
          <a:lnRef idx="1">
            <a:schemeClr val="accent4"/>
          </a:lnRef>
          <a:fillRef idx="2">
            <a:schemeClr val="accent4"/>
          </a:fillRef>
          <a:effectRef idx="1">
            <a:schemeClr val="accent4"/>
          </a:effectRef>
          <a:fontRef idx="minor">
            <a:schemeClr val="dk1"/>
          </a:fontRef>
        </p:style>
        <p:txBody>
          <a:bodyPr rtlCol="0" anchor="ctr"/>
          <a:lstStyle/>
          <a:p>
            <a:pPr fontAlgn="base"/>
            <a:r>
              <a:rPr lang="en-US" b="1" i="0" dirty="0">
                <a:solidFill>
                  <a:srgbClr val="363936"/>
                </a:solidFill>
                <a:effectLst/>
                <a:latin typeface="Abadi" panose="020B0604020104020204" pitchFamily="34" charset="0"/>
              </a:rPr>
              <a:t>“Do not be afraid, Mary,</a:t>
            </a:r>
            <a:br>
              <a:rPr lang="en-US" b="1" i="0" dirty="0">
                <a:solidFill>
                  <a:srgbClr val="363936"/>
                </a:solidFill>
                <a:effectLst/>
                <a:latin typeface="Abadi" panose="020B0604020104020204" pitchFamily="34" charset="0"/>
              </a:rPr>
            </a:br>
            <a:r>
              <a:rPr lang="en-US" b="1" i="0" dirty="0">
                <a:solidFill>
                  <a:srgbClr val="363936"/>
                </a:solidFill>
                <a:effectLst/>
                <a:latin typeface="Abadi" panose="020B0604020104020204" pitchFamily="34" charset="0"/>
              </a:rPr>
              <a:t>for you have found favor with God.</a:t>
            </a:r>
          </a:p>
          <a:p>
            <a:pPr fontAlgn="base"/>
            <a:r>
              <a:rPr lang="en-US" b="1" i="0" dirty="0">
                <a:solidFill>
                  <a:srgbClr val="363936"/>
                </a:solidFill>
                <a:effectLst/>
                <a:latin typeface="Abadi" panose="020B0604020104020204" pitchFamily="34" charset="0"/>
              </a:rPr>
              <a:t>“Behold, you will conceive in your womb and bear a son,</a:t>
            </a:r>
            <a:br>
              <a:rPr lang="en-US" b="1" i="0" dirty="0">
                <a:solidFill>
                  <a:srgbClr val="363936"/>
                </a:solidFill>
                <a:effectLst/>
                <a:latin typeface="Abadi" panose="020B0604020104020204" pitchFamily="34" charset="0"/>
              </a:rPr>
            </a:br>
            <a:r>
              <a:rPr lang="en-US" b="1" i="0" dirty="0">
                <a:solidFill>
                  <a:srgbClr val="363936"/>
                </a:solidFill>
                <a:effectLst/>
                <a:latin typeface="Abadi" panose="020B0604020104020204" pitchFamily="34" charset="0"/>
              </a:rPr>
              <a:t>and you shall name him Jesus.</a:t>
            </a:r>
          </a:p>
        </p:txBody>
      </p:sp>
      <p:sp>
        <p:nvSpPr>
          <p:cNvPr id="12" name="Speech Bubble: Rectangle 11">
            <a:extLst>
              <a:ext uri="{FF2B5EF4-FFF2-40B4-BE49-F238E27FC236}">
                <a16:creationId xmlns:a16="http://schemas.microsoft.com/office/drawing/2014/main" id="{2E16C93D-E70D-4C1C-ADEE-EA2FFB46C519}"/>
              </a:ext>
            </a:extLst>
          </p:cNvPr>
          <p:cNvSpPr/>
          <p:nvPr/>
        </p:nvSpPr>
        <p:spPr>
          <a:xfrm>
            <a:off x="84083" y="1502980"/>
            <a:ext cx="2519856" cy="4099034"/>
          </a:xfrm>
          <a:prstGeom prst="wedgeRectCallout">
            <a:avLst>
              <a:gd name="adj1" fmla="val 82536"/>
              <a:gd name="adj2" fmla="val -2184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i="0" dirty="0">
                <a:solidFill>
                  <a:srgbClr val="363936"/>
                </a:solidFill>
                <a:effectLst/>
                <a:latin typeface="Abadi" panose="020B0604020104020204" pitchFamily="34" charset="0"/>
              </a:rPr>
              <a:t>He will be </a:t>
            </a:r>
            <a:r>
              <a:rPr lang="en-US" sz="2000" b="1" i="0" dirty="0">
                <a:solidFill>
                  <a:schemeClr val="accent5">
                    <a:lumMod val="75000"/>
                  </a:schemeClr>
                </a:solidFill>
                <a:effectLst/>
                <a:latin typeface="Abadi" panose="020B0604020104020204" pitchFamily="34" charset="0"/>
              </a:rPr>
              <a:t>great</a:t>
            </a:r>
            <a:r>
              <a:rPr lang="en-US" sz="2000" b="1" i="0" dirty="0">
                <a:solidFill>
                  <a:srgbClr val="363936"/>
                </a:solidFill>
                <a:effectLst/>
                <a:latin typeface="Abadi" panose="020B0604020104020204" pitchFamily="34" charset="0"/>
              </a:rPr>
              <a:t> and will be called </a:t>
            </a:r>
            <a:r>
              <a:rPr lang="en-US" sz="2000" b="1" i="0" dirty="0">
                <a:solidFill>
                  <a:schemeClr val="accent5">
                    <a:lumMod val="75000"/>
                  </a:schemeClr>
                </a:solidFill>
                <a:effectLst/>
                <a:latin typeface="Abadi" panose="020B0604020104020204" pitchFamily="34" charset="0"/>
              </a:rPr>
              <a:t>Son of the Most High</a:t>
            </a:r>
            <a:r>
              <a:rPr lang="en-US" sz="2000" b="1" i="0" dirty="0">
                <a:solidFill>
                  <a:srgbClr val="363936"/>
                </a:solidFill>
                <a:effectLst/>
                <a:latin typeface="Abadi" panose="020B0604020104020204" pitchFamily="34" charset="0"/>
              </a:rPr>
              <a:t>,</a:t>
            </a:r>
            <a:br>
              <a:rPr lang="en-US" sz="2000" b="1" dirty="0">
                <a:latin typeface="Abadi" panose="020B0604020104020204" pitchFamily="34" charset="0"/>
              </a:rPr>
            </a:br>
            <a:r>
              <a:rPr lang="en-US" sz="2000" b="1" i="0" dirty="0">
                <a:solidFill>
                  <a:srgbClr val="363936"/>
                </a:solidFill>
                <a:effectLst/>
                <a:latin typeface="Abadi" panose="020B0604020104020204" pitchFamily="34" charset="0"/>
              </a:rPr>
              <a:t>and the Lord God will give him the throne of David his father,</a:t>
            </a:r>
            <a:br>
              <a:rPr lang="en-US" sz="2000" b="1" dirty="0">
                <a:latin typeface="Abadi" panose="020B0604020104020204" pitchFamily="34" charset="0"/>
              </a:rPr>
            </a:br>
            <a:r>
              <a:rPr lang="en-US" sz="2000" b="1" i="0" dirty="0">
                <a:solidFill>
                  <a:srgbClr val="363936"/>
                </a:solidFill>
                <a:effectLst/>
                <a:latin typeface="Abadi" panose="020B0604020104020204" pitchFamily="34" charset="0"/>
              </a:rPr>
              <a:t>and </a:t>
            </a:r>
            <a:r>
              <a:rPr lang="en-US" sz="2000" b="1" i="0" dirty="0">
                <a:solidFill>
                  <a:schemeClr val="accent5">
                    <a:lumMod val="75000"/>
                  </a:schemeClr>
                </a:solidFill>
                <a:effectLst/>
                <a:latin typeface="Abadi" panose="020B0604020104020204" pitchFamily="34" charset="0"/>
              </a:rPr>
              <a:t>he will rule over the house of Jacob forever</a:t>
            </a:r>
            <a:r>
              <a:rPr lang="en-US" sz="2000" b="1" i="0" dirty="0">
                <a:solidFill>
                  <a:srgbClr val="363936"/>
                </a:solidFill>
                <a:effectLst/>
                <a:latin typeface="Abadi" panose="020B0604020104020204" pitchFamily="34" charset="0"/>
              </a:rPr>
              <a:t>,</a:t>
            </a:r>
            <a:br>
              <a:rPr lang="en-US" sz="2000" b="1" dirty="0">
                <a:latin typeface="Abadi" panose="020B0604020104020204" pitchFamily="34" charset="0"/>
              </a:rPr>
            </a:br>
            <a:r>
              <a:rPr lang="en-US" sz="2000" b="1" i="0" dirty="0">
                <a:solidFill>
                  <a:srgbClr val="363936"/>
                </a:solidFill>
                <a:effectLst/>
                <a:latin typeface="Abadi" panose="020B0604020104020204" pitchFamily="34" charset="0"/>
              </a:rPr>
              <a:t>and of </a:t>
            </a:r>
            <a:r>
              <a:rPr lang="en-US" sz="2000" b="1" i="0" dirty="0">
                <a:solidFill>
                  <a:schemeClr val="accent5">
                    <a:lumMod val="75000"/>
                  </a:schemeClr>
                </a:solidFill>
                <a:effectLst/>
                <a:latin typeface="Abadi" panose="020B0604020104020204" pitchFamily="34" charset="0"/>
              </a:rPr>
              <a:t>his kingdom there will be no end</a:t>
            </a:r>
            <a:r>
              <a:rPr lang="en-US" sz="2000" b="1" i="0" dirty="0">
                <a:solidFill>
                  <a:srgbClr val="363936"/>
                </a:solidFill>
                <a:effectLst/>
                <a:latin typeface="Abadi" panose="020B0604020104020204" pitchFamily="34" charset="0"/>
              </a:rPr>
              <a:t>.”</a:t>
            </a:r>
            <a:endParaRPr lang="en-GB" sz="2000" b="1" dirty="0">
              <a:latin typeface="Abadi" panose="020B0604020104020204" pitchFamily="34" charset="0"/>
            </a:endParaRPr>
          </a:p>
        </p:txBody>
      </p:sp>
      <p:sp>
        <p:nvSpPr>
          <p:cNvPr id="13" name="Speech Bubble: Oval 12">
            <a:extLst>
              <a:ext uri="{FF2B5EF4-FFF2-40B4-BE49-F238E27FC236}">
                <a16:creationId xmlns:a16="http://schemas.microsoft.com/office/drawing/2014/main" id="{2F735254-B0B8-4E66-964E-0769383BA921}"/>
              </a:ext>
            </a:extLst>
          </p:cNvPr>
          <p:cNvSpPr/>
          <p:nvPr/>
        </p:nvSpPr>
        <p:spPr>
          <a:xfrm>
            <a:off x="9877095" y="4004441"/>
            <a:ext cx="2230821" cy="1849667"/>
          </a:xfrm>
          <a:prstGeom prst="wedgeEllipseCallout">
            <a:avLst>
              <a:gd name="adj1" fmla="val -85482"/>
              <a:gd name="adj2" fmla="val -3332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0" dirty="0">
                <a:solidFill>
                  <a:srgbClr val="363936"/>
                </a:solidFill>
                <a:effectLst/>
                <a:latin typeface="Roboto" panose="02000000000000000000" pitchFamily="2" charset="0"/>
              </a:rPr>
              <a:t>“How can this be,</a:t>
            </a:r>
            <a:br>
              <a:rPr lang="en-US" b="1" dirty="0"/>
            </a:br>
            <a:r>
              <a:rPr lang="en-US" b="1" i="0" dirty="0">
                <a:solidFill>
                  <a:srgbClr val="363936"/>
                </a:solidFill>
                <a:effectLst/>
                <a:latin typeface="Roboto" panose="02000000000000000000" pitchFamily="2" charset="0"/>
              </a:rPr>
              <a:t>since I have no relations with a man?”</a:t>
            </a:r>
            <a:endParaRPr lang="en-GB" b="1" dirty="0"/>
          </a:p>
        </p:txBody>
      </p:sp>
    </p:spTree>
    <p:custDataLst>
      <p:tags r:id="rId1"/>
    </p:custDataLst>
    <p:extLst>
      <p:ext uri="{BB962C8B-B14F-4D97-AF65-F5344CB8AC3E}">
        <p14:creationId xmlns:p14="http://schemas.microsoft.com/office/powerpoint/2010/main" val="2458698573"/>
      </p:ext>
    </p:extLst>
  </p:cSld>
  <p:clrMapOvr>
    <a:masterClrMapping/>
  </p:clrMapOvr>
  <mc:AlternateContent xmlns:mc="http://schemas.openxmlformats.org/markup-compatibility/2006" xmlns:p14="http://schemas.microsoft.com/office/powerpoint/2010/main">
    <mc:Choice Requires="p14">
      <p:transition spd="slow" p14:dur="2000" advTm="46788"/>
    </mc:Choice>
    <mc:Fallback xmlns="">
      <p:transition spd="slow" advTm="46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208490" y="59908"/>
            <a:ext cx="6857999" cy="653547"/>
          </a:xfrm>
        </p:spPr>
        <p:txBody>
          <a:bodyPr/>
          <a:lstStyle/>
          <a:p>
            <a:r>
              <a:rPr lang="en-US" dirty="0">
                <a:solidFill>
                  <a:srgbClr val="363936"/>
                </a:solidFill>
                <a:latin typeface="Roboto" panose="02000000000000000000" pitchFamily="2" charset="0"/>
              </a:rPr>
              <a:t>T</a:t>
            </a:r>
            <a:r>
              <a:rPr lang="en-US" b="0" i="0" dirty="0">
                <a:solidFill>
                  <a:srgbClr val="363936"/>
                </a:solidFill>
                <a:effectLst/>
                <a:latin typeface="Roboto" panose="02000000000000000000" pitchFamily="2" charset="0"/>
              </a:rPr>
              <a:t>he angel said to her in reply,</a:t>
            </a:r>
            <a:endParaRPr lang="en-US" dirty="0"/>
          </a:p>
        </p:txBody>
      </p:sp>
      <p:pic>
        <p:nvPicPr>
          <p:cNvPr id="9" name="Picture 8">
            <a:extLst>
              <a:ext uri="{FF2B5EF4-FFF2-40B4-BE49-F238E27FC236}">
                <a16:creationId xmlns:a16="http://schemas.microsoft.com/office/drawing/2014/main" id="{D267F957-68F6-4929-AA73-D44C2E7E146A}"/>
              </a:ext>
            </a:extLst>
          </p:cNvPr>
          <p:cNvPicPr>
            <a:picLocks noChangeAspect="1"/>
          </p:cNvPicPr>
          <p:nvPr/>
        </p:nvPicPr>
        <p:blipFill>
          <a:blip r:embed="rId3"/>
          <a:stretch>
            <a:fillRect/>
          </a:stretch>
        </p:blipFill>
        <p:spPr>
          <a:xfrm>
            <a:off x="2895598" y="951778"/>
            <a:ext cx="6963103" cy="5222327"/>
          </a:xfrm>
          <a:prstGeom prst="rect">
            <a:avLst/>
          </a:prstGeom>
        </p:spPr>
      </p:pic>
      <p:sp>
        <p:nvSpPr>
          <p:cNvPr id="10" name="Speech Bubble: Rectangle 9">
            <a:extLst>
              <a:ext uri="{FF2B5EF4-FFF2-40B4-BE49-F238E27FC236}">
                <a16:creationId xmlns:a16="http://schemas.microsoft.com/office/drawing/2014/main" id="{019D9C28-2F4C-402D-8F6F-14F358DAE428}"/>
              </a:ext>
            </a:extLst>
          </p:cNvPr>
          <p:cNvSpPr/>
          <p:nvPr/>
        </p:nvSpPr>
        <p:spPr>
          <a:xfrm>
            <a:off x="5302471" y="868658"/>
            <a:ext cx="3993931" cy="1713186"/>
          </a:xfrm>
          <a:prstGeom prst="wedgeRectCallout">
            <a:avLst>
              <a:gd name="adj1" fmla="val -59589"/>
              <a:gd name="adj2" fmla="val 879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0" dirty="0">
                <a:solidFill>
                  <a:srgbClr val="363936"/>
                </a:solidFill>
                <a:effectLst/>
                <a:latin typeface="Roboto" panose="02000000000000000000" pitchFamily="2" charset="0"/>
              </a:rPr>
              <a:t>“</a:t>
            </a:r>
            <a:r>
              <a:rPr lang="en-US" b="1" i="0" dirty="0">
                <a:solidFill>
                  <a:schemeClr val="accent5">
                    <a:lumMod val="75000"/>
                  </a:schemeClr>
                </a:solidFill>
                <a:effectLst/>
                <a:latin typeface="Roboto" panose="02000000000000000000" pitchFamily="2" charset="0"/>
              </a:rPr>
              <a:t>The Holy Spirit </a:t>
            </a:r>
            <a:r>
              <a:rPr lang="en-US" b="1" i="0" dirty="0">
                <a:solidFill>
                  <a:srgbClr val="363936"/>
                </a:solidFill>
                <a:effectLst/>
                <a:latin typeface="Roboto" panose="02000000000000000000" pitchFamily="2" charset="0"/>
              </a:rPr>
              <a:t>will come upon you,</a:t>
            </a:r>
            <a:br>
              <a:rPr lang="en-US" b="1" dirty="0"/>
            </a:br>
            <a:r>
              <a:rPr lang="en-US" b="1" i="0" dirty="0">
                <a:solidFill>
                  <a:srgbClr val="363936"/>
                </a:solidFill>
                <a:effectLst/>
                <a:latin typeface="Roboto" panose="02000000000000000000" pitchFamily="2" charset="0"/>
              </a:rPr>
              <a:t>and </a:t>
            </a:r>
            <a:r>
              <a:rPr lang="en-US" b="1" i="0" dirty="0">
                <a:solidFill>
                  <a:schemeClr val="accent5">
                    <a:lumMod val="75000"/>
                  </a:schemeClr>
                </a:solidFill>
                <a:effectLst/>
                <a:latin typeface="Roboto" panose="02000000000000000000" pitchFamily="2" charset="0"/>
              </a:rPr>
              <a:t>the power of the Most High will overshadow you</a:t>
            </a:r>
            <a:r>
              <a:rPr lang="en-US" b="1" i="0" dirty="0">
                <a:solidFill>
                  <a:srgbClr val="363936"/>
                </a:solidFill>
                <a:effectLst/>
                <a:latin typeface="Roboto" panose="02000000000000000000" pitchFamily="2" charset="0"/>
              </a:rPr>
              <a:t>.</a:t>
            </a:r>
            <a:br>
              <a:rPr lang="en-US" b="1" dirty="0"/>
            </a:br>
            <a:r>
              <a:rPr lang="en-US" b="1" i="0" dirty="0">
                <a:solidFill>
                  <a:srgbClr val="363936"/>
                </a:solidFill>
                <a:effectLst/>
                <a:latin typeface="Roboto" panose="02000000000000000000" pitchFamily="2" charset="0"/>
              </a:rPr>
              <a:t>Therefore, the child to be born</a:t>
            </a:r>
            <a:br>
              <a:rPr lang="en-US" b="1" dirty="0"/>
            </a:br>
            <a:r>
              <a:rPr lang="en-US" b="1" i="0" dirty="0">
                <a:solidFill>
                  <a:srgbClr val="363936"/>
                </a:solidFill>
                <a:effectLst/>
                <a:latin typeface="Roboto" panose="02000000000000000000" pitchFamily="2" charset="0"/>
              </a:rPr>
              <a:t>will be called </a:t>
            </a:r>
            <a:r>
              <a:rPr lang="en-US" b="1" i="0" dirty="0">
                <a:solidFill>
                  <a:schemeClr val="accent5">
                    <a:lumMod val="75000"/>
                  </a:schemeClr>
                </a:solidFill>
                <a:effectLst/>
                <a:latin typeface="Roboto" panose="02000000000000000000" pitchFamily="2" charset="0"/>
              </a:rPr>
              <a:t>holy, the Son of God</a:t>
            </a:r>
            <a:r>
              <a:rPr lang="en-US" b="1" i="0" dirty="0">
                <a:solidFill>
                  <a:srgbClr val="363936"/>
                </a:solidFill>
                <a:effectLst/>
                <a:latin typeface="Roboto" panose="02000000000000000000" pitchFamily="2" charset="0"/>
              </a:rPr>
              <a:t>.</a:t>
            </a:r>
            <a:br>
              <a:rPr lang="en-US" b="1" dirty="0"/>
            </a:br>
            <a:endParaRPr lang="en-GB" b="1" dirty="0"/>
          </a:p>
        </p:txBody>
      </p:sp>
      <p:sp>
        <p:nvSpPr>
          <p:cNvPr id="11" name="Oval 10">
            <a:extLst>
              <a:ext uri="{FF2B5EF4-FFF2-40B4-BE49-F238E27FC236}">
                <a16:creationId xmlns:a16="http://schemas.microsoft.com/office/drawing/2014/main" id="{74FD930E-7BCF-48FE-98F2-F3C8D6317BBE}"/>
              </a:ext>
              <a:ext uri="{C183D7F6-B498-43B3-948B-1728B52AA6E4}">
                <adec:decorative xmlns:adec="http://schemas.microsoft.com/office/drawing/2017/decorative" val="1"/>
              </a:ext>
            </a:extLst>
          </p:cNvPr>
          <p:cNvSpPr/>
          <p:nvPr/>
        </p:nvSpPr>
        <p:spPr>
          <a:xfrm>
            <a:off x="208490" y="4855473"/>
            <a:ext cx="2492670" cy="18606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363936"/>
                </a:solidFill>
                <a:effectLst/>
                <a:latin typeface="Roboto" panose="02000000000000000000" pitchFamily="2" charset="0"/>
              </a:rPr>
              <a:t>THE ANGEL GAVE HER A SIGN TOO….</a:t>
            </a:r>
            <a:endParaRPr lang="en-US" b="1" dirty="0"/>
          </a:p>
        </p:txBody>
      </p:sp>
      <p:sp>
        <p:nvSpPr>
          <p:cNvPr id="12" name="Speech Bubble: Rectangle 11">
            <a:extLst>
              <a:ext uri="{FF2B5EF4-FFF2-40B4-BE49-F238E27FC236}">
                <a16:creationId xmlns:a16="http://schemas.microsoft.com/office/drawing/2014/main" id="{1D0B065A-412E-4427-85D1-ACCF6D11DB76}"/>
              </a:ext>
            </a:extLst>
          </p:cNvPr>
          <p:cNvSpPr/>
          <p:nvPr/>
        </p:nvSpPr>
        <p:spPr>
          <a:xfrm>
            <a:off x="472966" y="1113319"/>
            <a:ext cx="2762503" cy="2937050"/>
          </a:xfrm>
          <a:prstGeom prst="wedgeRectCallout">
            <a:avLst>
              <a:gd name="adj1" fmla="val 73134"/>
              <a:gd name="adj2" fmla="val -179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i="0" dirty="0">
                <a:solidFill>
                  <a:srgbClr val="363936"/>
                </a:solidFill>
                <a:effectLst/>
                <a:latin typeface="Abadi" panose="020B0604020104020204" pitchFamily="34" charset="0"/>
              </a:rPr>
              <a:t>“And behold, Elizabeth, your relative,</a:t>
            </a:r>
            <a:br>
              <a:rPr lang="en-US" sz="2000" b="1" dirty="0">
                <a:latin typeface="Abadi" panose="020B0604020104020204" pitchFamily="34" charset="0"/>
              </a:rPr>
            </a:br>
            <a:r>
              <a:rPr lang="en-US" sz="2000" b="1" i="0" dirty="0">
                <a:solidFill>
                  <a:srgbClr val="363936"/>
                </a:solidFill>
                <a:effectLst/>
                <a:latin typeface="Abadi" panose="020B0604020104020204" pitchFamily="34" charset="0"/>
              </a:rPr>
              <a:t>has also conceived a son in her old age,</a:t>
            </a:r>
            <a:br>
              <a:rPr lang="en-US" sz="2000" b="1" dirty="0">
                <a:latin typeface="Abadi" panose="020B0604020104020204" pitchFamily="34" charset="0"/>
              </a:rPr>
            </a:br>
            <a:r>
              <a:rPr lang="en-US" sz="2000" b="1" i="0" dirty="0">
                <a:solidFill>
                  <a:srgbClr val="363936"/>
                </a:solidFill>
                <a:effectLst/>
                <a:latin typeface="Abadi" panose="020B0604020104020204" pitchFamily="34" charset="0"/>
              </a:rPr>
              <a:t>and this is the sixth month for her who was called barren;</a:t>
            </a:r>
            <a:br>
              <a:rPr lang="en-US" sz="2000" b="1" dirty="0">
                <a:latin typeface="Abadi" panose="020B0604020104020204" pitchFamily="34" charset="0"/>
              </a:rPr>
            </a:br>
            <a:r>
              <a:rPr lang="en-US" sz="2000" b="1" i="0" dirty="0">
                <a:solidFill>
                  <a:schemeClr val="accent2">
                    <a:lumMod val="75000"/>
                  </a:schemeClr>
                </a:solidFill>
                <a:effectLst/>
                <a:latin typeface="Abadi" panose="020B0604020104020204" pitchFamily="34" charset="0"/>
              </a:rPr>
              <a:t>for nothing will be impossible for God</a:t>
            </a:r>
            <a:r>
              <a:rPr lang="en-US" sz="2000" b="1" i="0" dirty="0">
                <a:solidFill>
                  <a:srgbClr val="363936"/>
                </a:solidFill>
                <a:effectLst/>
                <a:latin typeface="Abadi" panose="020B0604020104020204" pitchFamily="34" charset="0"/>
              </a:rPr>
              <a:t>.”</a:t>
            </a:r>
            <a:br>
              <a:rPr lang="en-US" sz="2000" b="1" dirty="0">
                <a:latin typeface="Abadi" panose="020B0604020104020204" pitchFamily="34" charset="0"/>
              </a:rPr>
            </a:br>
            <a:endParaRPr lang="en-GB" sz="2000" b="1" dirty="0">
              <a:latin typeface="Abadi" panose="020B0604020104020204" pitchFamily="34" charset="0"/>
            </a:endParaRPr>
          </a:p>
        </p:txBody>
      </p:sp>
      <p:sp>
        <p:nvSpPr>
          <p:cNvPr id="13" name="Oval 12">
            <a:extLst>
              <a:ext uri="{FF2B5EF4-FFF2-40B4-BE49-F238E27FC236}">
                <a16:creationId xmlns:a16="http://schemas.microsoft.com/office/drawing/2014/main" id="{872A0A56-2EC4-4604-B2BE-98ECC5B39800}"/>
              </a:ext>
              <a:ext uri="{C183D7F6-B498-43B3-948B-1728B52AA6E4}">
                <adec:decorative xmlns:adec="http://schemas.microsoft.com/office/drawing/2017/decorative" val="1"/>
              </a:ext>
            </a:extLst>
          </p:cNvPr>
          <p:cNvSpPr/>
          <p:nvPr/>
        </p:nvSpPr>
        <p:spPr>
          <a:xfrm>
            <a:off x="9907720" y="143991"/>
            <a:ext cx="2075790" cy="139787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i="0" dirty="0">
                <a:solidFill>
                  <a:srgbClr val="363936"/>
                </a:solidFill>
                <a:effectLst/>
                <a:latin typeface="Roboto" panose="02000000000000000000" pitchFamily="2" charset="0"/>
              </a:rPr>
              <a:t>AND MARY SAID,</a:t>
            </a:r>
            <a:endParaRPr lang="en-US" b="1" dirty="0"/>
          </a:p>
        </p:txBody>
      </p:sp>
      <p:sp>
        <p:nvSpPr>
          <p:cNvPr id="14" name="Speech Bubble: Oval 13">
            <a:extLst>
              <a:ext uri="{FF2B5EF4-FFF2-40B4-BE49-F238E27FC236}">
                <a16:creationId xmlns:a16="http://schemas.microsoft.com/office/drawing/2014/main" id="{F4F8B509-0677-4987-AAB1-0A6C818070EE}"/>
              </a:ext>
            </a:extLst>
          </p:cNvPr>
          <p:cNvSpPr/>
          <p:nvPr/>
        </p:nvSpPr>
        <p:spPr>
          <a:xfrm>
            <a:off x="9459310" y="2995448"/>
            <a:ext cx="2732690" cy="2154621"/>
          </a:xfrm>
          <a:prstGeom prst="wedgeEllipseCallout">
            <a:avLst>
              <a:gd name="adj1" fmla="val -95084"/>
              <a:gd name="adj2" fmla="val -410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i="0" dirty="0">
                <a:solidFill>
                  <a:srgbClr val="363936"/>
                </a:solidFill>
                <a:effectLst/>
                <a:latin typeface="Abadi" panose="020B0604020104020204" pitchFamily="34" charset="0"/>
              </a:rPr>
              <a:t> “Behold, I am the handmaid of the Lord.</a:t>
            </a:r>
            <a:br>
              <a:rPr lang="en-US" sz="2000" b="1" dirty="0">
                <a:latin typeface="Abadi" panose="020B0604020104020204" pitchFamily="34" charset="0"/>
              </a:rPr>
            </a:br>
            <a:r>
              <a:rPr lang="en-US" sz="2000" b="1" i="0" dirty="0">
                <a:solidFill>
                  <a:srgbClr val="363936"/>
                </a:solidFill>
                <a:effectLst/>
                <a:latin typeface="Abadi" panose="020B0604020104020204" pitchFamily="34" charset="0"/>
              </a:rPr>
              <a:t>May </a:t>
            </a:r>
            <a:r>
              <a:rPr lang="en-US" sz="2000" b="1" i="0" dirty="0">
                <a:solidFill>
                  <a:schemeClr val="accent2">
                    <a:lumMod val="75000"/>
                  </a:schemeClr>
                </a:solidFill>
                <a:effectLst/>
                <a:latin typeface="Abadi" panose="020B0604020104020204" pitchFamily="34" charset="0"/>
              </a:rPr>
              <a:t>it be done to me according to your word</a:t>
            </a:r>
            <a:r>
              <a:rPr lang="en-US" sz="2000" b="1" i="0" dirty="0">
                <a:solidFill>
                  <a:srgbClr val="363936"/>
                </a:solidFill>
                <a:effectLst/>
                <a:latin typeface="Abadi" panose="020B0604020104020204" pitchFamily="34" charset="0"/>
              </a:rPr>
              <a:t>.”</a:t>
            </a:r>
            <a:endParaRPr lang="en-GB" sz="2000" b="1" dirty="0">
              <a:latin typeface="Abadi" panose="020B0604020104020204" pitchFamily="34" charset="0"/>
            </a:endParaRPr>
          </a:p>
        </p:txBody>
      </p:sp>
      <p:sp>
        <p:nvSpPr>
          <p:cNvPr id="16" name="TextBox 15">
            <a:extLst>
              <a:ext uri="{FF2B5EF4-FFF2-40B4-BE49-F238E27FC236}">
                <a16:creationId xmlns:a16="http://schemas.microsoft.com/office/drawing/2014/main" id="{4153AEDD-432C-4DA7-A916-F77FD78AB053}"/>
              </a:ext>
            </a:extLst>
          </p:cNvPr>
          <p:cNvSpPr txBox="1"/>
          <p:nvPr/>
        </p:nvSpPr>
        <p:spPr>
          <a:xfrm>
            <a:off x="7066489" y="6257225"/>
            <a:ext cx="6111764" cy="461665"/>
          </a:xfrm>
          <a:prstGeom prst="rect">
            <a:avLst/>
          </a:prstGeom>
          <a:noFill/>
        </p:spPr>
        <p:txBody>
          <a:bodyPr wrap="square">
            <a:spAutoFit/>
          </a:bodyPr>
          <a:lstStyle/>
          <a:p>
            <a:r>
              <a:rPr lang="en-US" sz="2400" b="1" i="0" dirty="0">
                <a:solidFill>
                  <a:srgbClr val="363936"/>
                </a:solidFill>
                <a:effectLst/>
                <a:latin typeface="Abadi" panose="020B0604020104020204" pitchFamily="34" charset="0"/>
              </a:rPr>
              <a:t>Then the angel departed from her.</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112335351"/>
      </p:ext>
    </p:extLst>
  </p:cSld>
  <p:clrMapOvr>
    <a:masterClrMapping/>
  </p:clrMapOvr>
  <mc:AlternateContent xmlns:mc="http://schemas.openxmlformats.org/markup-compatibility/2006" xmlns:p14="http://schemas.microsoft.com/office/powerpoint/2010/main">
    <mc:Choice Requires="p14">
      <p:transition spd="slow" p14:dur="2000" advTm="48995"/>
    </mc:Choice>
    <mc:Fallback xmlns="">
      <p:transition spd="slow" advTm="489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42"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out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a:xfrm>
            <a:off x="2331718" y="1363134"/>
            <a:ext cx="7772402" cy="685800"/>
          </a:xfrm>
        </p:spPr>
        <p:txBody>
          <a:bodyPr>
            <a:normAutofit fontScale="90000"/>
          </a:bodyPr>
          <a:lstStyle/>
          <a:p>
            <a:r>
              <a:rPr lang="en-US" b="1" dirty="0">
                <a:latin typeface="Comic Sans MS" panose="030F0702030302020204" pitchFamily="66" charset="0"/>
              </a:rPr>
              <a:t>MARY SAID YES IN FAITH </a:t>
            </a:r>
            <a:br>
              <a:rPr lang="en-US" b="1" dirty="0">
                <a:latin typeface="Comic Sans MS" panose="030F0702030302020204" pitchFamily="66" charset="0"/>
              </a:rPr>
            </a:br>
            <a:r>
              <a:rPr lang="en-US" b="1" dirty="0">
                <a:latin typeface="Comic Sans MS" panose="030F0702030302020204" pitchFamily="66" charset="0"/>
              </a:rPr>
              <a:t>FOR HER MISSION</a:t>
            </a:r>
          </a:p>
          <a:p>
            <a:endParaRPr lang="en-US" b="1" dirty="0">
              <a:latin typeface="Comic Sans MS" panose="030F0702030302020204" pitchFamily="66" charset="0"/>
            </a:endParaRPr>
          </a:p>
        </p:txBody>
      </p:sp>
      <p:sp>
        <p:nvSpPr>
          <p:cNvPr id="5" name="TextBox 4">
            <a:extLst>
              <a:ext uri="{FF2B5EF4-FFF2-40B4-BE49-F238E27FC236}">
                <a16:creationId xmlns:a16="http://schemas.microsoft.com/office/drawing/2014/main" id="{D48F33BB-3E94-4FF8-BFF4-8FAAE2CC6E8F}"/>
              </a:ext>
            </a:extLst>
          </p:cNvPr>
          <p:cNvSpPr txBox="1"/>
          <p:nvPr/>
        </p:nvSpPr>
        <p:spPr>
          <a:xfrm>
            <a:off x="1958602" y="2830904"/>
            <a:ext cx="8145518" cy="1384995"/>
          </a:xfrm>
          <a:prstGeom prst="rect">
            <a:avLst/>
          </a:prstGeom>
          <a:noFill/>
        </p:spPr>
        <p:txBody>
          <a:bodyPr wrap="square">
            <a:spAutoFit/>
          </a:bodyPr>
          <a:lstStyle/>
          <a:p>
            <a:pPr algn="ctr" fontAlgn="base"/>
            <a:r>
              <a:rPr lang="en-US" sz="2800" b="1" dirty="0">
                <a:solidFill>
                  <a:schemeClr val="accent6">
                    <a:lumMod val="75000"/>
                  </a:schemeClr>
                </a:solidFill>
                <a:latin typeface="Abadi" panose="020B0604020104020204" pitchFamily="34" charset="0"/>
              </a:rPr>
              <a:t>MARY’S MISSION WAS REVEALED THROUGH THE WORD: To </a:t>
            </a:r>
            <a:r>
              <a:rPr lang="en-US" sz="2800" b="1" i="0" dirty="0">
                <a:solidFill>
                  <a:schemeClr val="accent6">
                    <a:lumMod val="75000"/>
                  </a:schemeClr>
                </a:solidFill>
                <a:effectLst/>
                <a:latin typeface="Abadi" panose="020B0604020104020204" pitchFamily="34" charset="0"/>
              </a:rPr>
              <a:t>conceive in womb and bear a son and </a:t>
            </a:r>
          </a:p>
          <a:p>
            <a:pPr algn="ctr" fontAlgn="base"/>
            <a:r>
              <a:rPr lang="en-US" sz="2800" b="1" i="0" dirty="0">
                <a:solidFill>
                  <a:schemeClr val="accent6">
                    <a:lumMod val="75000"/>
                  </a:schemeClr>
                </a:solidFill>
                <a:effectLst/>
                <a:latin typeface="Abadi" panose="020B0604020104020204" pitchFamily="34" charset="0"/>
              </a:rPr>
              <a:t>name him Jesus.</a:t>
            </a:r>
          </a:p>
        </p:txBody>
      </p:sp>
      <p:sp>
        <p:nvSpPr>
          <p:cNvPr id="8" name="Title 3">
            <a:extLst>
              <a:ext uri="{FF2B5EF4-FFF2-40B4-BE49-F238E27FC236}">
                <a16:creationId xmlns:a16="http://schemas.microsoft.com/office/drawing/2014/main" id="{11CB841A-A0F2-47A7-BAB1-705790F5E74D}"/>
              </a:ext>
            </a:extLst>
          </p:cNvPr>
          <p:cNvSpPr txBox="1">
            <a:spLocks/>
          </p:cNvSpPr>
          <p:nvPr/>
        </p:nvSpPr>
        <p:spPr>
          <a:xfrm>
            <a:off x="1745765" y="4389579"/>
            <a:ext cx="7772402" cy="6858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ct val="0"/>
              </a:spcBef>
              <a:buFont typeface="Arial" panose="020B0604020202020204" pitchFamily="34" charset="0"/>
              <a:buNone/>
              <a:defRPr sz="4000" kern="1200">
                <a:solidFill>
                  <a:schemeClr val="tx1">
                    <a:lumMod val="75000"/>
                    <a:lumOff val="25000"/>
                  </a:schemeClr>
                </a:solidFill>
                <a:latin typeface="+mj-lt"/>
                <a:ea typeface="+mj-ea"/>
                <a:cs typeface="+mj-cs"/>
              </a:defRPr>
            </a:lvl1pPr>
          </a:lstStyle>
          <a:p>
            <a:pPr algn="l"/>
            <a:r>
              <a:rPr lang="en-US" sz="2400" b="1" dirty="0">
                <a:solidFill>
                  <a:schemeClr val="accent5"/>
                </a:solidFill>
              </a:rPr>
              <a:t>MARY WAS HAVING DOUBTS:</a:t>
            </a:r>
          </a:p>
        </p:txBody>
      </p:sp>
      <p:pic>
        <p:nvPicPr>
          <p:cNvPr id="9" name="Picture 8">
            <a:extLst>
              <a:ext uri="{FF2B5EF4-FFF2-40B4-BE49-F238E27FC236}">
                <a16:creationId xmlns:a16="http://schemas.microsoft.com/office/drawing/2014/main" id="{3D28741A-F22B-4C73-A49B-A80FD4BA39F2}"/>
              </a:ext>
            </a:extLst>
          </p:cNvPr>
          <p:cNvPicPr>
            <a:picLocks noChangeAspect="1"/>
          </p:cNvPicPr>
          <p:nvPr/>
        </p:nvPicPr>
        <p:blipFill>
          <a:blip r:embed="rId3"/>
          <a:stretch>
            <a:fillRect/>
          </a:stretch>
        </p:blipFill>
        <p:spPr>
          <a:xfrm>
            <a:off x="8886457" y="4362879"/>
            <a:ext cx="1288283" cy="1607692"/>
          </a:xfrm>
          <a:prstGeom prst="ellipse">
            <a:avLst/>
          </a:prstGeom>
          <a:ln>
            <a:noFill/>
          </a:ln>
          <a:effectLst>
            <a:softEdge rad="112500"/>
          </a:effectLst>
        </p:spPr>
      </p:pic>
      <p:sp>
        <p:nvSpPr>
          <p:cNvPr id="11" name="Speech Bubble: Oval 10">
            <a:extLst>
              <a:ext uri="{FF2B5EF4-FFF2-40B4-BE49-F238E27FC236}">
                <a16:creationId xmlns:a16="http://schemas.microsoft.com/office/drawing/2014/main" id="{899FD766-7BBD-4EBF-811C-B2484A4CCB66}"/>
              </a:ext>
            </a:extLst>
          </p:cNvPr>
          <p:cNvSpPr/>
          <p:nvPr/>
        </p:nvSpPr>
        <p:spPr>
          <a:xfrm>
            <a:off x="7553519" y="3745500"/>
            <a:ext cx="1748397" cy="1036675"/>
          </a:xfrm>
          <a:prstGeom prst="wedgeEllipseCallout">
            <a:avLst>
              <a:gd name="adj1" fmla="val 56742"/>
              <a:gd name="adj2" fmla="val 394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HOW WILL IT HAPPEN?</a:t>
            </a:r>
            <a:endParaRPr lang="en-GB" b="1" dirty="0"/>
          </a:p>
        </p:txBody>
      </p:sp>
      <p:sp>
        <p:nvSpPr>
          <p:cNvPr id="12" name="Title 3">
            <a:extLst>
              <a:ext uri="{FF2B5EF4-FFF2-40B4-BE49-F238E27FC236}">
                <a16:creationId xmlns:a16="http://schemas.microsoft.com/office/drawing/2014/main" id="{C3B0597B-D62A-476C-8EA3-F6BA71D555DF}"/>
              </a:ext>
            </a:extLst>
          </p:cNvPr>
          <p:cNvSpPr txBox="1">
            <a:spLocks/>
          </p:cNvSpPr>
          <p:nvPr/>
        </p:nvSpPr>
        <p:spPr>
          <a:xfrm>
            <a:off x="1430454" y="5130495"/>
            <a:ext cx="8236927" cy="94364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ct val="0"/>
              </a:spcBef>
              <a:buFont typeface="Arial" panose="020B0604020202020204" pitchFamily="34" charset="0"/>
              <a:buNone/>
              <a:defRPr sz="4000" kern="1200">
                <a:solidFill>
                  <a:schemeClr val="tx1">
                    <a:lumMod val="75000"/>
                    <a:lumOff val="25000"/>
                  </a:schemeClr>
                </a:solidFill>
                <a:latin typeface="+mj-lt"/>
                <a:ea typeface="+mj-ea"/>
                <a:cs typeface="+mj-cs"/>
              </a:defRPr>
            </a:lvl1pPr>
          </a:lstStyle>
          <a:p>
            <a:pPr>
              <a:lnSpc>
                <a:spcPct val="120000"/>
              </a:lnSpc>
            </a:pPr>
            <a:r>
              <a:rPr lang="en-US" sz="3200" b="1" dirty="0">
                <a:solidFill>
                  <a:schemeClr val="accent2">
                    <a:lumMod val="75000"/>
                  </a:schemeClr>
                </a:solidFill>
                <a:latin typeface="Abadi" panose="020B0604020104020204" pitchFamily="34" charset="0"/>
              </a:rPr>
              <a:t>ANGEL ASSURED HER GOD’S HELP: </a:t>
            </a:r>
          </a:p>
          <a:p>
            <a:pPr>
              <a:lnSpc>
                <a:spcPct val="120000"/>
              </a:lnSpc>
            </a:pPr>
            <a:endParaRPr lang="en-US" sz="3200" b="1" dirty="0">
              <a:solidFill>
                <a:schemeClr val="accent2">
                  <a:lumMod val="75000"/>
                </a:schemeClr>
              </a:solidFill>
              <a:latin typeface="Abadi" panose="020B0604020104020204" pitchFamily="34" charset="0"/>
            </a:endParaRPr>
          </a:p>
        </p:txBody>
      </p:sp>
      <p:sp>
        <p:nvSpPr>
          <p:cNvPr id="13" name="TextBox 12">
            <a:extLst>
              <a:ext uri="{FF2B5EF4-FFF2-40B4-BE49-F238E27FC236}">
                <a16:creationId xmlns:a16="http://schemas.microsoft.com/office/drawing/2014/main" id="{80097665-4AC8-4F7B-B390-CFB32541BCBA}"/>
              </a:ext>
            </a:extLst>
          </p:cNvPr>
          <p:cNvSpPr txBox="1"/>
          <p:nvPr/>
        </p:nvSpPr>
        <p:spPr>
          <a:xfrm>
            <a:off x="3690292" y="5835112"/>
            <a:ext cx="6096000" cy="830997"/>
          </a:xfrm>
          <a:prstGeom prst="rect">
            <a:avLst/>
          </a:prstGeom>
          <a:noFill/>
        </p:spPr>
        <p:txBody>
          <a:bodyPr wrap="square">
            <a:spAutoFit/>
          </a:bodyPr>
          <a:lstStyle/>
          <a:p>
            <a:pPr algn="ctr"/>
            <a:r>
              <a:rPr lang="en-GB" sz="2400" b="1" i="0" dirty="0">
                <a:solidFill>
                  <a:srgbClr val="363936"/>
                </a:solidFill>
                <a:effectLst/>
                <a:latin typeface="Roboto" panose="02000000000000000000" pitchFamily="2" charset="0"/>
              </a:rPr>
              <a:t>The Holy Spirit- </a:t>
            </a:r>
          </a:p>
          <a:p>
            <a:pPr algn="ctr"/>
            <a:r>
              <a:rPr lang="en-GB" sz="2400" b="1" i="0" dirty="0">
                <a:solidFill>
                  <a:srgbClr val="363936"/>
                </a:solidFill>
                <a:effectLst/>
                <a:latin typeface="Roboto" panose="02000000000000000000" pitchFamily="2" charset="0"/>
              </a:rPr>
              <a:t>THE POWER OF MOST HIGH</a:t>
            </a:r>
            <a:endParaRPr lang="en-GB" sz="2400" b="1" dirty="0"/>
          </a:p>
        </p:txBody>
      </p:sp>
      <p:sp>
        <p:nvSpPr>
          <p:cNvPr id="14" name="TextBox 13">
            <a:extLst>
              <a:ext uri="{FF2B5EF4-FFF2-40B4-BE49-F238E27FC236}">
                <a16:creationId xmlns:a16="http://schemas.microsoft.com/office/drawing/2014/main" id="{B31E5D8B-5B6E-4943-8C0A-DD8F4AB697E5}"/>
              </a:ext>
            </a:extLst>
          </p:cNvPr>
          <p:cNvSpPr txBox="1"/>
          <p:nvPr/>
        </p:nvSpPr>
        <p:spPr>
          <a:xfrm>
            <a:off x="4505519" y="4755800"/>
            <a:ext cx="6096000" cy="400110"/>
          </a:xfrm>
          <a:prstGeom prst="rect">
            <a:avLst/>
          </a:prstGeom>
          <a:noFill/>
        </p:spPr>
        <p:txBody>
          <a:bodyPr wrap="square">
            <a:spAutoFit/>
          </a:bodyPr>
          <a:lstStyle/>
          <a:p>
            <a:r>
              <a:rPr lang="en-US" sz="2000" b="1" i="0" dirty="0">
                <a:solidFill>
                  <a:schemeClr val="accent3"/>
                </a:solidFill>
                <a:effectLst/>
                <a:latin typeface="Abadi" panose="020B0604020104020204" pitchFamily="34" charset="0"/>
              </a:rPr>
              <a:t>But Mary offered her doubts to the lord..</a:t>
            </a:r>
            <a:endParaRPr lang="en-GB" sz="2000" dirty="0">
              <a:solidFill>
                <a:schemeClr val="accent3"/>
              </a:solidFill>
            </a:endParaRPr>
          </a:p>
        </p:txBody>
      </p:sp>
    </p:spTree>
    <p:custDataLst>
      <p:tags r:id="rId1"/>
    </p:custDataLst>
    <p:extLst>
      <p:ext uri="{BB962C8B-B14F-4D97-AF65-F5344CB8AC3E}">
        <p14:creationId xmlns:p14="http://schemas.microsoft.com/office/powerpoint/2010/main" val="2670418441"/>
      </p:ext>
    </p:extLst>
  </p:cSld>
  <p:clrMapOvr>
    <a:masterClrMapping/>
  </p:clrMapOvr>
  <mc:AlternateContent xmlns:mc="http://schemas.openxmlformats.org/markup-compatibility/2006" xmlns:p14="http://schemas.microsoft.com/office/powerpoint/2010/main">
    <mc:Choice Requires="p14">
      <p:transition spd="slow" p14:dur="2000" advTm="30522"/>
    </mc:Choice>
    <mc:Fallback xmlns="">
      <p:transition spd="slow" advTm="305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AEF67A6-51EB-4DC3-9C98-B1BBEBC6C575}"/>
              </a:ext>
            </a:extLst>
          </p:cNvPr>
          <p:cNvSpPr txBox="1"/>
          <p:nvPr/>
        </p:nvSpPr>
        <p:spPr>
          <a:xfrm>
            <a:off x="1240220" y="321587"/>
            <a:ext cx="9490842" cy="1200329"/>
          </a:xfrm>
          <a:prstGeom prst="rect">
            <a:avLst/>
          </a:prstGeom>
          <a:noFill/>
        </p:spPr>
        <p:txBody>
          <a:bodyPr wrap="square">
            <a:spAutoFit/>
          </a:bodyPr>
          <a:lstStyle/>
          <a:p>
            <a:pPr algn="ctr"/>
            <a:r>
              <a:rPr lang="en-GB" sz="2400" b="1" dirty="0">
                <a:solidFill>
                  <a:schemeClr val="accent5">
                    <a:lumMod val="60000"/>
                    <a:lumOff val="40000"/>
                  </a:schemeClr>
                </a:solidFill>
                <a:latin typeface="Roboto" panose="02000000000000000000" pitchFamily="2" charset="0"/>
              </a:rPr>
              <a:t>MOTHER MARY</a:t>
            </a:r>
            <a:r>
              <a:rPr lang="en-GB" sz="2400" b="1" i="0" dirty="0">
                <a:solidFill>
                  <a:schemeClr val="accent5">
                    <a:lumMod val="60000"/>
                    <a:lumOff val="40000"/>
                  </a:schemeClr>
                </a:solidFill>
                <a:effectLst/>
                <a:latin typeface="Roboto" panose="02000000000000000000" pitchFamily="2" charset="0"/>
              </a:rPr>
              <a:t> WAS GIVEN</a:t>
            </a:r>
            <a:r>
              <a:rPr lang="en-GB" sz="2400" dirty="0">
                <a:solidFill>
                  <a:schemeClr val="accent5">
                    <a:lumMod val="60000"/>
                    <a:lumOff val="40000"/>
                  </a:schemeClr>
                </a:solidFill>
                <a:latin typeface="Roboto" panose="02000000000000000000" pitchFamily="2" charset="0"/>
              </a:rPr>
              <a:t> </a:t>
            </a:r>
            <a:r>
              <a:rPr lang="en-GB" sz="2400" b="1" dirty="0">
                <a:solidFill>
                  <a:schemeClr val="accent5">
                    <a:lumMod val="60000"/>
                    <a:lumOff val="40000"/>
                  </a:schemeClr>
                </a:solidFill>
                <a:latin typeface="Roboto" panose="02000000000000000000" pitchFamily="2" charset="0"/>
              </a:rPr>
              <a:t>A SIGN TOO FOR ASSURANCE</a:t>
            </a:r>
            <a:r>
              <a:rPr lang="en-GB" sz="2400" b="1" i="0" dirty="0">
                <a:solidFill>
                  <a:schemeClr val="accent5">
                    <a:lumMod val="60000"/>
                    <a:lumOff val="40000"/>
                  </a:schemeClr>
                </a:solidFill>
                <a:effectLst/>
                <a:latin typeface="Roboto" panose="02000000000000000000" pitchFamily="2" charset="0"/>
              </a:rPr>
              <a:t> </a:t>
            </a:r>
          </a:p>
          <a:p>
            <a:pPr algn="ctr"/>
            <a:r>
              <a:rPr lang="en-GB" sz="2400" b="1" i="0" dirty="0">
                <a:solidFill>
                  <a:srgbClr val="FFFF00"/>
                </a:solidFill>
                <a:effectLst/>
                <a:latin typeface="Roboto" panose="02000000000000000000" pitchFamily="2" charset="0"/>
              </a:rPr>
              <a:t>HER AUNTY ELIZABETH WHO HAD NO CHILDREN IS HAVING A BABY IN HER WOMB IN HER OLDAGE.</a:t>
            </a:r>
            <a:endParaRPr lang="en-GB" sz="2400" b="1" dirty="0">
              <a:solidFill>
                <a:srgbClr val="FFFF00"/>
              </a:solidFill>
            </a:endParaRPr>
          </a:p>
        </p:txBody>
      </p:sp>
      <p:sp>
        <p:nvSpPr>
          <p:cNvPr id="18" name="TextBox 17">
            <a:extLst>
              <a:ext uri="{FF2B5EF4-FFF2-40B4-BE49-F238E27FC236}">
                <a16:creationId xmlns:a16="http://schemas.microsoft.com/office/drawing/2014/main" id="{845F9FF0-271B-4A22-9A39-F040132ABD2B}"/>
              </a:ext>
            </a:extLst>
          </p:cNvPr>
          <p:cNvSpPr txBox="1"/>
          <p:nvPr/>
        </p:nvSpPr>
        <p:spPr>
          <a:xfrm>
            <a:off x="251917" y="2264874"/>
            <a:ext cx="8736987" cy="584775"/>
          </a:xfrm>
          <a:prstGeom prst="rect">
            <a:avLst/>
          </a:prstGeom>
          <a:noFill/>
        </p:spPr>
        <p:txBody>
          <a:bodyPr wrap="square">
            <a:spAutoFit/>
          </a:bodyPr>
          <a:lstStyle/>
          <a:p>
            <a:r>
              <a:rPr lang="en-US" sz="3200" b="0" i="0" dirty="0">
                <a:solidFill>
                  <a:schemeClr val="bg1"/>
                </a:solidFill>
                <a:effectLst/>
                <a:latin typeface="Abadi" panose="020B0604020104020204" pitchFamily="34" charset="0"/>
              </a:rPr>
              <a:t>‘FOR NOTHING WILL BE IMPOSSIBLE FOR GOD.’</a:t>
            </a:r>
            <a:endParaRPr lang="en-GB" sz="3200" dirty="0">
              <a:solidFill>
                <a:schemeClr val="bg1"/>
              </a:solidFill>
              <a:latin typeface="Abadi" panose="020B0604020104020204" pitchFamily="34" charset="0"/>
            </a:endParaRPr>
          </a:p>
        </p:txBody>
      </p:sp>
      <p:pic>
        <p:nvPicPr>
          <p:cNvPr id="20" name="Picture 19">
            <a:extLst>
              <a:ext uri="{FF2B5EF4-FFF2-40B4-BE49-F238E27FC236}">
                <a16:creationId xmlns:a16="http://schemas.microsoft.com/office/drawing/2014/main" id="{C78E4646-C795-4EF0-89FA-9D5EA9C7A8A5}"/>
              </a:ext>
            </a:extLst>
          </p:cNvPr>
          <p:cNvPicPr>
            <a:picLocks noChangeAspect="1"/>
          </p:cNvPicPr>
          <p:nvPr/>
        </p:nvPicPr>
        <p:blipFill>
          <a:blip r:embed="rId3"/>
          <a:stretch>
            <a:fillRect/>
          </a:stretch>
        </p:blipFill>
        <p:spPr>
          <a:xfrm>
            <a:off x="8738238" y="1591769"/>
            <a:ext cx="2875552" cy="1930984"/>
          </a:xfrm>
          <a:prstGeom prst="rect">
            <a:avLst/>
          </a:prstGeom>
          <a:ln>
            <a:noFill/>
          </a:ln>
          <a:effectLst>
            <a:softEdge rad="112500"/>
          </a:effectLst>
        </p:spPr>
      </p:pic>
      <p:sp>
        <p:nvSpPr>
          <p:cNvPr id="19" name="Title 3">
            <a:extLst>
              <a:ext uri="{FF2B5EF4-FFF2-40B4-BE49-F238E27FC236}">
                <a16:creationId xmlns:a16="http://schemas.microsoft.com/office/drawing/2014/main" id="{FC8902ED-4112-45C2-9C01-CCD14F36B05A}"/>
              </a:ext>
            </a:extLst>
          </p:cNvPr>
          <p:cNvSpPr txBox="1">
            <a:spLocks noGrp="1"/>
          </p:cNvSpPr>
          <p:nvPr>
            <p:ph type="title"/>
          </p:nvPr>
        </p:nvSpPr>
        <p:spPr>
          <a:xfrm>
            <a:off x="6190593" y="4008351"/>
            <a:ext cx="6111764" cy="1865126"/>
          </a:xfrm>
          <a:prstGeom prst="rect">
            <a:avLst/>
          </a:prstGeom>
          <a:noFill/>
        </p:spPr>
        <p:txBody>
          <a:bodyPr wrap="square">
            <a:spAutoFit/>
          </a:bodyPr>
          <a:lstStyle/>
          <a:p>
            <a:pPr algn="ctr"/>
            <a:r>
              <a:rPr lang="en-US" sz="3200" b="0" i="0" dirty="0">
                <a:solidFill>
                  <a:schemeClr val="tx1"/>
                </a:solidFill>
                <a:effectLst/>
                <a:latin typeface="Abadi" panose="020B0604020104020204" pitchFamily="34" charset="0"/>
              </a:rPr>
              <a:t>MARY GAVE HERSELF IN TRUST </a:t>
            </a:r>
            <a:br>
              <a:rPr lang="en-US" sz="3200" b="0" i="0" dirty="0">
                <a:solidFill>
                  <a:schemeClr val="tx1"/>
                </a:solidFill>
                <a:effectLst/>
                <a:latin typeface="Abadi" panose="020B0604020104020204" pitchFamily="34" charset="0"/>
              </a:rPr>
            </a:br>
            <a:r>
              <a:rPr lang="en-US" sz="3200" b="0" i="0" dirty="0">
                <a:solidFill>
                  <a:schemeClr val="tx1"/>
                </a:solidFill>
                <a:effectLst/>
                <a:latin typeface="Abadi" panose="020B0604020104020204" pitchFamily="34" charset="0"/>
              </a:rPr>
              <a:t>FOR THE WORD OF GOD TO ACCOMPLISH IN HER </a:t>
            </a:r>
            <a:br>
              <a:rPr lang="en-US" sz="3200" b="0" i="0" dirty="0">
                <a:solidFill>
                  <a:schemeClr val="tx1"/>
                </a:solidFill>
                <a:effectLst/>
                <a:latin typeface="Abadi" panose="020B0604020104020204" pitchFamily="34" charset="0"/>
              </a:rPr>
            </a:br>
            <a:r>
              <a:rPr lang="en-US" sz="3200" b="0" i="0" dirty="0">
                <a:solidFill>
                  <a:schemeClr val="tx1"/>
                </a:solidFill>
                <a:effectLst/>
                <a:latin typeface="Abadi" panose="020B0604020104020204" pitchFamily="34" charset="0"/>
              </a:rPr>
              <a:t>BY THE POWER OF HOLY SPIRIT. </a:t>
            </a:r>
            <a:endParaRPr lang="en-GB" sz="3200" dirty="0">
              <a:solidFill>
                <a:schemeClr val="tx1"/>
              </a:solidFill>
              <a:latin typeface="Abadi" panose="020B0604020104020204" pitchFamily="34" charset="0"/>
            </a:endParaRPr>
          </a:p>
        </p:txBody>
      </p:sp>
      <p:pic>
        <p:nvPicPr>
          <p:cNvPr id="21" name="Picture 20">
            <a:extLst>
              <a:ext uri="{FF2B5EF4-FFF2-40B4-BE49-F238E27FC236}">
                <a16:creationId xmlns:a16="http://schemas.microsoft.com/office/drawing/2014/main" id="{BEE0A025-2664-4199-B7E4-FCDC7FAF4F03}"/>
              </a:ext>
            </a:extLst>
          </p:cNvPr>
          <p:cNvPicPr>
            <a:picLocks noChangeAspect="1"/>
          </p:cNvPicPr>
          <p:nvPr/>
        </p:nvPicPr>
        <p:blipFill>
          <a:blip r:embed="rId4"/>
          <a:stretch>
            <a:fillRect/>
          </a:stretch>
        </p:blipFill>
        <p:spPr>
          <a:xfrm>
            <a:off x="4046483" y="3276909"/>
            <a:ext cx="1770993" cy="3328010"/>
          </a:xfrm>
          <a:prstGeom prst="rect">
            <a:avLst/>
          </a:prstGeom>
        </p:spPr>
      </p:pic>
      <p:sp>
        <p:nvSpPr>
          <p:cNvPr id="22" name="Speech Bubble: Rectangle 21">
            <a:extLst>
              <a:ext uri="{FF2B5EF4-FFF2-40B4-BE49-F238E27FC236}">
                <a16:creationId xmlns:a16="http://schemas.microsoft.com/office/drawing/2014/main" id="{7A4886B1-1164-457D-910F-4D9F5978C787}"/>
              </a:ext>
            </a:extLst>
          </p:cNvPr>
          <p:cNvSpPr/>
          <p:nvPr/>
        </p:nvSpPr>
        <p:spPr>
          <a:xfrm>
            <a:off x="404286" y="3243572"/>
            <a:ext cx="3642197" cy="2680138"/>
          </a:xfrm>
          <a:prstGeom prst="wedgeRectCallout">
            <a:avLst>
              <a:gd name="adj1" fmla="val 65716"/>
              <a:gd name="adj2" fmla="val 260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i="0" dirty="0">
                <a:solidFill>
                  <a:schemeClr val="accent1"/>
                </a:solidFill>
                <a:effectLst/>
                <a:latin typeface="Comic Sans MS" panose="030F0702030302020204" pitchFamily="66" charset="0"/>
              </a:rPr>
              <a:t> “BEHOLD, I AM THE HANDMAID OF THE LORD.</a:t>
            </a:r>
            <a:br>
              <a:rPr lang="en-US" sz="2400" b="1" dirty="0">
                <a:solidFill>
                  <a:schemeClr val="accent1"/>
                </a:solidFill>
                <a:latin typeface="Comic Sans MS" panose="030F0702030302020204" pitchFamily="66" charset="0"/>
              </a:rPr>
            </a:br>
            <a:r>
              <a:rPr lang="en-US" sz="2400" b="1" i="0" dirty="0">
                <a:solidFill>
                  <a:schemeClr val="accent1"/>
                </a:solidFill>
                <a:effectLst/>
                <a:latin typeface="Comic Sans MS" panose="030F0702030302020204" pitchFamily="66" charset="0"/>
              </a:rPr>
              <a:t>MAY IT BE DONE TO ME ACCORDING TO YOUR WORD.”</a:t>
            </a:r>
            <a:endParaRPr lang="en-GB" sz="2400" b="1" dirty="0">
              <a:solidFill>
                <a:schemeClr val="accent1"/>
              </a:solidFill>
              <a:latin typeface="Comic Sans MS" panose="030F0702030302020204" pitchFamily="66" charset="0"/>
            </a:endParaRPr>
          </a:p>
        </p:txBody>
      </p:sp>
      <p:sp>
        <p:nvSpPr>
          <p:cNvPr id="23" name="TextBox 22">
            <a:extLst>
              <a:ext uri="{FF2B5EF4-FFF2-40B4-BE49-F238E27FC236}">
                <a16:creationId xmlns:a16="http://schemas.microsoft.com/office/drawing/2014/main" id="{31E70D97-7ACC-48ED-846B-4301B9DFC6A4}"/>
              </a:ext>
            </a:extLst>
          </p:cNvPr>
          <p:cNvSpPr txBox="1"/>
          <p:nvPr/>
        </p:nvSpPr>
        <p:spPr>
          <a:xfrm>
            <a:off x="5817476" y="5906814"/>
            <a:ext cx="6858000" cy="584775"/>
          </a:xfrm>
          <a:prstGeom prst="rect">
            <a:avLst/>
          </a:prstGeom>
          <a:noFill/>
        </p:spPr>
        <p:txBody>
          <a:bodyPr wrap="square">
            <a:spAutoFit/>
          </a:bodyPr>
          <a:lstStyle/>
          <a:p>
            <a:r>
              <a:rPr lang="en-US" sz="3200" dirty="0">
                <a:solidFill>
                  <a:schemeClr val="bg2"/>
                </a:solidFill>
              </a:rPr>
              <a:t>MOTHER MARY OBEYED IN FAITH</a:t>
            </a:r>
            <a:endParaRPr lang="en-GB" sz="3200" dirty="0">
              <a:solidFill>
                <a:schemeClr val="bg2"/>
              </a:solidFill>
            </a:endParaRPr>
          </a:p>
        </p:txBody>
      </p:sp>
    </p:spTree>
    <p:custDataLst>
      <p:tags r:id="rId1"/>
    </p:custDataLst>
    <p:extLst>
      <p:ext uri="{BB962C8B-B14F-4D97-AF65-F5344CB8AC3E}">
        <p14:creationId xmlns:p14="http://schemas.microsoft.com/office/powerpoint/2010/main" val="2600515555"/>
      </p:ext>
    </p:extLst>
  </p:cSld>
  <p:clrMapOvr>
    <a:masterClrMapping/>
  </p:clrMapOvr>
  <mc:AlternateContent xmlns:mc="http://schemas.openxmlformats.org/markup-compatibility/2006" xmlns:p14="http://schemas.microsoft.com/office/powerpoint/2010/main">
    <mc:Choice Requires="p14">
      <p:transition spd="slow" p14:dur="2000" advTm="31529"/>
    </mc:Choice>
    <mc:Fallback xmlns="">
      <p:transition spd="slow" advTm="31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p:bldP spid="19" grpId="0"/>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3621-583A-4F64-BE9B-CE525EEBE69E}"/>
              </a:ext>
            </a:extLst>
          </p:cNvPr>
          <p:cNvSpPr>
            <a:spLocks noGrp="1"/>
          </p:cNvSpPr>
          <p:nvPr>
            <p:ph type="title"/>
          </p:nvPr>
        </p:nvSpPr>
        <p:spPr>
          <a:xfrm>
            <a:off x="207795" y="110178"/>
            <a:ext cx="10742623" cy="653547"/>
          </a:xfrm>
        </p:spPr>
        <p:txBody>
          <a:bodyPr>
            <a:normAutofit fontScale="90000"/>
          </a:bodyPr>
          <a:lstStyle/>
          <a:p>
            <a:r>
              <a:rPr lang="en-US" dirty="0">
                <a:latin typeface="Abadi" panose="020B0604020104020204" pitchFamily="34" charset="0"/>
              </a:rPr>
              <a:t>THE LIVING WORD ‘JESUS’ HAS COME TO US TOO….</a:t>
            </a:r>
            <a:endParaRPr lang="en-GB" dirty="0">
              <a:latin typeface="Abadi" panose="020B0604020104020204" pitchFamily="34" charset="0"/>
            </a:endParaRPr>
          </a:p>
        </p:txBody>
      </p:sp>
      <p:sp>
        <p:nvSpPr>
          <p:cNvPr id="5" name="Title 1">
            <a:extLst>
              <a:ext uri="{FF2B5EF4-FFF2-40B4-BE49-F238E27FC236}">
                <a16:creationId xmlns:a16="http://schemas.microsoft.com/office/drawing/2014/main" id="{934DE268-B05C-468F-B468-65603C74AF5F}"/>
              </a:ext>
            </a:extLst>
          </p:cNvPr>
          <p:cNvSpPr txBox="1">
            <a:spLocks/>
          </p:cNvSpPr>
          <p:nvPr/>
        </p:nvSpPr>
        <p:spPr>
          <a:xfrm>
            <a:off x="1148535" y="735845"/>
            <a:ext cx="9695794" cy="312238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pPr>
              <a:lnSpc>
                <a:spcPct val="100000"/>
              </a:lnSpc>
            </a:pPr>
            <a:r>
              <a:rPr lang="en-US" sz="3600" dirty="0">
                <a:latin typeface="Abadi" panose="020B0604020104020204" pitchFamily="34" charset="0"/>
              </a:rPr>
              <a:t>THROUGH ,</a:t>
            </a:r>
          </a:p>
          <a:p>
            <a:pPr>
              <a:lnSpc>
                <a:spcPct val="100000"/>
              </a:lnSpc>
            </a:pPr>
            <a:r>
              <a:rPr lang="en-US" sz="3600" dirty="0">
                <a:latin typeface="Abadi" panose="020B0604020104020204" pitchFamily="34" charset="0"/>
              </a:rPr>
              <a:t>* THE HOLY SCRIPTURES</a:t>
            </a:r>
          </a:p>
        </p:txBody>
      </p:sp>
      <p:sp>
        <p:nvSpPr>
          <p:cNvPr id="6" name="Title 1">
            <a:extLst>
              <a:ext uri="{FF2B5EF4-FFF2-40B4-BE49-F238E27FC236}">
                <a16:creationId xmlns:a16="http://schemas.microsoft.com/office/drawing/2014/main" id="{78553285-11BA-4847-B9A2-4A5F550A9791}"/>
              </a:ext>
            </a:extLst>
          </p:cNvPr>
          <p:cNvSpPr txBox="1">
            <a:spLocks/>
          </p:cNvSpPr>
          <p:nvPr/>
        </p:nvSpPr>
        <p:spPr>
          <a:xfrm>
            <a:off x="678165" y="3348523"/>
            <a:ext cx="9695794" cy="65354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pPr algn="ctr"/>
            <a:r>
              <a:rPr lang="en-US" dirty="0">
                <a:latin typeface="Abadi" panose="020B0604020104020204" pitchFamily="34" charset="0"/>
              </a:rPr>
              <a:t>HOW ARE WE RESPONDING?</a:t>
            </a:r>
            <a:endParaRPr lang="en-GB" dirty="0">
              <a:latin typeface="Abadi" panose="020B0604020104020204" pitchFamily="34" charset="0"/>
            </a:endParaRPr>
          </a:p>
        </p:txBody>
      </p:sp>
      <p:sp>
        <p:nvSpPr>
          <p:cNvPr id="7" name="Title 1">
            <a:extLst>
              <a:ext uri="{FF2B5EF4-FFF2-40B4-BE49-F238E27FC236}">
                <a16:creationId xmlns:a16="http://schemas.microsoft.com/office/drawing/2014/main" id="{1B75FDF3-DDC0-4207-8113-4B96F9B05ACA}"/>
              </a:ext>
            </a:extLst>
          </p:cNvPr>
          <p:cNvSpPr txBox="1">
            <a:spLocks/>
          </p:cNvSpPr>
          <p:nvPr/>
        </p:nvSpPr>
        <p:spPr>
          <a:xfrm>
            <a:off x="1818040" y="4083774"/>
            <a:ext cx="10447531" cy="275561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US" sz="3200" dirty="0">
                <a:latin typeface="Abadi" panose="020B0604020104020204" pitchFamily="34" charset="0"/>
              </a:rPr>
              <a:t>ARE WE DOUBTFUL?</a:t>
            </a:r>
          </a:p>
          <a:p>
            <a:r>
              <a:rPr lang="en-US" sz="3200" dirty="0">
                <a:latin typeface="Abadi" panose="020B0604020104020204" pitchFamily="34" charset="0"/>
              </a:rPr>
              <a:t>ARE WE OFFERING OUR DOUBTS AND WEAKNESSES  TO GOD LIKE MARY?</a:t>
            </a:r>
          </a:p>
          <a:p>
            <a:r>
              <a:rPr lang="en-US" sz="3200" dirty="0">
                <a:latin typeface="Abadi" panose="020B0604020104020204" pitchFamily="34" charset="0"/>
              </a:rPr>
              <a:t>ARE WE TRUSTING IN THE HEAVENLY HELP THROUGH HOLY SPIRIT?</a:t>
            </a:r>
          </a:p>
          <a:p>
            <a:r>
              <a:rPr lang="en-US" sz="3200" dirty="0">
                <a:latin typeface="Abadi" panose="020B0604020104020204" pitchFamily="34" charset="0"/>
              </a:rPr>
              <a:t>OR ARE WE IGNORING THE LIVING WORD?</a:t>
            </a:r>
            <a:endParaRPr lang="en-GB" sz="3200" dirty="0">
              <a:latin typeface="Abadi" panose="020B0604020104020204" pitchFamily="34" charset="0"/>
            </a:endParaRPr>
          </a:p>
        </p:txBody>
      </p:sp>
      <p:pic>
        <p:nvPicPr>
          <p:cNvPr id="10" name="Picture 9">
            <a:extLst>
              <a:ext uri="{FF2B5EF4-FFF2-40B4-BE49-F238E27FC236}">
                <a16:creationId xmlns:a16="http://schemas.microsoft.com/office/drawing/2014/main" id="{887FB87B-F0B9-4412-9E89-E11F442CDD52}"/>
              </a:ext>
            </a:extLst>
          </p:cNvPr>
          <p:cNvPicPr>
            <a:picLocks noChangeAspect="1"/>
          </p:cNvPicPr>
          <p:nvPr/>
        </p:nvPicPr>
        <p:blipFill>
          <a:blip r:embed="rId3"/>
          <a:stretch>
            <a:fillRect/>
          </a:stretch>
        </p:blipFill>
        <p:spPr>
          <a:xfrm>
            <a:off x="207795" y="4007286"/>
            <a:ext cx="1250325" cy="2551169"/>
          </a:xfrm>
          <a:prstGeom prst="rect">
            <a:avLst/>
          </a:prstGeom>
          <a:ln>
            <a:noFill/>
          </a:ln>
          <a:effectLst>
            <a:softEdge rad="112500"/>
          </a:effectLst>
        </p:spPr>
      </p:pic>
      <p:sp>
        <p:nvSpPr>
          <p:cNvPr id="8" name="Title 4">
            <a:extLst>
              <a:ext uri="{FF2B5EF4-FFF2-40B4-BE49-F238E27FC236}">
                <a16:creationId xmlns:a16="http://schemas.microsoft.com/office/drawing/2014/main" id="{F2BBFE16-A718-4EE9-AD40-85D80E1CDF8E}"/>
              </a:ext>
            </a:extLst>
          </p:cNvPr>
          <p:cNvSpPr txBox="1">
            <a:spLocks/>
          </p:cNvSpPr>
          <p:nvPr/>
        </p:nvSpPr>
        <p:spPr>
          <a:xfrm>
            <a:off x="1818040" y="2297035"/>
            <a:ext cx="8882821" cy="12501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pPr algn="ctr"/>
            <a:r>
              <a:rPr lang="en-US" sz="2400" b="1" dirty="0">
                <a:solidFill>
                  <a:schemeClr val="accent5"/>
                </a:solidFill>
                <a:latin typeface="Comic Sans MS" panose="030F0702030302020204" pitchFamily="66" charset="0"/>
              </a:rPr>
              <a:t>THE WORD COMES TO US TO BE MADE FLESH IN US JUST LIKE IT CAME TO MARY</a:t>
            </a:r>
          </a:p>
        </p:txBody>
      </p:sp>
      <p:pic>
        <p:nvPicPr>
          <p:cNvPr id="9" name="Picture 8">
            <a:extLst>
              <a:ext uri="{FF2B5EF4-FFF2-40B4-BE49-F238E27FC236}">
                <a16:creationId xmlns:a16="http://schemas.microsoft.com/office/drawing/2014/main" id="{3FF81E87-C6C7-4BF6-B2CB-805E00CA657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2" y="1081733"/>
            <a:ext cx="1186060" cy="1156340"/>
          </a:xfrm>
          <a:prstGeom prst="rect">
            <a:avLst/>
          </a:prstGeom>
          <a:ln>
            <a:noFill/>
          </a:ln>
          <a:effectLst>
            <a:softEdge rad="112500"/>
          </a:effectLst>
        </p:spPr>
      </p:pic>
      <p:pic>
        <p:nvPicPr>
          <p:cNvPr id="11" name="Picture 10">
            <a:extLst>
              <a:ext uri="{FF2B5EF4-FFF2-40B4-BE49-F238E27FC236}">
                <a16:creationId xmlns:a16="http://schemas.microsoft.com/office/drawing/2014/main" id="{6E6F96C6-AA64-4763-B1AF-E2F12C8CF399}"/>
              </a:ext>
            </a:extLst>
          </p:cNvPr>
          <p:cNvPicPr>
            <a:picLocks noChangeAspect="1"/>
          </p:cNvPicPr>
          <p:nvPr/>
        </p:nvPicPr>
        <p:blipFill>
          <a:blip r:embed="rId5"/>
          <a:stretch>
            <a:fillRect/>
          </a:stretch>
        </p:blipFill>
        <p:spPr>
          <a:xfrm>
            <a:off x="6096000" y="868476"/>
            <a:ext cx="1413948" cy="1307762"/>
          </a:xfrm>
          <a:prstGeom prst="ellipse">
            <a:avLst/>
          </a:prstGeom>
          <a:ln>
            <a:noFill/>
          </a:ln>
          <a:effectLst>
            <a:softEdge rad="112500"/>
          </a:effectLst>
        </p:spPr>
      </p:pic>
      <p:sp>
        <p:nvSpPr>
          <p:cNvPr id="13" name="TextBox 12">
            <a:extLst>
              <a:ext uri="{FF2B5EF4-FFF2-40B4-BE49-F238E27FC236}">
                <a16:creationId xmlns:a16="http://schemas.microsoft.com/office/drawing/2014/main" id="{61196554-FD12-4A39-BF92-F21B142C8FE9}"/>
              </a:ext>
            </a:extLst>
          </p:cNvPr>
          <p:cNvSpPr txBox="1"/>
          <p:nvPr/>
        </p:nvSpPr>
        <p:spPr>
          <a:xfrm>
            <a:off x="7363286" y="1206886"/>
            <a:ext cx="6253654" cy="630942"/>
          </a:xfrm>
          <a:prstGeom prst="rect">
            <a:avLst/>
          </a:prstGeom>
          <a:noFill/>
        </p:spPr>
        <p:txBody>
          <a:bodyPr wrap="square">
            <a:spAutoFit/>
          </a:bodyPr>
          <a:lstStyle/>
          <a:p>
            <a:pPr>
              <a:lnSpc>
                <a:spcPct val="100000"/>
              </a:lnSpc>
            </a:pPr>
            <a:r>
              <a:rPr lang="en-US" sz="3500" dirty="0">
                <a:solidFill>
                  <a:schemeClr val="tx1">
                    <a:lumMod val="75000"/>
                    <a:lumOff val="25000"/>
                  </a:schemeClr>
                </a:solidFill>
                <a:latin typeface="Abadi" panose="020B0604020104020204" pitchFamily="34" charset="0"/>
                <a:ea typeface="+mj-ea"/>
                <a:cs typeface="+mj-cs"/>
              </a:rPr>
              <a:t>* THE HOLY EUCHARIST</a:t>
            </a:r>
          </a:p>
        </p:txBody>
      </p:sp>
    </p:spTree>
    <p:custDataLst>
      <p:tags r:id="rId1"/>
    </p:custDataLst>
    <p:extLst>
      <p:ext uri="{BB962C8B-B14F-4D97-AF65-F5344CB8AC3E}">
        <p14:creationId xmlns:p14="http://schemas.microsoft.com/office/powerpoint/2010/main" val="1285671276"/>
      </p:ext>
    </p:extLst>
  </p:cSld>
  <p:clrMapOvr>
    <a:masterClrMapping/>
  </p:clrMapOvr>
  <mc:AlternateContent xmlns:mc="http://schemas.openxmlformats.org/markup-compatibility/2006" xmlns:p14="http://schemas.microsoft.com/office/powerpoint/2010/main">
    <mc:Choice Requires="p14">
      <p:transition spd="slow" p14:dur="2000" advTm="44092"/>
    </mc:Choice>
    <mc:Fallback xmlns="">
      <p:transition spd="slow" advTm="44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4" presetClass="entr" presetSubtype="1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barn(inVertical)">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barn(inVertical)">
                                      <p:cBhvr>
                                        <p:cTn id="51" dur="500"/>
                                        <p:tgtEl>
                                          <p:spTgt spid="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barn(inVertical)">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barn(inVertical)">
                                      <p:cBhvr>
                                        <p:cTn id="6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8"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1|3|2.9|2.4|5.2|2.7|3"/>
</p:tagLst>
</file>

<file path=ppt/tags/tag10.xml><?xml version="1.0" encoding="utf-8"?>
<p:tagLst xmlns:a="http://schemas.openxmlformats.org/drawingml/2006/main" xmlns:r="http://schemas.openxmlformats.org/officeDocument/2006/relationships" xmlns:p="http://schemas.openxmlformats.org/presentationml/2006/main">
  <p:tag name="TIMING" val="|0.8|2.6|7.7|7.4|4.5"/>
</p:tagLst>
</file>

<file path=ppt/tags/tag11.xml><?xml version="1.0" encoding="utf-8"?>
<p:tagLst xmlns:a="http://schemas.openxmlformats.org/drawingml/2006/main" xmlns:r="http://schemas.openxmlformats.org/officeDocument/2006/relationships" xmlns:p="http://schemas.openxmlformats.org/presentationml/2006/main">
  <p:tag name="TIMING" val="|1|2|18.4"/>
</p:tagLst>
</file>

<file path=ppt/tags/tag12.xml><?xml version="1.0" encoding="utf-8"?>
<p:tagLst xmlns:a="http://schemas.openxmlformats.org/drawingml/2006/main" xmlns:r="http://schemas.openxmlformats.org/officeDocument/2006/relationships" xmlns:p="http://schemas.openxmlformats.org/presentationml/2006/main">
  <p:tag name="TIMING" val="|0.6|1.7"/>
</p:tagLst>
</file>

<file path=ppt/tags/tag13.xml><?xml version="1.0" encoding="utf-8"?>
<p:tagLst xmlns:a="http://schemas.openxmlformats.org/drawingml/2006/main" xmlns:r="http://schemas.openxmlformats.org/officeDocument/2006/relationships" xmlns:p="http://schemas.openxmlformats.org/presentationml/2006/main">
  <p:tag name="TIMING" val="|1.2|5|1.7|3.4|1.9"/>
</p:tagLst>
</file>

<file path=ppt/tags/tag14.xml><?xml version="1.0" encoding="utf-8"?>
<p:tagLst xmlns:a="http://schemas.openxmlformats.org/drawingml/2006/main" xmlns:r="http://schemas.openxmlformats.org/officeDocument/2006/relationships" xmlns:p="http://schemas.openxmlformats.org/presentationml/2006/main">
  <p:tag name="TIMING" val="|0.5|1.1|1.3|2.2|0.6|0.9|0.8|1.1"/>
</p:tagLst>
</file>

<file path=ppt/tags/tag2.xml><?xml version="1.0" encoding="utf-8"?>
<p:tagLst xmlns:a="http://schemas.openxmlformats.org/drawingml/2006/main" xmlns:r="http://schemas.openxmlformats.org/officeDocument/2006/relationships" xmlns:p="http://schemas.openxmlformats.org/presentationml/2006/main">
  <p:tag name="TIMING" val="|0.9|5.7|8"/>
</p:tagLst>
</file>

<file path=ppt/tags/tag3.xml><?xml version="1.0" encoding="utf-8"?>
<p:tagLst xmlns:a="http://schemas.openxmlformats.org/drawingml/2006/main" xmlns:r="http://schemas.openxmlformats.org/officeDocument/2006/relationships" xmlns:p="http://schemas.openxmlformats.org/presentationml/2006/main">
  <p:tag name="TIMING" val="|1.1|4.7|5"/>
</p:tagLst>
</file>

<file path=ppt/tags/tag4.xml><?xml version="1.0" encoding="utf-8"?>
<p:tagLst xmlns:a="http://schemas.openxmlformats.org/drawingml/2006/main" xmlns:r="http://schemas.openxmlformats.org/officeDocument/2006/relationships" xmlns:p="http://schemas.openxmlformats.org/presentationml/2006/main">
  <p:tag name="TIMING" val="|0.8|3.6|9.8|5.6|5.8"/>
</p:tagLst>
</file>

<file path=ppt/tags/tag5.xml><?xml version="1.0" encoding="utf-8"?>
<p:tagLst xmlns:a="http://schemas.openxmlformats.org/drawingml/2006/main" xmlns:r="http://schemas.openxmlformats.org/officeDocument/2006/relationships" xmlns:p="http://schemas.openxmlformats.org/presentationml/2006/main">
  <p:tag name="TIMING" val="|1|3.7|7.4|12.3|7|4.1|12.4"/>
</p:tagLst>
</file>

<file path=ppt/tags/tag6.xml><?xml version="1.0" encoding="utf-8"?>
<p:tagLst xmlns:a="http://schemas.openxmlformats.org/drawingml/2006/main" xmlns:r="http://schemas.openxmlformats.org/officeDocument/2006/relationships" xmlns:p="http://schemas.openxmlformats.org/presentationml/2006/main">
  <p:tag name="TIMING" val="|0.8|4.7|6|3.3|3.9|2.9|2.5"/>
</p:tagLst>
</file>

<file path=ppt/tags/tag7.xml><?xml version="1.0" encoding="utf-8"?>
<p:tagLst xmlns:a="http://schemas.openxmlformats.org/drawingml/2006/main" xmlns:r="http://schemas.openxmlformats.org/officeDocument/2006/relationships" xmlns:p="http://schemas.openxmlformats.org/presentationml/2006/main">
  <p:tag name="TIMING" val="|0.5|1.8|1.7|2.9|6.8|7.2|2.6"/>
</p:tagLst>
</file>

<file path=ppt/tags/tag8.xml><?xml version="1.0" encoding="utf-8"?>
<p:tagLst xmlns:a="http://schemas.openxmlformats.org/drawingml/2006/main" xmlns:r="http://schemas.openxmlformats.org/officeDocument/2006/relationships" xmlns:p="http://schemas.openxmlformats.org/presentationml/2006/main">
  <p:tag name="TIMING" val="|0.5|3.3|1.6|3.1|4.5|7.7|4.9|2.1|4.9|3.6"/>
</p:tagLst>
</file>

<file path=ppt/tags/tag9.xml><?xml version="1.0" encoding="utf-8"?>
<p:tagLst xmlns:a="http://schemas.openxmlformats.org/drawingml/2006/main" xmlns:r="http://schemas.openxmlformats.org/officeDocument/2006/relationships" xmlns:p="http://schemas.openxmlformats.org/presentationml/2006/main">
  <p:tag name="TIMING" val="|0.6|2.2|3.7|3.3|6|7.4|3.1|2.6|3.9|6.6"/>
</p:tagLst>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8431A9B-4B87-4F2F-AB9E-CAE6A6729B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207</TotalTime>
  <Words>912</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Abadi</vt:lpstr>
      <vt:lpstr>Arial</vt:lpstr>
      <vt:lpstr>Calibri</vt:lpstr>
      <vt:lpstr>Calisto MT</vt:lpstr>
      <vt:lpstr>Comic Sans MS</vt:lpstr>
      <vt:lpstr>Kristen ITC</vt:lpstr>
      <vt:lpstr>Quire Sans</vt:lpstr>
      <vt:lpstr>Roboto</vt:lpstr>
      <vt:lpstr>Times New Roman</vt:lpstr>
      <vt:lpstr>Wingdings</vt:lpstr>
      <vt:lpstr>Office Theme</vt:lpstr>
      <vt:lpstr>FOURTH  SUNDAY OF ADVENT</vt:lpstr>
      <vt:lpstr>LAST WEEK IN THE GOSPEL</vt:lpstr>
      <vt:lpstr>IN THE GOSPEL TODAY WE SEE, GOD REVEALING HIS GREAT MISSION TO A SPECIAL PERSON.</vt:lpstr>
      <vt:lpstr>Coming to her, the angel said,</vt:lpstr>
      <vt:lpstr>Then the angel said to her,</vt:lpstr>
      <vt:lpstr>The angel said to her in reply,</vt:lpstr>
      <vt:lpstr>MARY SAID YES IN FAITH  FOR HER MISSION </vt:lpstr>
      <vt:lpstr>MARY GAVE HERSELF IN TRUST  FOR THE WORD OF GOD TO ACCOMPLISH IN HER  BY THE POWER OF HOLY SPIRIT. </vt:lpstr>
      <vt:lpstr>THE LIVING WORD ‘JESUS’ HAS COME TO US TOO….</vt:lpstr>
      <vt:lpstr>OBEDIENCE OF FAITH</vt:lpstr>
      <vt:lpstr>TODAY IS THE FOURTH SUNDAY OF ADVENT</vt:lpstr>
      <vt:lpstr>LET US PRAY</vt:lpstr>
      <vt:lpstr>VERSE OF THE WEEK</vt:lpstr>
      <vt:lpstr>BLESSED CHRISTMAS TO YOU ALL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SUNDAY OF ADVENT</dc:title>
  <dc:creator>Cheruvathoor Sajin Simon</dc:creator>
  <cp:lastModifiedBy>Cheruvathoor Sajin Simon</cp:lastModifiedBy>
  <cp:revision>82</cp:revision>
  <dcterms:created xsi:type="dcterms:W3CDTF">2020-12-18T15:50:34Z</dcterms:created>
  <dcterms:modified xsi:type="dcterms:W3CDTF">2020-12-19T23:53:54Z</dcterms:modified>
</cp:coreProperties>
</file>