
<file path=[Content_Types].xml><?xml version="1.0" encoding="utf-8"?>
<Types xmlns="http://schemas.openxmlformats.org/package/2006/content-types">
  <Default Extension="bmp" ContentType="image/bmp"/>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12/26/2020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12/26/2020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12/26/2020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12/26/2020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12/26/2020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12/26/2020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12/26/2020</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12/26/2020</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12/26/2020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12/26/2020</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12/26/2020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12/26/2020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www.youtube.com/channel/UCndM2GK0dnpWg5ECUscdDcA" TargetMode="External"/><Relationship Id="rId5" Type="http://schemas.openxmlformats.org/officeDocument/2006/relationships/hyperlink" Target="http://littleevangelist.com/childrens_liturgy.php" TargetMode="External"/><Relationship Id="rId4" Type="http://schemas.openxmlformats.org/officeDocument/2006/relationships/image" Target="../media/image2.bm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FBB2-949F-4F95-BC64-66F93752358C}"/>
              </a:ext>
            </a:extLst>
          </p:cNvPr>
          <p:cNvSpPr>
            <a:spLocks noGrp="1"/>
          </p:cNvSpPr>
          <p:nvPr>
            <p:ph type="ctrTitle"/>
          </p:nvPr>
        </p:nvSpPr>
        <p:spPr>
          <a:xfrm>
            <a:off x="1561708" y="1910254"/>
            <a:ext cx="9068586" cy="2590800"/>
          </a:xfrm>
        </p:spPr>
        <p:txBody>
          <a:bodyPr/>
          <a:lstStyle/>
          <a:p>
            <a:r>
              <a:rPr lang="en-GB" sz="4000" b="1" dirty="0">
                <a:effectLst/>
                <a:latin typeface="Comic Sans MS" panose="030F0702030302020204" pitchFamily="66" charset="0"/>
                <a:ea typeface="Calibri" panose="020F0502020204030204" pitchFamily="34" charset="0"/>
                <a:cs typeface="Times New Roman" panose="02020603050405020304" pitchFamily="18" charset="0"/>
              </a:rPr>
              <a:t>The promise received </a:t>
            </a:r>
            <a:br>
              <a:rPr lang="en-GB" sz="4000" b="1" dirty="0">
                <a:effectLst/>
                <a:latin typeface="Comic Sans MS" panose="030F0702030302020204" pitchFamily="66" charset="0"/>
                <a:ea typeface="Calibri" panose="020F0502020204030204" pitchFamily="34" charset="0"/>
                <a:cs typeface="Times New Roman" panose="02020603050405020304" pitchFamily="18" charset="0"/>
              </a:rPr>
            </a:br>
            <a:r>
              <a:rPr lang="en-GB" sz="4000" b="1" dirty="0">
                <a:effectLst/>
                <a:latin typeface="Comic Sans MS" panose="030F0702030302020204" pitchFamily="66" charset="0"/>
                <a:ea typeface="Calibri" panose="020F0502020204030204" pitchFamily="34" charset="0"/>
                <a:cs typeface="Times New Roman" panose="02020603050405020304" pitchFamily="18" charset="0"/>
              </a:rPr>
              <a:t>in faith.</a:t>
            </a:r>
            <a:endParaRPr lang="en-GB" sz="16600" b="1" dirty="0"/>
          </a:p>
        </p:txBody>
      </p:sp>
      <p:sp>
        <p:nvSpPr>
          <p:cNvPr id="3" name="Subtitle 2">
            <a:extLst>
              <a:ext uri="{FF2B5EF4-FFF2-40B4-BE49-F238E27FC236}">
                <a16:creationId xmlns:a16="http://schemas.microsoft.com/office/drawing/2014/main" id="{1D4E9923-16B4-4586-9EF9-3320ACC4D2D2}"/>
              </a:ext>
            </a:extLst>
          </p:cNvPr>
          <p:cNvSpPr>
            <a:spLocks noGrp="1"/>
          </p:cNvSpPr>
          <p:nvPr>
            <p:ph type="subTitle" idx="1"/>
          </p:nvPr>
        </p:nvSpPr>
        <p:spPr>
          <a:xfrm>
            <a:off x="1561706" y="4224862"/>
            <a:ext cx="9070848" cy="457201"/>
          </a:xfrm>
        </p:spPr>
        <p:txBody>
          <a:bodyPr>
            <a:normAutofit/>
          </a:bodyPr>
          <a:lstStyle/>
          <a:p>
            <a:r>
              <a:rPr lang="en-US" sz="2400" b="1" kern="150" dirty="0">
                <a:solidFill>
                  <a:schemeClr val="accent1">
                    <a:lumMod val="20000"/>
                    <a:lumOff val="80000"/>
                  </a:schemeClr>
                </a:solidFill>
                <a:effectLst/>
                <a:latin typeface="Mangal" panose="02040503050203030202" pitchFamily="18" charset="0"/>
                <a:ea typeface="MS Gothic" panose="020B0609070205080204" pitchFamily="49" charset="-128"/>
                <a:cs typeface="Times New Roman" panose="02020603050405020304" pitchFamily="18" charset="0"/>
              </a:rPr>
              <a:t>CHILDREN’S LITURGY DECEMBER 27</a:t>
            </a:r>
            <a:r>
              <a:rPr lang="en-US" sz="2400" b="1" kern="150" baseline="30000" dirty="0">
                <a:solidFill>
                  <a:schemeClr val="accent1">
                    <a:lumMod val="20000"/>
                    <a:lumOff val="80000"/>
                  </a:schemeClr>
                </a:solidFill>
                <a:effectLst/>
                <a:latin typeface="Mangal" panose="02040503050203030202" pitchFamily="18" charset="0"/>
                <a:ea typeface="MS Gothic" panose="020B0609070205080204" pitchFamily="49" charset="-128"/>
                <a:cs typeface="Times New Roman" panose="02020603050405020304" pitchFamily="18" charset="0"/>
              </a:rPr>
              <a:t>TH</a:t>
            </a:r>
            <a:r>
              <a:rPr lang="en-US" sz="2400" b="1" kern="150" dirty="0">
                <a:solidFill>
                  <a:schemeClr val="accent1">
                    <a:lumMod val="20000"/>
                    <a:lumOff val="80000"/>
                  </a:schemeClr>
                </a:solidFill>
                <a:effectLst/>
                <a:latin typeface="Mangal" panose="02040503050203030202" pitchFamily="18" charset="0"/>
                <a:ea typeface="MS Gothic" panose="020B0609070205080204" pitchFamily="49" charset="-128"/>
                <a:cs typeface="Times New Roman" panose="02020603050405020304" pitchFamily="18" charset="0"/>
              </a:rPr>
              <a:t> , 2020 </a:t>
            </a:r>
            <a:endParaRPr lang="en-GB" sz="2400" b="1" kern="150" dirty="0">
              <a:solidFill>
                <a:schemeClr val="accent1">
                  <a:lumMod val="20000"/>
                  <a:lumOff val="80000"/>
                </a:schemeClr>
              </a:solidFill>
              <a:effectLst/>
              <a:latin typeface="Mangal" panose="02040503050203030202" pitchFamily="18" charset="0"/>
              <a:ea typeface="MS Gothic" panose="020B0609070205080204" pitchFamily="49" charset="-128"/>
              <a:cs typeface="Times New Roman" panose="02020603050405020304" pitchFamily="18" charset="0"/>
            </a:endParaRPr>
          </a:p>
          <a:p>
            <a:endParaRPr lang="en-GB" sz="2000" dirty="0">
              <a:solidFill>
                <a:schemeClr val="accent1">
                  <a:lumMod val="20000"/>
                  <a:lumOff val="80000"/>
                </a:schemeClr>
              </a:solidFill>
            </a:endParaRPr>
          </a:p>
        </p:txBody>
      </p:sp>
      <p:sp>
        <p:nvSpPr>
          <p:cNvPr id="5" name="TextBox 4">
            <a:extLst>
              <a:ext uri="{FF2B5EF4-FFF2-40B4-BE49-F238E27FC236}">
                <a16:creationId xmlns:a16="http://schemas.microsoft.com/office/drawing/2014/main" id="{572D93D0-3DC3-4F60-B1F3-9B2554488A71}"/>
              </a:ext>
            </a:extLst>
          </p:cNvPr>
          <p:cNvSpPr txBox="1"/>
          <p:nvPr/>
        </p:nvSpPr>
        <p:spPr>
          <a:xfrm>
            <a:off x="3048000" y="4834463"/>
            <a:ext cx="6096000" cy="469167"/>
          </a:xfrm>
          <a:prstGeom prst="rect">
            <a:avLst/>
          </a:prstGeom>
          <a:noFill/>
        </p:spPr>
        <p:txBody>
          <a:bodyPr wrap="square">
            <a:spAutoFit/>
          </a:bodyPr>
          <a:lstStyle/>
          <a:p>
            <a:pPr algn="ctr">
              <a:lnSpc>
                <a:spcPct val="107000"/>
              </a:lnSpc>
              <a:spcAft>
                <a:spcPts val="800"/>
              </a:spcAft>
            </a:pPr>
            <a:r>
              <a:rPr lang="en-GB" sz="2400" b="1" dirty="0">
                <a:solidFill>
                  <a:schemeClr val="accent3">
                    <a:lumMod val="60000"/>
                    <a:lumOff val="40000"/>
                  </a:schemeClr>
                </a:solidFill>
                <a:effectLst/>
                <a:latin typeface="Comic Sans MS" panose="030F0702030302020204" pitchFamily="66" charset="0"/>
                <a:ea typeface="Calibri" panose="020F0502020204030204" pitchFamily="34" charset="0"/>
                <a:cs typeface="Times New Roman" panose="02020603050405020304" pitchFamily="18" charset="0"/>
              </a:rPr>
              <a:t>GOSPEL: LUKE 2:22-40</a:t>
            </a:r>
            <a:endParaRPr lang="en-GB" sz="4000" dirty="0">
              <a:solidFill>
                <a:schemeClr val="accent3">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BA8B908-EBE8-4779-B845-F96AB03AF535}"/>
              </a:ext>
            </a:extLst>
          </p:cNvPr>
          <p:cNvSpPr txBox="1"/>
          <p:nvPr/>
        </p:nvSpPr>
        <p:spPr>
          <a:xfrm>
            <a:off x="3048000" y="2048782"/>
            <a:ext cx="6096000" cy="461665"/>
          </a:xfrm>
          <a:prstGeom prst="rect">
            <a:avLst/>
          </a:prstGeom>
          <a:noFill/>
        </p:spPr>
        <p:txBody>
          <a:bodyPr wrap="square">
            <a:spAutoFit/>
          </a:bodyPr>
          <a:lstStyle/>
          <a:p>
            <a:pPr algn="ctr">
              <a:spcBef>
                <a:spcPts val="600"/>
              </a:spcBef>
            </a:pPr>
            <a:r>
              <a:rPr lang="en-US" sz="2400" b="1" kern="150" dirty="0">
                <a:solidFill>
                  <a:schemeClr val="accent6">
                    <a:lumMod val="40000"/>
                    <a:lumOff val="60000"/>
                  </a:schemeClr>
                </a:solidFill>
                <a:effectLst/>
                <a:latin typeface="Comic Sans MS" panose="030F0702030302020204" pitchFamily="66" charset="0"/>
                <a:ea typeface="MS Gothic" panose="020B0609070205080204" pitchFamily="49" charset="-128"/>
                <a:cs typeface="Times New Roman" panose="02020603050405020304" pitchFamily="18" charset="0"/>
              </a:rPr>
              <a:t>THE HOLY FAMILY</a:t>
            </a:r>
            <a:endParaRPr lang="en-GB" sz="4400" b="1" kern="150" dirty="0">
              <a:solidFill>
                <a:schemeClr val="accent6">
                  <a:lumMod val="40000"/>
                  <a:lumOff val="60000"/>
                </a:schemeClr>
              </a:solidFill>
              <a:effectLst/>
              <a:latin typeface="Mangal" panose="02040503050203030202" pitchFamily="18"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800242228"/>
      </p:ext>
    </p:extLst>
  </p:cSld>
  <p:clrMapOvr>
    <a:masterClrMapping/>
  </p:clrMapOvr>
  <mc:AlternateContent xmlns:mc="http://schemas.openxmlformats.org/markup-compatibility/2006" xmlns:p14="http://schemas.microsoft.com/office/powerpoint/2010/main">
    <mc:Choice Requires="p14">
      <p:transition spd="slow" p14:dur="2000" advTm="11633"/>
    </mc:Choice>
    <mc:Fallback xmlns="">
      <p:transition spd="slow" advTm="11633"/>
    </mc:Fallback>
  </mc:AlternateContent>
  <p:extLst>
    <p:ext uri="{E180D4A7-C9FB-4DFB-919C-405C955672EB}">
      <p14:showEvtLst xmlns:p14="http://schemas.microsoft.com/office/powerpoint/2010/main">
        <p14:playEvt time="13"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7836-B070-4A57-94EF-EB72542BE90A}"/>
              </a:ext>
            </a:extLst>
          </p:cNvPr>
          <p:cNvSpPr>
            <a:spLocks noGrp="1"/>
          </p:cNvSpPr>
          <p:nvPr>
            <p:ph type="title"/>
          </p:nvPr>
        </p:nvSpPr>
        <p:spPr>
          <a:xfrm>
            <a:off x="909145" y="687497"/>
            <a:ext cx="10058400" cy="1371600"/>
          </a:xfrm>
        </p:spPr>
        <p:txBody>
          <a:bodyPr>
            <a:normAutofit/>
          </a:bodyPr>
          <a:lstStyle/>
          <a:p>
            <a:pPr algn="ctr"/>
            <a:r>
              <a:rPr lang="en-GB" sz="3200" b="1" dirty="0">
                <a:solidFill>
                  <a:schemeClr val="accent5">
                    <a:lumMod val="40000"/>
                    <a:lumOff val="60000"/>
                  </a:schemeClr>
                </a:solidFill>
                <a:effectLst/>
                <a:latin typeface="Comic Sans MS" panose="030F0702030302020204" pitchFamily="66" charset="0"/>
                <a:ea typeface="Calibri" panose="020F0502020204030204" pitchFamily="34" charset="0"/>
                <a:cs typeface="Times New Roman" panose="02020603050405020304" pitchFamily="18" charset="0"/>
              </a:rPr>
              <a:t>The Holy </a:t>
            </a:r>
            <a:r>
              <a:rPr lang="en-GB" sz="3200" b="1" dirty="0">
                <a:solidFill>
                  <a:schemeClr val="accent5">
                    <a:lumMod val="40000"/>
                    <a:lumOff val="60000"/>
                  </a:schemeClr>
                </a:solidFill>
                <a:latin typeface="Comic Sans MS" panose="030F0702030302020204" pitchFamily="66" charset="0"/>
                <a:ea typeface="Calibri" panose="020F0502020204030204" pitchFamily="34" charset="0"/>
                <a:cs typeface="Times New Roman" panose="02020603050405020304" pitchFamily="18" charset="0"/>
              </a:rPr>
              <a:t>F</a:t>
            </a:r>
            <a:r>
              <a:rPr lang="en-GB" sz="3200" b="1" dirty="0">
                <a:solidFill>
                  <a:schemeClr val="accent5">
                    <a:lumMod val="40000"/>
                    <a:lumOff val="60000"/>
                  </a:schemeClr>
                </a:solidFill>
                <a:effectLst/>
                <a:latin typeface="Comic Sans MS" panose="030F0702030302020204" pitchFamily="66" charset="0"/>
                <a:ea typeface="Calibri" panose="020F0502020204030204" pitchFamily="34" charset="0"/>
                <a:cs typeface="Times New Roman" panose="02020603050405020304" pitchFamily="18" charset="0"/>
              </a:rPr>
              <a:t>amily was obedient to the Lord.</a:t>
            </a:r>
            <a:endParaRPr lang="en-GB" sz="7200" dirty="0">
              <a:solidFill>
                <a:schemeClr val="accent5">
                  <a:lumMod val="40000"/>
                  <a:lumOff val="60000"/>
                </a:schemeClr>
              </a:solidFill>
            </a:endParaRPr>
          </a:p>
        </p:txBody>
      </p:sp>
      <p:sp>
        <p:nvSpPr>
          <p:cNvPr id="5" name="TextBox 4">
            <a:extLst>
              <a:ext uri="{FF2B5EF4-FFF2-40B4-BE49-F238E27FC236}">
                <a16:creationId xmlns:a16="http://schemas.microsoft.com/office/drawing/2014/main" id="{FB8A4AEA-637E-4E76-BAFB-5FD62D55263A}"/>
              </a:ext>
            </a:extLst>
          </p:cNvPr>
          <p:cNvSpPr txBox="1"/>
          <p:nvPr/>
        </p:nvSpPr>
        <p:spPr>
          <a:xfrm>
            <a:off x="462455" y="1969194"/>
            <a:ext cx="7606678" cy="954107"/>
          </a:xfrm>
          <a:prstGeom prst="rect">
            <a:avLst/>
          </a:prstGeom>
          <a:noFill/>
        </p:spPr>
        <p:txBody>
          <a:bodyPr wrap="square">
            <a:spAutoFit/>
          </a:bodyPr>
          <a:lstStyle/>
          <a:p>
            <a:r>
              <a:rPr lang="en-GB" sz="2800" b="1"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By presenting </a:t>
            </a:r>
            <a:r>
              <a:rPr lang="en-GB" sz="2800" b="1" dirty="0">
                <a:solidFill>
                  <a:schemeClr val="tx2"/>
                </a:solidFill>
                <a:latin typeface="Comic Sans MS" panose="030F0702030302020204" pitchFamily="66" charset="0"/>
                <a:ea typeface="Calibri" panose="020F0502020204030204" pitchFamily="34" charset="0"/>
                <a:cs typeface="Times New Roman" panose="02020603050405020304" pitchFamily="18" charset="0"/>
              </a:rPr>
              <a:t>J</a:t>
            </a:r>
            <a:r>
              <a:rPr lang="en-GB" sz="2800" b="1" dirty="0">
                <a:solidFill>
                  <a:schemeClr val="tx2"/>
                </a:solidFill>
                <a:effectLst/>
                <a:latin typeface="Comic Sans MS" panose="030F0702030302020204" pitchFamily="66" charset="0"/>
                <a:ea typeface="Calibri" panose="020F0502020204030204" pitchFamily="34" charset="0"/>
                <a:cs typeface="Times New Roman" panose="02020603050405020304" pitchFamily="18" charset="0"/>
              </a:rPr>
              <a:t>esus to the lord, they thanked lord who fulfilled His promise.</a:t>
            </a:r>
            <a:endParaRPr lang="en-GB" sz="2800" dirty="0">
              <a:solidFill>
                <a:schemeClr val="tx2"/>
              </a:solidFill>
            </a:endParaRPr>
          </a:p>
        </p:txBody>
      </p:sp>
      <p:sp>
        <p:nvSpPr>
          <p:cNvPr id="9" name="TextBox 8">
            <a:extLst>
              <a:ext uri="{FF2B5EF4-FFF2-40B4-BE49-F238E27FC236}">
                <a16:creationId xmlns:a16="http://schemas.microsoft.com/office/drawing/2014/main" id="{D9715173-B814-46D8-9F12-F4331E9D1B75}"/>
              </a:ext>
            </a:extLst>
          </p:cNvPr>
          <p:cNvSpPr txBox="1"/>
          <p:nvPr/>
        </p:nvSpPr>
        <p:spPr>
          <a:xfrm>
            <a:off x="909145" y="455758"/>
            <a:ext cx="10058400" cy="584775"/>
          </a:xfrm>
          <a:prstGeom prst="rect">
            <a:avLst/>
          </a:prstGeom>
          <a:noFill/>
        </p:spPr>
        <p:txBody>
          <a:bodyPr wrap="square">
            <a:spAutoFit/>
          </a:bodyPr>
          <a:lstStyle/>
          <a:p>
            <a:r>
              <a:rPr lang="en-GB" sz="3200" b="1" dirty="0">
                <a:solidFill>
                  <a:srgbClr val="FFFF00"/>
                </a:solidFill>
                <a:effectLst/>
                <a:latin typeface="Comic Sans MS" panose="030F0702030302020204" pitchFamily="66" charset="0"/>
                <a:ea typeface="Calibri" panose="020F0502020204030204" pitchFamily="34" charset="0"/>
                <a:cs typeface="Times New Roman" panose="02020603050405020304" pitchFamily="18" charset="0"/>
              </a:rPr>
              <a:t>THE GREATEST PROMISE FULFILLED- JESUS</a:t>
            </a:r>
            <a:endParaRPr lang="en-GB" sz="3200" dirty="0">
              <a:solidFill>
                <a:srgbClr val="FFFF00"/>
              </a:solidFill>
            </a:endParaRPr>
          </a:p>
        </p:txBody>
      </p:sp>
      <p:sp>
        <p:nvSpPr>
          <p:cNvPr id="11" name="TextBox 10">
            <a:extLst>
              <a:ext uri="{FF2B5EF4-FFF2-40B4-BE49-F238E27FC236}">
                <a16:creationId xmlns:a16="http://schemas.microsoft.com/office/drawing/2014/main" id="{A5258DEB-523F-4C63-BCA0-7C86E181A3BD}"/>
              </a:ext>
            </a:extLst>
          </p:cNvPr>
          <p:cNvSpPr txBox="1"/>
          <p:nvPr/>
        </p:nvSpPr>
        <p:spPr>
          <a:xfrm>
            <a:off x="462455" y="3152015"/>
            <a:ext cx="8092966" cy="954107"/>
          </a:xfrm>
          <a:prstGeom prst="rect">
            <a:avLst/>
          </a:prstGeom>
          <a:noFill/>
        </p:spPr>
        <p:txBody>
          <a:bodyPr wrap="square">
            <a:spAutoFit/>
          </a:bodyPr>
          <a:lstStyle/>
          <a:p>
            <a:r>
              <a:rPr lang="en-GB" sz="2800" b="1" dirty="0">
                <a:solidFill>
                  <a:srgbClr val="FFC000"/>
                </a:solidFill>
                <a:effectLst/>
                <a:latin typeface="Comic Sans MS" panose="030F0702030302020204" pitchFamily="66" charset="0"/>
                <a:ea typeface="Calibri" panose="020F0502020204030204" pitchFamily="34" charset="0"/>
                <a:cs typeface="Times New Roman" panose="02020603050405020304" pitchFamily="18" charset="0"/>
              </a:rPr>
              <a:t>Jesus’ parents dedicated </a:t>
            </a:r>
            <a:r>
              <a:rPr lang="en-GB"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Him </a:t>
            </a:r>
            <a:r>
              <a:rPr lang="en-GB" sz="2800" b="1" dirty="0">
                <a:solidFill>
                  <a:srgbClr val="FFC000"/>
                </a:solidFill>
                <a:effectLst/>
                <a:latin typeface="Comic Sans MS" panose="030F0702030302020204" pitchFamily="66" charset="0"/>
                <a:ea typeface="Calibri" panose="020F0502020204030204" pitchFamily="34" charset="0"/>
                <a:cs typeface="Times New Roman" panose="02020603050405020304" pitchFamily="18" charset="0"/>
              </a:rPr>
              <a:t>in God’s hands,</a:t>
            </a:r>
          </a:p>
          <a:p>
            <a:r>
              <a:rPr lang="en-GB"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t</a:t>
            </a:r>
            <a:r>
              <a:rPr lang="en-GB" sz="2800" b="1" dirty="0">
                <a:solidFill>
                  <a:srgbClr val="FFC000"/>
                </a:solidFill>
                <a:effectLst/>
                <a:latin typeface="Comic Sans MS" panose="030F0702030302020204" pitchFamily="66" charset="0"/>
                <a:ea typeface="Calibri" panose="020F0502020204030204" pitchFamily="34" charset="0"/>
                <a:cs typeface="Times New Roman" panose="02020603050405020304" pitchFamily="18" charset="0"/>
              </a:rPr>
              <a:t>o </a:t>
            </a:r>
            <a:r>
              <a:rPr lang="en-GB"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be </a:t>
            </a:r>
            <a:r>
              <a:rPr lang="en-GB" sz="2800" b="1" dirty="0">
                <a:solidFill>
                  <a:srgbClr val="FFC000"/>
                </a:solidFill>
                <a:effectLst/>
                <a:latin typeface="Comic Sans MS" panose="030F0702030302020204" pitchFamily="66" charset="0"/>
                <a:ea typeface="Calibri" panose="020F0502020204030204" pitchFamily="34" charset="0"/>
                <a:cs typeface="Times New Roman" panose="02020603050405020304" pitchFamily="18" charset="0"/>
              </a:rPr>
              <a:t>filled in wisdom and God’s favour.</a:t>
            </a:r>
            <a:endParaRPr lang="en-GB" sz="2800" dirty="0">
              <a:solidFill>
                <a:srgbClr val="FFC000"/>
              </a:solidFill>
            </a:endParaRPr>
          </a:p>
        </p:txBody>
      </p:sp>
      <p:sp>
        <p:nvSpPr>
          <p:cNvPr id="13" name="TextBox 12">
            <a:extLst>
              <a:ext uri="{FF2B5EF4-FFF2-40B4-BE49-F238E27FC236}">
                <a16:creationId xmlns:a16="http://schemas.microsoft.com/office/drawing/2014/main" id="{9DE2DB6F-4AF8-4287-AAEA-80622583EDC6}"/>
              </a:ext>
            </a:extLst>
          </p:cNvPr>
          <p:cNvSpPr txBox="1"/>
          <p:nvPr/>
        </p:nvSpPr>
        <p:spPr>
          <a:xfrm>
            <a:off x="327399" y="4334836"/>
            <a:ext cx="9180083" cy="1200329"/>
          </a:xfrm>
          <a:prstGeom prst="rect">
            <a:avLst/>
          </a:prstGeom>
          <a:noFill/>
        </p:spPr>
        <p:txBody>
          <a:bodyPr wrap="square">
            <a:spAutoFit/>
          </a:bodyPr>
          <a:lstStyle/>
          <a:p>
            <a:pPr algn="ctr"/>
            <a:r>
              <a:rPr lang="en-GB" sz="2400" b="1" dirty="0">
                <a:solidFill>
                  <a:srgbClr val="FFFF00"/>
                </a:solidFill>
                <a:latin typeface="+mj-lt"/>
                <a:ea typeface="Calibri" panose="020F0502020204030204" pitchFamily="34" charset="0"/>
                <a:cs typeface="Times New Roman" panose="02020603050405020304" pitchFamily="18" charset="0"/>
              </a:rPr>
              <a:t>A</a:t>
            </a:r>
            <a:r>
              <a:rPr lang="en-GB" sz="2400" b="1" dirty="0">
                <a:solidFill>
                  <a:srgbClr val="FFFF00"/>
                </a:solidFill>
                <a:effectLst/>
                <a:latin typeface="+mj-lt"/>
                <a:ea typeface="Calibri" panose="020F0502020204030204" pitchFamily="34" charset="0"/>
                <a:cs typeface="Times New Roman" panose="02020603050405020304" pitchFamily="18" charset="0"/>
              </a:rPr>
              <a:t>re we offering our families </a:t>
            </a:r>
            <a:r>
              <a:rPr lang="en-GB" sz="2400" b="1" dirty="0">
                <a:solidFill>
                  <a:srgbClr val="FFFF00"/>
                </a:solidFill>
                <a:latin typeface="+mj-lt"/>
                <a:ea typeface="Calibri" panose="020F0502020204030204" pitchFamily="34" charset="0"/>
                <a:cs typeface="Times New Roman" panose="02020603050405020304" pitchFamily="18" charset="0"/>
              </a:rPr>
              <a:t>for the grace</a:t>
            </a:r>
            <a:r>
              <a:rPr lang="en-GB" sz="2400" b="1" dirty="0">
                <a:solidFill>
                  <a:srgbClr val="FFFF00"/>
                </a:solidFill>
                <a:effectLst/>
                <a:latin typeface="+mj-lt"/>
                <a:ea typeface="Calibri" panose="020F0502020204030204" pitchFamily="34" charset="0"/>
                <a:cs typeface="Times New Roman" panose="02020603050405020304" pitchFamily="18" charset="0"/>
              </a:rPr>
              <a:t> like the Holy Family to be obedient to Lords words? </a:t>
            </a:r>
          </a:p>
          <a:p>
            <a:pPr algn="ctr"/>
            <a:r>
              <a:rPr lang="en-GB" sz="2400" b="1" dirty="0">
                <a:effectLst/>
                <a:latin typeface="+mj-lt"/>
                <a:ea typeface="Calibri" panose="020F0502020204030204" pitchFamily="34" charset="0"/>
                <a:cs typeface="Times New Roman" panose="02020603050405020304" pitchFamily="18" charset="0"/>
              </a:rPr>
              <a:t>Are we thankful to our Lord for Jesus and for all His blessings?</a:t>
            </a:r>
            <a:endParaRPr lang="en-GB" sz="2400" dirty="0">
              <a:latin typeface="+mj-lt"/>
            </a:endParaRPr>
          </a:p>
        </p:txBody>
      </p:sp>
      <p:pic>
        <p:nvPicPr>
          <p:cNvPr id="15" name="Picture 14">
            <a:extLst>
              <a:ext uri="{FF2B5EF4-FFF2-40B4-BE49-F238E27FC236}">
                <a16:creationId xmlns:a16="http://schemas.microsoft.com/office/drawing/2014/main" id="{20A9FFE3-AE9D-4E1D-B53D-DCDB477428FD}"/>
              </a:ext>
            </a:extLst>
          </p:cNvPr>
          <p:cNvPicPr>
            <a:picLocks noChangeAspect="1"/>
          </p:cNvPicPr>
          <p:nvPr/>
        </p:nvPicPr>
        <p:blipFill>
          <a:blip r:embed="rId3"/>
          <a:stretch>
            <a:fillRect/>
          </a:stretch>
        </p:blipFill>
        <p:spPr>
          <a:xfrm>
            <a:off x="9072267" y="1373297"/>
            <a:ext cx="2862490" cy="3909965"/>
          </a:xfrm>
          <a:prstGeom prst="ellipse">
            <a:avLst/>
          </a:prstGeom>
          <a:ln>
            <a:noFill/>
          </a:ln>
          <a:effectLst>
            <a:softEdge rad="112500"/>
          </a:effectLst>
        </p:spPr>
      </p:pic>
      <p:sp>
        <p:nvSpPr>
          <p:cNvPr id="10" name="TextBox 9">
            <a:extLst>
              <a:ext uri="{FF2B5EF4-FFF2-40B4-BE49-F238E27FC236}">
                <a16:creationId xmlns:a16="http://schemas.microsoft.com/office/drawing/2014/main" id="{D4ABAEC4-3292-4A73-9AE1-288770D35CF8}"/>
              </a:ext>
            </a:extLst>
          </p:cNvPr>
          <p:cNvSpPr txBox="1"/>
          <p:nvPr/>
        </p:nvSpPr>
        <p:spPr>
          <a:xfrm>
            <a:off x="124719" y="5615119"/>
            <a:ext cx="11240814" cy="707886"/>
          </a:xfrm>
          <a:prstGeom prst="rect">
            <a:avLst/>
          </a:prstGeom>
          <a:noFill/>
        </p:spPr>
        <p:txBody>
          <a:bodyPr wrap="square">
            <a:spAutoFit/>
          </a:bodyPr>
          <a:lstStyle/>
          <a:p>
            <a:pPr algn="ctr"/>
            <a:r>
              <a:rPr lang="en-GB" sz="2000" b="1" dirty="0">
                <a:solidFill>
                  <a:schemeClr val="accent6">
                    <a:lumMod val="40000"/>
                    <a:lumOff val="60000"/>
                  </a:schemeClr>
                </a:solidFill>
                <a:latin typeface="Comic Sans MS" panose="030F0702030302020204" pitchFamily="66" charset="0"/>
                <a:ea typeface="Calibri" panose="020F0502020204030204" pitchFamily="34" charset="0"/>
                <a:cs typeface="Times New Roman" panose="02020603050405020304" pitchFamily="18" charset="0"/>
              </a:rPr>
              <a:t>LET US BE THANKFUL</a:t>
            </a:r>
            <a:r>
              <a:rPr lang="en-GB" sz="2000" b="1" dirty="0">
                <a:solidFill>
                  <a:schemeClr val="accent6">
                    <a:lumMod val="40000"/>
                    <a:lumOff val="60000"/>
                  </a:schemeClr>
                </a:solidFill>
                <a:effectLst/>
                <a:latin typeface="Comic Sans MS" panose="030F0702030302020204" pitchFamily="66" charset="0"/>
                <a:ea typeface="Calibri" panose="020F0502020204030204" pitchFamily="34" charset="0"/>
                <a:cs typeface="Times New Roman" panose="02020603050405020304" pitchFamily="18" charset="0"/>
              </a:rPr>
              <a:t> TO THE LORD </a:t>
            </a:r>
          </a:p>
          <a:p>
            <a:pPr algn="ctr"/>
            <a:r>
              <a:rPr lang="en-GB" sz="2000" b="1" dirty="0">
                <a:solidFill>
                  <a:schemeClr val="accent6">
                    <a:lumMod val="40000"/>
                    <a:lumOff val="60000"/>
                  </a:schemeClr>
                </a:solidFill>
                <a:effectLst/>
                <a:latin typeface="Comic Sans MS" panose="030F0702030302020204" pitchFamily="66" charset="0"/>
                <a:ea typeface="Calibri" panose="020F0502020204030204" pitchFamily="34" charset="0"/>
                <a:cs typeface="Times New Roman" panose="02020603050405020304" pitchFamily="18" charset="0"/>
              </a:rPr>
              <a:t>WHO FULFILLED HIS PROMISE FOR EACH OF US</a:t>
            </a:r>
            <a:endParaRPr lang="en-GB" sz="2000" dirty="0">
              <a:solidFill>
                <a:schemeClr val="accent6">
                  <a:lumMod val="40000"/>
                  <a:lumOff val="60000"/>
                </a:schemeClr>
              </a:solidFill>
            </a:endParaRPr>
          </a:p>
        </p:txBody>
      </p:sp>
    </p:spTree>
    <p:custDataLst>
      <p:tags r:id="rId1"/>
    </p:custDataLst>
    <p:extLst>
      <p:ext uri="{BB962C8B-B14F-4D97-AF65-F5344CB8AC3E}">
        <p14:creationId xmlns:p14="http://schemas.microsoft.com/office/powerpoint/2010/main" val="2129903774"/>
      </p:ext>
    </p:extLst>
  </p:cSld>
  <p:clrMapOvr>
    <a:masterClrMapping/>
  </p:clrMapOvr>
  <mc:AlternateContent xmlns:mc="http://schemas.openxmlformats.org/markup-compatibility/2006" xmlns:p14="http://schemas.microsoft.com/office/powerpoint/2010/main">
    <mc:Choice Requires="p14">
      <p:transition spd="slow" p14:dur="2000" advTm="49563"/>
    </mc:Choice>
    <mc:Fallback xmlns="">
      <p:transition spd="slow" advTm="495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circle(in)">
                                      <p:cBhvr>
                                        <p:cTn id="32" dur="20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barn(inVertical)">
                                      <p:cBhvr>
                                        <p:cTn id="37" dur="500"/>
                                        <p:tgtEl>
                                          <p:spTgt spid="1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1"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BEF7A11D-DBE1-4876-925A-ECEC488F90D9}"/>
              </a:ext>
            </a:extLst>
          </p:cNvPr>
          <p:cNvSpPr>
            <a:spLocks noGrp="1"/>
          </p:cNvSpPr>
          <p:nvPr>
            <p:ph type="title"/>
          </p:nvPr>
        </p:nvSpPr>
        <p:spPr>
          <a:xfrm>
            <a:off x="987971" y="0"/>
            <a:ext cx="10058400" cy="1371600"/>
          </a:xfrm>
        </p:spPr>
        <p:txBody>
          <a:bodyPr>
            <a:normAutofit/>
          </a:bodyPr>
          <a:lstStyle/>
          <a:p>
            <a:pPr algn="ctr"/>
            <a:r>
              <a:rPr lang="en-GB" sz="3200" b="1" dirty="0">
                <a:solidFill>
                  <a:srgbClr val="C00000"/>
                </a:solidFill>
                <a:effectLst/>
                <a:ea typeface="Calibri" panose="020F0502020204030204" pitchFamily="34" charset="0"/>
                <a:cs typeface="Times New Roman" panose="02020603050405020304" pitchFamily="18" charset="0"/>
              </a:rPr>
              <a:t>WAITING FAITHFULLY; TRUSTING IN LORDS PROMISE</a:t>
            </a:r>
            <a:endParaRPr lang="en-GB" sz="7200" b="1" dirty="0">
              <a:solidFill>
                <a:srgbClr val="C00000"/>
              </a:solidFill>
            </a:endParaRPr>
          </a:p>
        </p:txBody>
      </p:sp>
      <p:sp>
        <p:nvSpPr>
          <p:cNvPr id="11" name="TextBox 10">
            <a:extLst>
              <a:ext uri="{FF2B5EF4-FFF2-40B4-BE49-F238E27FC236}">
                <a16:creationId xmlns:a16="http://schemas.microsoft.com/office/drawing/2014/main" id="{A4715AFD-223D-47B9-A170-7C80EC80B3F6}"/>
              </a:ext>
            </a:extLst>
          </p:cNvPr>
          <p:cNvSpPr txBox="1"/>
          <p:nvPr/>
        </p:nvSpPr>
        <p:spPr>
          <a:xfrm>
            <a:off x="3267150" y="2490249"/>
            <a:ext cx="5812405" cy="1200329"/>
          </a:xfrm>
          <a:prstGeom prst="rect">
            <a:avLst/>
          </a:prstGeom>
          <a:noFill/>
        </p:spPr>
        <p:txBody>
          <a:bodyPr wrap="square">
            <a:spAutoFit/>
          </a:bodyPr>
          <a:lstStyle/>
          <a:p>
            <a:pPr algn="ctr"/>
            <a:r>
              <a:rPr lang="en-GB" sz="2400" b="1" dirty="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People living in God’s Spirit will be led to God and are able to see God’s plans and His promises revealed. </a:t>
            </a:r>
            <a:endParaRPr lang="en-GB" sz="2400" dirty="0">
              <a:solidFill>
                <a:schemeClr val="accent6">
                  <a:lumMod val="75000"/>
                </a:schemeClr>
              </a:solidFill>
            </a:endParaRPr>
          </a:p>
        </p:txBody>
      </p:sp>
      <p:pic>
        <p:nvPicPr>
          <p:cNvPr id="4" name="Picture 3">
            <a:extLst>
              <a:ext uri="{FF2B5EF4-FFF2-40B4-BE49-F238E27FC236}">
                <a16:creationId xmlns:a16="http://schemas.microsoft.com/office/drawing/2014/main" id="{9950C577-995F-40C2-84C8-7809C7D6A9D2}"/>
              </a:ext>
            </a:extLst>
          </p:cNvPr>
          <p:cNvPicPr>
            <a:picLocks noChangeAspect="1"/>
          </p:cNvPicPr>
          <p:nvPr/>
        </p:nvPicPr>
        <p:blipFill>
          <a:blip r:embed="rId3"/>
          <a:stretch>
            <a:fillRect/>
          </a:stretch>
        </p:blipFill>
        <p:spPr>
          <a:xfrm>
            <a:off x="646548" y="716542"/>
            <a:ext cx="2320967" cy="3276264"/>
          </a:xfrm>
          <a:prstGeom prst="ellipse">
            <a:avLst/>
          </a:prstGeom>
          <a:ln>
            <a:noFill/>
          </a:ln>
          <a:effectLst>
            <a:softEdge rad="112500"/>
          </a:effectLst>
        </p:spPr>
      </p:pic>
      <p:sp>
        <p:nvSpPr>
          <p:cNvPr id="13" name="TextBox 12">
            <a:extLst>
              <a:ext uri="{FF2B5EF4-FFF2-40B4-BE49-F238E27FC236}">
                <a16:creationId xmlns:a16="http://schemas.microsoft.com/office/drawing/2014/main" id="{7C534CBC-0A96-4F73-94CA-36700E4830AA}"/>
              </a:ext>
            </a:extLst>
          </p:cNvPr>
          <p:cNvSpPr txBox="1"/>
          <p:nvPr/>
        </p:nvSpPr>
        <p:spPr>
          <a:xfrm>
            <a:off x="879059" y="5725959"/>
            <a:ext cx="8879404" cy="830997"/>
          </a:xfrm>
          <a:prstGeom prst="rect">
            <a:avLst/>
          </a:prstGeom>
          <a:noFill/>
        </p:spPr>
        <p:txBody>
          <a:bodyPr wrap="square">
            <a:spAutoFit/>
          </a:bodyPr>
          <a:lstStyle/>
          <a:p>
            <a:pPr algn="ctr"/>
            <a:r>
              <a:rPr lang="en-GB" sz="2400" b="1" dirty="0">
                <a:solidFill>
                  <a:schemeClr val="bg2">
                    <a:lumMod val="50000"/>
                  </a:schemeClr>
                </a:solidFill>
                <a:latin typeface="Comic Sans MS" panose="030F0702030302020204" pitchFamily="66" charset="0"/>
                <a:ea typeface="Calibri" panose="020F0502020204030204" pitchFamily="34" charset="0"/>
                <a:cs typeface="Times New Roman" panose="02020603050405020304" pitchFamily="18" charset="0"/>
              </a:rPr>
              <a:t>As</a:t>
            </a:r>
            <a:r>
              <a:rPr lang="en-GB" sz="2400" b="1" dirty="0">
                <a:solidFill>
                  <a:schemeClr val="bg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she </a:t>
            </a:r>
            <a:r>
              <a:rPr lang="en-GB" sz="2400" b="1" dirty="0">
                <a:solidFill>
                  <a:schemeClr val="bg2">
                    <a:lumMod val="50000"/>
                  </a:schemeClr>
                </a:solidFill>
                <a:latin typeface="Comic Sans MS" panose="030F0702030302020204" pitchFamily="66" charset="0"/>
                <a:ea typeface="Calibri" panose="020F0502020204030204" pitchFamily="34" charset="0"/>
                <a:cs typeface="Times New Roman" panose="02020603050405020304" pitchFamily="18" charset="0"/>
              </a:rPr>
              <a:t>RECOGNIZED</a:t>
            </a:r>
            <a:r>
              <a:rPr lang="en-GB" sz="2400" b="1" dirty="0">
                <a:solidFill>
                  <a:schemeClr val="bg2">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Jesus, she began to PRAISE God and began to make Jesus KNOWN to all.</a:t>
            </a:r>
            <a:endParaRPr lang="en-GB" sz="2400" dirty="0">
              <a:solidFill>
                <a:schemeClr val="bg2">
                  <a:lumMod val="50000"/>
                </a:schemeClr>
              </a:solidFill>
            </a:endParaRPr>
          </a:p>
        </p:txBody>
      </p:sp>
      <p:pic>
        <p:nvPicPr>
          <p:cNvPr id="17" name="Picture 16">
            <a:extLst>
              <a:ext uri="{FF2B5EF4-FFF2-40B4-BE49-F238E27FC236}">
                <a16:creationId xmlns:a16="http://schemas.microsoft.com/office/drawing/2014/main" id="{E2DFC437-DAB7-4650-9789-2EE8380BDEC3}"/>
              </a:ext>
            </a:extLst>
          </p:cNvPr>
          <p:cNvPicPr>
            <a:picLocks noChangeAspect="1"/>
          </p:cNvPicPr>
          <p:nvPr/>
        </p:nvPicPr>
        <p:blipFill>
          <a:blip r:embed="rId4"/>
          <a:stretch>
            <a:fillRect/>
          </a:stretch>
        </p:blipFill>
        <p:spPr>
          <a:xfrm flipH="1">
            <a:off x="9865444" y="2730783"/>
            <a:ext cx="1891074" cy="2962683"/>
          </a:xfrm>
          <a:prstGeom prst="rect">
            <a:avLst/>
          </a:prstGeom>
        </p:spPr>
      </p:pic>
      <p:sp>
        <p:nvSpPr>
          <p:cNvPr id="9" name="TextBox 8">
            <a:extLst>
              <a:ext uri="{FF2B5EF4-FFF2-40B4-BE49-F238E27FC236}">
                <a16:creationId xmlns:a16="http://schemas.microsoft.com/office/drawing/2014/main" id="{BBD8A8E9-7385-45C2-94DA-C863CD4D480F}"/>
              </a:ext>
            </a:extLst>
          </p:cNvPr>
          <p:cNvSpPr txBox="1"/>
          <p:nvPr/>
        </p:nvSpPr>
        <p:spPr>
          <a:xfrm>
            <a:off x="2501462" y="1293732"/>
            <a:ext cx="8819173" cy="954107"/>
          </a:xfrm>
          <a:prstGeom prst="rect">
            <a:avLst/>
          </a:prstGeom>
          <a:noFill/>
        </p:spPr>
        <p:txBody>
          <a:bodyPr wrap="square">
            <a:spAutoFit/>
          </a:bodyPr>
          <a:lstStyle/>
          <a:p>
            <a:pPr algn="ctr"/>
            <a:r>
              <a:rPr lang="en-GB" sz="2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Simeon offered himself to be led by the holy spirit as he put trust in the promise of the lord. </a:t>
            </a:r>
            <a:endParaRPr lang="en-GB" sz="2800" dirty="0"/>
          </a:p>
        </p:txBody>
      </p:sp>
      <p:sp>
        <p:nvSpPr>
          <p:cNvPr id="12" name="TextBox 11">
            <a:extLst>
              <a:ext uri="{FF2B5EF4-FFF2-40B4-BE49-F238E27FC236}">
                <a16:creationId xmlns:a16="http://schemas.microsoft.com/office/drawing/2014/main" id="{52E0C624-86CB-4A13-901E-8B93AA36B8AB}"/>
              </a:ext>
            </a:extLst>
          </p:cNvPr>
          <p:cNvSpPr txBox="1"/>
          <p:nvPr/>
        </p:nvSpPr>
        <p:spPr>
          <a:xfrm>
            <a:off x="879059" y="3892506"/>
            <a:ext cx="9560318" cy="523220"/>
          </a:xfrm>
          <a:prstGeom prst="rect">
            <a:avLst/>
          </a:prstGeom>
          <a:noFill/>
        </p:spPr>
        <p:txBody>
          <a:bodyPr wrap="square">
            <a:spAutoFit/>
          </a:bodyPr>
          <a:lstStyle/>
          <a:p>
            <a:pPr algn="ctr"/>
            <a:r>
              <a:rPr lang="en-GB" sz="2800" b="1" dirty="0">
                <a:solidFill>
                  <a:schemeClr val="accent3">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Prophetess Anna too dedicated </a:t>
            </a:r>
            <a:r>
              <a:rPr lang="en-GB" sz="2800" b="1" dirty="0">
                <a:solidFill>
                  <a:schemeClr val="accent3">
                    <a:lumMod val="75000"/>
                  </a:schemeClr>
                </a:solidFill>
                <a:latin typeface="Comic Sans MS" panose="030F0702030302020204" pitchFamily="66" charset="0"/>
                <a:ea typeface="Calibri" panose="020F0502020204030204" pitchFamily="34" charset="0"/>
                <a:cs typeface="Times New Roman" panose="02020603050405020304" pitchFamily="18" charset="0"/>
              </a:rPr>
              <a:t>herself for the lord..</a:t>
            </a:r>
            <a:r>
              <a:rPr lang="en-GB" sz="2800" b="1" dirty="0">
                <a:solidFill>
                  <a:schemeClr val="accent3">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p>
        </p:txBody>
      </p:sp>
      <p:sp>
        <p:nvSpPr>
          <p:cNvPr id="19" name="TextBox 18">
            <a:extLst>
              <a:ext uri="{FF2B5EF4-FFF2-40B4-BE49-F238E27FC236}">
                <a16:creationId xmlns:a16="http://schemas.microsoft.com/office/drawing/2014/main" id="{59814C6B-FE2A-4502-83F6-266187B57B2F}"/>
              </a:ext>
            </a:extLst>
          </p:cNvPr>
          <p:cNvSpPr txBox="1"/>
          <p:nvPr/>
        </p:nvSpPr>
        <p:spPr>
          <a:xfrm>
            <a:off x="306538" y="4582178"/>
            <a:ext cx="924584" cy="461665"/>
          </a:xfrm>
          <a:prstGeom prst="rect">
            <a:avLst/>
          </a:prstGeom>
          <a:noFill/>
        </p:spPr>
        <p:txBody>
          <a:bodyPr wrap="square">
            <a:spAutoFit/>
          </a:bodyPr>
          <a:lstStyle/>
          <a:p>
            <a:r>
              <a:rPr lang="en-GB" sz="2400" b="1" dirty="0">
                <a:latin typeface="Comic Sans MS" panose="030F0702030302020204" pitchFamily="66" charset="0"/>
                <a:ea typeface="Calibri" panose="020F0502020204030204" pitchFamily="34" charset="0"/>
                <a:cs typeface="Times New Roman" panose="02020603050405020304" pitchFamily="18" charset="0"/>
              </a:rPr>
              <a:t>She</a:t>
            </a:r>
            <a:endParaRPr lang="en-GB" sz="2400" dirty="0"/>
          </a:p>
        </p:txBody>
      </p:sp>
      <p:sp>
        <p:nvSpPr>
          <p:cNvPr id="21" name="TextBox 20">
            <a:extLst>
              <a:ext uri="{FF2B5EF4-FFF2-40B4-BE49-F238E27FC236}">
                <a16:creationId xmlns:a16="http://schemas.microsoft.com/office/drawing/2014/main" id="{D5053EAF-E122-401C-A031-DD5B50C9DC4A}"/>
              </a:ext>
            </a:extLst>
          </p:cNvPr>
          <p:cNvSpPr txBox="1"/>
          <p:nvPr/>
        </p:nvSpPr>
        <p:spPr>
          <a:xfrm>
            <a:off x="1807031" y="5102984"/>
            <a:ext cx="10102565" cy="400110"/>
          </a:xfrm>
          <a:prstGeom prst="rect">
            <a:avLst/>
          </a:prstGeom>
          <a:noFill/>
        </p:spPr>
        <p:txBody>
          <a:bodyPr wrap="square">
            <a:spAutoFit/>
          </a:bodyPr>
          <a:lstStyle/>
          <a:p>
            <a:r>
              <a:rPr lang="en-GB" sz="2000" b="1"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as she waited </a:t>
            </a: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patiently in faith</a:t>
            </a:r>
            <a:r>
              <a:rPr lang="en-GB" sz="2000" b="1" dirty="0">
                <a:solidFill>
                  <a:schemeClr val="accent3">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2000" b="1"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on the Lords promised Saviour.</a:t>
            </a:r>
            <a:endParaRPr lang="en-GB" sz="2000" dirty="0">
              <a:solidFill>
                <a:schemeClr val="accent1">
                  <a:lumMod val="75000"/>
                </a:schemeClr>
              </a:solidFill>
            </a:endParaRPr>
          </a:p>
        </p:txBody>
      </p:sp>
      <p:sp>
        <p:nvSpPr>
          <p:cNvPr id="22" name="Rectangle 21">
            <a:extLst>
              <a:ext uri="{FF2B5EF4-FFF2-40B4-BE49-F238E27FC236}">
                <a16:creationId xmlns:a16="http://schemas.microsoft.com/office/drawing/2014/main" id="{1F3018C4-7391-418A-86CF-2AB4204060E1}"/>
              </a:ext>
            </a:extLst>
          </p:cNvPr>
          <p:cNvSpPr/>
          <p:nvPr/>
        </p:nvSpPr>
        <p:spPr>
          <a:xfrm>
            <a:off x="529731" y="4385061"/>
            <a:ext cx="3240151" cy="707886"/>
          </a:xfrm>
          <a:prstGeom prst="rect">
            <a:avLst/>
          </a:prstGeom>
          <a:noFill/>
        </p:spPr>
        <p:txBody>
          <a:bodyPr wrap="square" lIns="91440" tIns="45720" rIns="91440" bIns="45720">
            <a:spAutoFit/>
          </a:bodyPr>
          <a:lstStyle/>
          <a:p>
            <a:pPr algn="ctr"/>
            <a:r>
              <a:rPr lang="en-US" sz="4000" b="1" cap="none" spc="0" dirty="0">
                <a:ln w="0"/>
                <a:solidFill>
                  <a:srgbClr val="7030A0"/>
                </a:solidFill>
                <a:effectLst>
                  <a:outerShdw blurRad="38100" dist="25400" dir="5400000" algn="ctr" rotWithShape="0">
                    <a:srgbClr val="6E747A">
                      <a:alpha val="43000"/>
                    </a:srgbClr>
                  </a:outerShdw>
                </a:effectLst>
              </a:rPr>
              <a:t>PRAYED</a:t>
            </a:r>
          </a:p>
        </p:txBody>
      </p:sp>
      <p:sp>
        <p:nvSpPr>
          <p:cNvPr id="23" name="Rectangle 22">
            <a:extLst>
              <a:ext uri="{FF2B5EF4-FFF2-40B4-BE49-F238E27FC236}">
                <a16:creationId xmlns:a16="http://schemas.microsoft.com/office/drawing/2014/main" id="{832A48B8-EA7A-478B-8538-9875CB7AA339}"/>
              </a:ext>
            </a:extLst>
          </p:cNvPr>
          <p:cNvSpPr/>
          <p:nvPr/>
        </p:nvSpPr>
        <p:spPr>
          <a:xfrm>
            <a:off x="3417012" y="4364784"/>
            <a:ext cx="2090636" cy="769441"/>
          </a:xfrm>
          <a:prstGeom prst="rect">
            <a:avLst/>
          </a:prstGeom>
          <a:noFill/>
        </p:spPr>
        <p:txBody>
          <a:bodyPr wrap="none" lIns="91440" tIns="45720" rIns="91440" bIns="45720">
            <a:spAutoFit/>
          </a:bodyPr>
          <a:lstStyle/>
          <a:p>
            <a:pPr algn="ctr"/>
            <a:r>
              <a:rPr lang="en-US" sz="4400" b="1" cap="none" spc="0" dirty="0">
                <a:ln w="0"/>
                <a:solidFill>
                  <a:srgbClr val="FFC000"/>
                </a:solidFill>
                <a:effectLst>
                  <a:outerShdw blurRad="38100" dist="25400" dir="5400000" algn="ctr" rotWithShape="0">
                    <a:srgbClr val="6E747A">
                      <a:alpha val="43000"/>
                    </a:srgbClr>
                  </a:outerShdw>
                </a:effectLst>
              </a:rPr>
              <a:t>FASTED</a:t>
            </a:r>
          </a:p>
        </p:txBody>
      </p:sp>
      <p:sp>
        <p:nvSpPr>
          <p:cNvPr id="24" name="Rectangle 23">
            <a:extLst>
              <a:ext uri="{FF2B5EF4-FFF2-40B4-BE49-F238E27FC236}">
                <a16:creationId xmlns:a16="http://schemas.microsoft.com/office/drawing/2014/main" id="{DE8410E6-EFC3-4982-A2A2-086D3CA4A18C}"/>
              </a:ext>
            </a:extLst>
          </p:cNvPr>
          <p:cNvSpPr/>
          <p:nvPr/>
        </p:nvSpPr>
        <p:spPr>
          <a:xfrm>
            <a:off x="5759445" y="4404075"/>
            <a:ext cx="3461204" cy="707886"/>
          </a:xfrm>
          <a:prstGeom prst="rect">
            <a:avLst/>
          </a:prstGeom>
          <a:noFill/>
        </p:spPr>
        <p:txBody>
          <a:bodyPr wrap="none" lIns="91440" tIns="45720" rIns="91440" bIns="45720">
            <a:spAutoFit/>
          </a:bodyPr>
          <a:lstStyle/>
          <a:p>
            <a:pPr algn="ctr"/>
            <a:r>
              <a:rPr lang="en-US" sz="4000" b="1" cap="none" spc="0" dirty="0">
                <a:ln w="0"/>
                <a:solidFill>
                  <a:schemeClr val="accent6">
                    <a:lumMod val="60000"/>
                    <a:lumOff val="40000"/>
                  </a:schemeClr>
                </a:solidFill>
                <a:effectLst>
                  <a:outerShdw blurRad="38100" dist="25400" dir="5400000" algn="ctr" rotWithShape="0">
                    <a:srgbClr val="6E747A">
                      <a:alpha val="43000"/>
                    </a:srgbClr>
                  </a:outerShdw>
                </a:effectLst>
              </a:rPr>
              <a:t>SERVED GOD</a:t>
            </a:r>
          </a:p>
        </p:txBody>
      </p:sp>
    </p:spTree>
    <p:custDataLst>
      <p:tags r:id="rId1"/>
    </p:custDataLst>
    <p:extLst>
      <p:ext uri="{BB962C8B-B14F-4D97-AF65-F5344CB8AC3E}">
        <p14:creationId xmlns:p14="http://schemas.microsoft.com/office/powerpoint/2010/main" val="393433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6128"/>
    </mc:Choice>
    <mc:Fallback xmlns="">
      <p:transition spd="slow" advTm="561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heel(1)">
                                      <p:cBhvr>
                                        <p:cTn id="5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9" grpId="0"/>
      <p:bldP spid="12" grpId="0"/>
      <p:bldP spid="19"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D63B-1581-452C-A9BE-CEB1067C147E}"/>
              </a:ext>
            </a:extLst>
          </p:cNvPr>
          <p:cNvSpPr>
            <a:spLocks noGrp="1"/>
          </p:cNvSpPr>
          <p:nvPr>
            <p:ph type="title"/>
          </p:nvPr>
        </p:nvSpPr>
        <p:spPr>
          <a:xfrm>
            <a:off x="1599015" y="4022158"/>
            <a:ext cx="10058400" cy="729007"/>
          </a:xfrm>
        </p:spPr>
        <p:txBody>
          <a:bodyPr>
            <a:normAutofit/>
          </a:bodyPr>
          <a:lstStyle/>
          <a:p>
            <a:pPr algn="ctr"/>
            <a:r>
              <a:rPr lang="en-GB" sz="2800" b="1" dirty="0">
                <a:effectLst/>
                <a:ea typeface="Calibri" panose="020F0502020204030204" pitchFamily="34" charset="0"/>
                <a:cs typeface="Times New Roman" panose="02020603050405020304" pitchFamily="18" charset="0"/>
              </a:rPr>
              <a:t>OUR GOD IS ALWAYS FAITHFUL IN HIS PROMISES </a:t>
            </a:r>
            <a:endParaRPr lang="en-GB" sz="6600" dirty="0"/>
          </a:p>
        </p:txBody>
      </p:sp>
      <p:pic>
        <p:nvPicPr>
          <p:cNvPr id="4" name="Picture 3">
            <a:extLst>
              <a:ext uri="{FF2B5EF4-FFF2-40B4-BE49-F238E27FC236}">
                <a16:creationId xmlns:a16="http://schemas.microsoft.com/office/drawing/2014/main" id="{B52439D2-D12A-4923-9A7B-489D14BEDD8F}"/>
              </a:ext>
            </a:extLst>
          </p:cNvPr>
          <p:cNvPicPr>
            <a:picLocks noChangeAspect="1"/>
          </p:cNvPicPr>
          <p:nvPr/>
        </p:nvPicPr>
        <p:blipFill>
          <a:blip r:embed="rId3"/>
          <a:stretch>
            <a:fillRect/>
          </a:stretch>
        </p:blipFill>
        <p:spPr>
          <a:xfrm>
            <a:off x="470672" y="3298442"/>
            <a:ext cx="1778507" cy="3081498"/>
          </a:xfrm>
          <a:prstGeom prst="ellipse">
            <a:avLst/>
          </a:prstGeom>
          <a:ln>
            <a:noFill/>
          </a:ln>
          <a:effectLst>
            <a:softEdge rad="112500"/>
          </a:effectLst>
        </p:spPr>
      </p:pic>
      <p:pic>
        <p:nvPicPr>
          <p:cNvPr id="6" name="Picture 5">
            <a:extLst>
              <a:ext uri="{FF2B5EF4-FFF2-40B4-BE49-F238E27FC236}">
                <a16:creationId xmlns:a16="http://schemas.microsoft.com/office/drawing/2014/main" id="{DF703595-0CCA-4063-9376-260634A0D845}"/>
              </a:ext>
            </a:extLst>
          </p:cNvPr>
          <p:cNvPicPr>
            <a:picLocks noChangeAspect="1"/>
          </p:cNvPicPr>
          <p:nvPr/>
        </p:nvPicPr>
        <p:blipFill>
          <a:blip r:embed="rId4"/>
          <a:stretch>
            <a:fillRect/>
          </a:stretch>
        </p:blipFill>
        <p:spPr>
          <a:xfrm>
            <a:off x="9283447" y="2023798"/>
            <a:ext cx="2057260" cy="2081391"/>
          </a:xfrm>
          <a:prstGeom prst="rect">
            <a:avLst/>
          </a:prstGeom>
        </p:spPr>
      </p:pic>
      <p:sp>
        <p:nvSpPr>
          <p:cNvPr id="9" name="TextBox 8">
            <a:extLst>
              <a:ext uri="{FF2B5EF4-FFF2-40B4-BE49-F238E27FC236}">
                <a16:creationId xmlns:a16="http://schemas.microsoft.com/office/drawing/2014/main" id="{CFC07C60-2F16-4EA2-B9FE-1BDE2FE7A2FC}"/>
              </a:ext>
            </a:extLst>
          </p:cNvPr>
          <p:cNvSpPr txBox="1"/>
          <p:nvPr/>
        </p:nvSpPr>
        <p:spPr>
          <a:xfrm>
            <a:off x="2077182" y="4609077"/>
            <a:ext cx="9631690" cy="1200329"/>
          </a:xfrm>
          <a:prstGeom prst="rect">
            <a:avLst/>
          </a:prstGeom>
          <a:noFill/>
        </p:spPr>
        <p:txBody>
          <a:bodyPr wrap="square">
            <a:spAutoFit/>
          </a:bodyPr>
          <a:lstStyle/>
          <a:p>
            <a:pPr algn="ctr"/>
            <a:r>
              <a:rPr lang="en-GB" sz="2400" b="1" dirty="0">
                <a:solidFill>
                  <a:schemeClr val="accent3">
                    <a:lumMod val="40000"/>
                    <a:lumOff val="60000"/>
                  </a:schemeClr>
                </a:solidFill>
                <a:effectLst/>
                <a:latin typeface="Comic Sans MS" panose="030F0702030302020204" pitchFamily="66" charset="0"/>
                <a:ea typeface="Calibri" panose="020F0502020204030204" pitchFamily="34" charset="0"/>
                <a:cs typeface="Times New Roman" panose="02020603050405020304" pitchFamily="18" charset="0"/>
              </a:rPr>
              <a:t>God </a:t>
            </a:r>
            <a:r>
              <a:rPr lang="en-GB" sz="2400" b="1" dirty="0">
                <a:solidFill>
                  <a:schemeClr val="accent3">
                    <a:lumMod val="40000"/>
                    <a:lumOff val="60000"/>
                  </a:schemeClr>
                </a:solidFill>
                <a:latin typeface="Comic Sans MS" panose="030F0702030302020204" pitchFamily="66" charset="0"/>
                <a:ea typeface="Calibri" panose="020F0502020204030204" pitchFamily="34" charset="0"/>
                <a:cs typeface="Times New Roman" panose="02020603050405020304" pitchFamily="18" charset="0"/>
              </a:rPr>
              <a:t>fulfilled His greatest promise by sending His son, </a:t>
            </a:r>
            <a:r>
              <a:rPr lang="en-GB" sz="2400" b="1" dirty="0">
                <a:solidFill>
                  <a:schemeClr val="accent3">
                    <a:lumMod val="40000"/>
                    <a:lumOff val="60000"/>
                  </a:schemeClr>
                </a:solidFill>
                <a:effectLst/>
                <a:latin typeface="Comic Sans MS" panose="030F0702030302020204" pitchFamily="66" charset="0"/>
                <a:ea typeface="Calibri" panose="020F0502020204030204" pitchFamily="34" charset="0"/>
                <a:cs typeface="Times New Roman" panose="02020603050405020304" pitchFamily="18" charset="0"/>
              </a:rPr>
              <a:t>Jesus for us so that anyone who believes in him will have eternal life in heaven.</a:t>
            </a:r>
            <a:endParaRPr lang="en-GB" sz="2400" dirty="0">
              <a:solidFill>
                <a:schemeClr val="accent3">
                  <a:lumMod val="40000"/>
                  <a:lumOff val="60000"/>
                </a:schemeClr>
              </a:solidFill>
            </a:endParaRPr>
          </a:p>
        </p:txBody>
      </p:sp>
      <p:sp>
        <p:nvSpPr>
          <p:cNvPr id="11" name="TextBox 10">
            <a:extLst>
              <a:ext uri="{FF2B5EF4-FFF2-40B4-BE49-F238E27FC236}">
                <a16:creationId xmlns:a16="http://schemas.microsoft.com/office/drawing/2014/main" id="{DC22C73F-DF51-4BE4-A0CF-AF0FD9D77FBE}"/>
              </a:ext>
            </a:extLst>
          </p:cNvPr>
          <p:cNvSpPr txBox="1"/>
          <p:nvPr/>
        </p:nvSpPr>
        <p:spPr>
          <a:xfrm>
            <a:off x="515007" y="455233"/>
            <a:ext cx="11270906" cy="523220"/>
          </a:xfrm>
          <a:prstGeom prst="rect">
            <a:avLst/>
          </a:prstGeom>
          <a:noFill/>
        </p:spPr>
        <p:txBody>
          <a:bodyPr wrap="square">
            <a:spAutoFit/>
          </a:bodyPr>
          <a:lstStyle/>
          <a:p>
            <a:pPr algn="ctr"/>
            <a:r>
              <a:rPr lang="en-GB" sz="2800" b="1" dirty="0">
                <a:solidFill>
                  <a:srgbClr val="FFC000"/>
                </a:solidFill>
                <a:effectLst/>
                <a:latin typeface="Comic Sans MS" panose="030F0702030302020204" pitchFamily="66" charset="0"/>
                <a:ea typeface="Calibri" panose="020F0502020204030204" pitchFamily="34" charset="0"/>
                <a:cs typeface="Times New Roman" panose="02020603050405020304" pitchFamily="18" charset="0"/>
              </a:rPr>
              <a:t>Are we allowing ourselves to be led by Holy Spirit ? </a:t>
            </a:r>
            <a:endParaRPr lang="en-GB" sz="2800" dirty="0">
              <a:solidFill>
                <a:srgbClr val="FFC000"/>
              </a:solidFill>
            </a:endParaRPr>
          </a:p>
        </p:txBody>
      </p:sp>
      <p:sp>
        <p:nvSpPr>
          <p:cNvPr id="13" name="TextBox 12">
            <a:extLst>
              <a:ext uri="{FF2B5EF4-FFF2-40B4-BE49-F238E27FC236}">
                <a16:creationId xmlns:a16="http://schemas.microsoft.com/office/drawing/2014/main" id="{B720916F-1404-49BB-90AF-1406613A2261}"/>
              </a:ext>
            </a:extLst>
          </p:cNvPr>
          <p:cNvSpPr txBox="1"/>
          <p:nvPr/>
        </p:nvSpPr>
        <p:spPr>
          <a:xfrm>
            <a:off x="2779815" y="2512912"/>
            <a:ext cx="6217040" cy="1200329"/>
          </a:xfrm>
          <a:prstGeom prst="rect">
            <a:avLst/>
          </a:prstGeom>
          <a:noFill/>
        </p:spPr>
        <p:txBody>
          <a:bodyPr wrap="square">
            <a:spAutoFit/>
          </a:bodyPr>
          <a:lstStyle/>
          <a:p>
            <a:pPr algn="r"/>
            <a:r>
              <a:rPr lang="en-GB" sz="2400" b="1" dirty="0">
                <a:solidFill>
                  <a:schemeClr val="accent4">
                    <a:lumMod val="60000"/>
                    <a:lumOff val="40000"/>
                  </a:schemeClr>
                </a:solidFill>
                <a:effectLst/>
                <a:latin typeface="Comic Sans MS" panose="030F0702030302020204" pitchFamily="66" charset="0"/>
                <a:ea typeface="Calibri" panose="020F0502020204030204" pitchFamily="34" charset="0"/>
                <a:cs typeface="Times New Roman" panose="02020603050405020304" pitchFamily="18" charset="0"/>
              </a:rPr>
              <a:t>Are we making known </a:t>
            </a:r>
            <a:r>
              <a:rPr lang="en-GB" sz="2400" b="1" dirty="0">
                <a:solidFill>
                  <a:schemeClr val="accent4">
                    <a:lumMod val="60000"/>
                    <a:lumOff val="40000"/>
                  </a:schemeClr>
                </a:solidFill>
                <a:latin typeface="Comic Sans MS" panose="030F0702030302020204" pitchFamily="66" charset="0"/>
                <a:ea typeface="Calibri" panose="020F0502020204030204" pitchFamily="34" charset="0"/>
                <a:cs typeface="Times New Roman" panose="02020603050405020304" pitchFamily="18" charset="0"/>
              </a:rPr>
              <a:t>about</a:t>
            </a:r>
            <a:r>
              <a:rPr lang="en-GB" sz="2000" b="1" dirty="0">
                <a:solidFill>
                  <a:schemeClr val="accent4">
                    <a:lumMod val="60000"/>
                    <a:lumOff val="40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GB" sz="2400" b="1" dirty="0">
                <a:solidFill>
                  <a:schemeClr val="accent3">
                    <a:lumMod val="40000"/>
                    <a:lumOff val="60000"/>
                  </a:schemeClr>
                </a:solidFill>
                <a:latin typeface="Comic Sans MS" panose="030F0702030302020204" pitchFamily="66" charset="0"/>
                <a:ea typeface="Calibri" panose="020F0502020204030204" pitchFamily="34" charset="0"/>
                <a:cs typeface="Times New Roman" panose="02020603050405020304" pitchFamily="18" charset="0"/>
              </a:rPr>
              <a:t>Jesus</a:t>
            </a:r>
            <a:r>
              <a:rPr lang="en-GB" sz="2000" b="1" dirty="0">
                <a:solidFill>
                  <a:schemeClr val="accent4">
                    <a:lumMod val="60000"/>
                    <a:lumOff val="40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GB" sz="2400" b="1" dirty="0">
                <a:solidFill>
                  <a:schemeClr val="accent4">
                    <a:lumMod val="60000"/>
                    <a:lumOff val="40000"/>
                  </a:schemeClr>
                </a:solidFill>
                <a:latin typeface="Comic Sans MS" panose="030F0702030302020204" pitchFamily="66" charset="0"/>
                <a:ea typeface="Calibri" panose="020F0502020204030204" pitchFamily="34" charset="0"/>
                <a:cs typeface="Times New Roman" panose="02020603050405020304" pitchFamily="18" charset="0"/>
              </a:rPr>
              <a:t> the greatest gift of the Lord </a:t>
            </a:r>
          </a:p>
          <a:p>
            <a:pPr algn="r"/>
            <a:r>
              <a:rPr lang="en-GB" sz="2400" b="1" dirty="0">
                <a:solidFill>
                  <a:schemeClr val="accent4">
                    <a:lumMod val="60000"/>
                    <a:lumOff val="40000"/>
                  </a:schemeClr>
                </a:solidFill>
                <a:latin typeface="Comic Sans MS" panose="030F0702030302020204" pitchFamily="66" charset="0"/>
                <a:ea typeface="Calibri" panose="020F0502020204030204" pitchFamily="34" charset="0"/>
                <a:cs typeface="Times New Roman" panose="02020603050405020304" pitchFamily="18" charset="0"/>
              </a:rPr>
              <a:t>for the world </a:t>
            </a:r>
            <a:r>
              <a:rPr lang="en-GB" sz="2400" b="1" dirty="0">
                <a:solidFill>
                  <a:schemeClr val="accent4">
                    <a:lumMod val="60000"/>
                    <a:lumOff val="40000"/>
                  </a:schemeClr>
                </a:solidFill>
                <a:effectLst/>
                <a:latin typeface="Comic Sans MS" panose="030F0702030302020204" pitchFamily="66" charset="0"/>
                <a:ea typeface="Calibri" panose="020F0502020204030204" pitchFamily="34" charset="0"/>
                <a:cs typeface="Times New Roman" panose="02020603050405020304" pitchFamily="18" charset="0"/>
              </a:rPr>
              <a:t>to all ?</a:t>
            </a:r>
            <a:endParaRPr lang="en-GB" sz="2400" dirty="0">
              <a:solidFill>
                <a:schemeClr val="accent4">
                  <a:lumMod val="60000"/>
                  <a:lumOff val="40000"/>
                </a:schemeClr>
              </a:solidFill>
            </a:endParaRPr>
          </a:p>
        </p:txBody>
      </p:sp>
      <p:sp>
        <p:nvSpPr>
          <p:cNvPr id="14" name="TextBox 13">
            <a:extLst>
              <a:ext uri="{FF2B5EF4-FFF2-40B4-BE49-F238E27FC236}">
                <a16:creationId xmlns:a16="http://schemas.microsoft.com/office/drawing/2014/main" id="{6CE906CA-AB10-49B5-8117-B2375D37DBB1}"/>
              </a:ext>
            </a:extLst>
          </p:cNvPr>
          <p:cNvSpPr txBox="1"/>
          <p:nvPr/>
        </p:nvSpPr>
        <p:spPr>
          <a:xfrm>
            <a:off x="2318746" y="1000052"/>
            <a:ext cx="9873254" cy="830997"/>
          </a:xfrm>
          <a:prstGeom prst="rect">
            <a:avLst/>
          </a:prstGeom>
          <a:noFill/>
        </p:spPr>
        <p:txBody>
          <a:bodyPr wrap="square">
            <a:spAutoFit/>
          </a:bodyPr>
          <a:lstStyle/>
          <a:p>
            <a:pPr algn="ctr"/>
            <a:r>
              <a:rPr lang="en-GB" sz="2400" b="1" dirty="0">
                <a:solidFill>
                  <a:schemeClr val="accent6">
                    <a:lumMod val="20000"/>
                    <a:lumOff val="80000"/>
                  </a:schemeClr>
                </a:solidFill>
                <a:effectLst/>
                <a:latin typeface="+mj-lt"/>
                <a:ea typeface="Calibri" panose="020F0502020204030204" pitchFamily="34" charset="0"/>
                <a:cs typeface="Times New Roman" panose="02020603050405020304" pitchFamily="18" charset="0"/>
              </a:rPr>
              <a:t>Holy Spirit helps </a:t>
            </a:r>
            <a:r>
              <a:rPr lang="en-GB" sz="2400" b="1" dirty="0">
                <a:solidFill>
                  <a:schemeClr val="accent6">
                    <a:lumMod val="20000"/>
                    <a:lumOff val="80000"/>
                  </a:schemeClr>
                </a:solidFill>
                <a:latin typeface="+mj-lt"/>
                <a:ea typeface="Calibri" panose="020F0502020204030204" pitchFamily="34" charset="0"/>
                <a:cs typeface="Times New Roman" panose="02020603050405020304" pitchFamily="18" charset="0"/>
              </a:rPr>
              <a:t>us</a:t>
            </a:r>
            <a:r>
              <a:rPr lang="en-GB" sz="2400" b="1" dirty="0">
                <a:solidFill>
                  <a:schemeClr val="accent6">
                    <a:lumMod val="20000"/>
                    <a:lumOff val="80000"/>
                  </a:schemeClr>
                </a:solidFill>
                <a:effectLst/>
                <a:latin typeface="+mj-lt"/>
                <a:ea typeface="Calibri" panose="020F0502020204030204" pitchFamily="34" charset="0"/>
                <a:cs typeface="Times New Roman" panose="02020603050405020304" pitchFamily="18" charset="0"/>
              </a:rPr>
              <a:t> to recognize Jesus and </a:t>
            </a:r>
          </a:p>
          <a:p>
            <a:pPr algn="ctr"/>
            <a:r>
              <a:rPr lang="en-GB" sz="2400" b="1" dirty="0">
                <a:solidFill>
                  <a:schemeClr val="accent6">
                    <a:lumMod val="20000"/>
                    <a:lumOff val="80000"/>
                  </a:schemeClr>
                </a:solidFill>
                <a:effectLst/>
                <a:latin typeface="+mj-lt"/>
                <a:ea typeface="Calibri" panose="020F0502020204030204" pitchFamily="34" charset="0"/>
                <a:cs typeface="Times New Roman" panose="02020603050405020304" pitchFamily="18" charset="0"/>
              </a:rPr>
              <a:t>leads us to the everlasting happiness and salvation in Jesus. </a:t>
            </a:r>
            <a:endParaRPr lang="en-GB" sz="2400" dirty="0">
              <a:solidFill>
                <a:schemeClr val="accent6">
                  <a:lumMod val="20000"/>
                  <a:lumOff val="80000"/>
                </a:schemeClr>
              </a:solidFill>
              <a:latin typeface="+mj-lt"/>
            </a:endParaRPr>
          </a:p>
        </p:txBody>
      </p:sp>
      <p:sp>
        <p:nvSpPr>
          <p:cNvPr id="10" name="Rectangle 9">
            <a:extLst>
              <a:ext uri="{FF2B5EF4-FFF2-40B4-BE49-F238E27FC236}">
                <a16:creationId xmlns:a16="http://schemas.microsoft.com/office/drawing/2014/main" id="{D700539C-CE39-4076-B648-804C08537B52}"/>
              </a:ext>
            </a:extLst>
          </p:cNvPr>
          <p:cNvSpPr/>
          <p:nvPr/>
        </p:nvSpPr>
        <p:spPr>
          <a:xfrm>
            <a:off x="2944354" y="5610499"/>
            <a:ext cx="7367723" cy="769441"/>
          </a:xfrm>
          <a:prstGeom prst="rect">
            <a:avLst/>
          </a:prstGeom>
          <a:noFill/>
        </p:spPr>
        <p:txBody>
          <a:bodyPr wrap="none" lIns="91440" tIns="45720" rIns="91440" bIns="45720">
            <a:spAutoFit/>
          </a:bodyPr>
          <a:lstStyle/>
          <a:p>
            <a:pPr algn="ctr"/>
            <a:r>
              <a:rPr lang="en-US" sz="4400" b="1" dirty="0">
                <a:ln w="0"/>
                <a:solidFill>
                  <a:srgbClr val="FFFF00"/>
                </a:solidFill>
                <a:effectLst>
                  <a:outerShdw blurRad="38100" dist="25400" dir="5400000" algn="ctr" rotWithShape="0">
                    <a:srgbClr val="6E747A">
                      <a:alpha val="43000"/>
                    </a:srgbClr>
                  </a:outerShdw>
                </a:effectLst>
              </a:rPr>
              <a:t>ARE WE FAITHFUL TO GOD?</a:t>
            </a:r>
            <a:endParaRPr lang="en-US" sz="4400" b="1" cap="none" spc="0" dirty="0">
              <a:ln w="0"/>
              <a:solidFill>
                <a:srgbClr val="FFFF00"/>
              </a:solidFill>
              <a:effectLst>
                <a:outerShdw blurRad="38100" dist="25400" dir="5400000" algn="ctr" rotWithShape="0">
                  <a:srgbClr val="6E747A">
                    <a:alpha val="43000"/>
                  </a:srgbClr>
                </a:outerShdw>
              </a:effectLst>
            </a:endParaRPr>
          </a:p>
        </p:txBody>
      </p:sp>
      <p:pic>
        <p:nvPicPr>
          <p:cNvPr id="15" name="Picture 14">
            <a:extLst>
              <a:ext uri="{FF2B5EF4-FFF2-40B4-BE49-F238E27FC236}">
                <a16:creationId xmlns:a16="http://schemas.microsoft.com/office/drawing/2014/main" id="{48400C89-D830-4B45-B247-000C44225E9E}"/>
              </a:ext>
            </a:extLst>
          </p:cNvPr>
          <p:cNvPicPr>
            <a:picLocks noChangeAspect="1"/>
          </p:cNvPicPr>
          <p:nvPr/>
        </p:nvPicPr>
        <p:blipFill>
          <a:blip r:embed="rId5"/>
          <a:stretch>
            <a:fillRect/>
          </a:stretch>
        </p:blipFill>
        <p:spPr>
          <a:xfrm>
            <a:off x="470672" y="1131029"/>
            <a:ext cx="2309143" cy="1832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78119531"/>
      </p:ext>
    </p:extLst>
  </p:cSld>
  <p:clrMapOvr>
    <a:masterClrMapping/>
  </p:clrMapOvr>
  <mc:AlternateContent xmlns:mc="http://schemas.openxmlformats.org/markup-compatibility/2006" xmlns:p14="http://schemas.microsoft.com/office/powerpoint/2010/main">
    <mc:Choice Requires="p14">
      <p:transition spd="slow" p14:dur="2000" advTm="68259"/>
    </mc:Choice>
    <mc:Fallback xmlns="">
      <p:transition spd="slow" advTm="682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1)">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3" grpId="0"/>
      <p:bldP spid="1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E499DDB0-F27A-44CC-8E62-15E86AF9E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811" y="403509"/>
            <a:ext cx="4087368" cy="6050982"/>
          </a:xfrm>
          <a:prstGeom prst="rect">
            <a:avLst/>
          </a:prstGeom>
          <a:solidFill>
            <a:schemeClr val="tx2"/>
          </a:solid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ED268C44-C5F0-4203-B16C-776A52489118}"/>
              </a:ext>
            </a:extLst>
          </p:cNvPr>
          <p:cNvSpPr>
            <a:spLocks noGrp="1"/>
          </p:cNvSpPr>
          <p:nvPr>
            <p:ph type="title"/>
          </p:nvPr>
        </p:nvSpPr>
        <p:spPr>
          <a:xfrm>
            <a:off x="436748" y="568575"/>
            <a:ext cx="4098920" cy="2616059"/>
          </a:xfrm>
        </p:spPr>
        <p:txBody>
          <a:bodyPr>
            <a:normAutofit/>
          </a:bodyPr>
          <a:lstStyle/>
          <a:p>
            <a:pPr algn="ctr"/>
            <a:r>
              <a:rPr lang="en-GB" sz="3200" b="1" dirty="0">
                <a:solidFill>
                  <a:srgbClr val="FFFF00"/>
                </a:solidFill>
                <a:ea typeface="Calibri" panose="020F0502020204030204" pitchFamily="34" charset="0"/>
                <a:cs typeface="Times New Roman" panose="02020603050405020304" pitchFamily="18" charset="0"/>
              </a:rPr>
              <a:t>WALK IN </a:t>
            </a:r>
            <a:br>
              <a:rPr lang="en-GB" sz="3200" b="1" dirty="0">
                <a:solidFill>
                  <a:srgbClr val="FFFF00"/>
                </a:solidFill>
                <a:ea typeface="Calibri" panose="020F0502020204030204" pitchFamily="34" charset="0"/>
                <a:cs typeface="Times New Roman" panose="02020603050405020304" pitchFamily="18" charset="0"/>
              </a:rPr>
            </a:br>
            <a:r>
              <a:rPr lang="en-GB" sz="3200" b="1" dirty="0">
                <a:solidFill>
                  <a:srgbClr val="FFFF00"/>
                </a:solidFill>
                <a:ea typeface="Calibri" panose="020F0502020204030204" pitchFamily="34" charset="0"/>
                <a:cs typeface="Times New Roman" panose="02020603050405020304" pitchFamily="18" charset="0"/>
              </a:rPr>
              <a:t>HOLY SPIRIT,  </a:t>
            </a:r>
            <a:br>
              <a:rPr lang="en-GB" sz="3200" b="1" dirty="0">
                <a:solidFill>
                  <a:srgbClr val="FFFF00"/>
                </a:solidFill>
                <a:ea typeface="Calibri" panose="020F0502020204030204" pitchFamily="34" charset="0"/>
                <a:cs typeface="Times New Roman" panose="02020603050405020304" pitchFamily="18" charset="0"/>
              </a:rPr>
            </a:br>
            <a:r>
              <a:rPr lang="en-GB" sz="3200" b="1" dirty="0">
                <a:solidFill>
                  <a:srgbClr val="FFFF00"/>
                </a:solidFill>
                <a:ea typeface="Calibri" panose="020F0502020204030204" pitchFamily="34" charset="0"/>
                <a:cs typeface="Times New Roman" panose="02020603050405020304" pitchFamily="18" charset="0"/>
              </a:rPr>
              <a:t>FILLING IN WISDOM</a:t>
            </a:r>
            <a:br>
              <a:rPr lang="en-GB" sz="3200" b="1" dirty="0">
                <a:solidFill>
                  <a:srgbClr val="FFFF00"/>
                </a:solidFill>
                <a:ea typeface="Calibri" panose="020F0502020204030204" pitchFamily="34" charset="0"/>
                <a:cs typeface="Times New Roman" panose="02020603050405020304" pitchFamily="18" charset="0"/>
              </a:rPr>
            </a:br>
            <a:r>
              <a:rPr lang="en-GB" sz="3200" b="1" dirty="0">
                <a:solidFill>
                  <a:srgbClr val="FFFF00"/>
                </a:solidFill>
                <a:ea typeface="Calibri" panose="020F0502020204030204" pitchFamily="34" charset="0"/>
                <a:cs typeface="Times New Roman" panose="02020603050405020304" pitchFamily="18" charset="0"/>
              </a:rPr>
              <a:t>AND FAVOUR OF GOD </a:t>
            </a:r>
            <a:endParaRPr lang="en-GB" sz="6600" dirty="0">
              <a:solidFill>
                <a:srgbClr val="FFFF00"/>
              </a:solidFill>
            </a:endParaRPr>
          </a:p>
        </p:txBody>
      </p:sp>
      <p:sp>
        <p:nvSpPr>
          <p:cNvPr id="3" name="Content Placeholder 2">
            <a:extLst>
              <a:ext uri="{FF2B5EF4-FFF2-40B4-BE49-F238E27FC236}">
                <a16:creationId xmlns:a16="http://schemas.microsoft.com/office/drawing/2014/main" id="{D0FF8075-F423-43C1-B670-334C077950CB}"/>
              </a:ext>
            </a:extLst>
          </p:cNvPr>
          <p:cNvSpPr>
            <a:spLocks noGrp="1"/>
          </p:cNvSpPr>
          <p:nvPr>
            <p:ph idx="1"/>
          </p:nvPr>
        </p:nvSpPr>
        <p:spPr>
          <a:xfrm>
            <a:off x="4654294" y="3638130"/>
            <a:ext cx="7611279" cy="3628171"/>
          </a:xfrm>
        </p:spPr>
        <p:txBody>
          <a:bodyPr anchor="ctr">
            <a:normAutofit/>
          </a:bodyPr>
          <a:lstStyle/>
          <a:p>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 Let us </a:t>
            </a:r>
            <a:r>
              <a:rPr lang="en-GB" sz="2000" b="1" dirty="0">
                <a:solidFill>
                  <a:schemeClr val="accent1">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OFFER</a:t>
            </a:r>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 our Families to be like the Holy family </a:t>
            </a:r>
            <a:endParaRPr lang="en-GB" sz="2000" b="1" dirty="0">
              <a:latin typeface="Comic Sans MS" panose="030F0702030302020204" pitchFamily="66" charset="0"/>
              <a:ea typeface="Calibri" panose="020F0502020204030204" pitchFamily="34" charset="0"/>
              <a:cs typeface="Times New Roman" panose="02020603050405020304" pitchFamily="18" charset="0"/>
            </a:endParaRPr>
          </a:p>
          <a:p>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Let us be </a:t>
            </a:r>
            <a:r>
              <a:rPr lang="en-GB" sz="2000" b="1" dirty="0">
                <a:latin typeface="Comic Sans MS" panose="030F0702030302020204" pitchFamily="66" charset="0"/>
                <a:ea typeface="Calibri" panose="020F0502020204030204" pitchFamily="34" charset="0"/>
                <a:cs typeface="Times New Roman" panose="02020603050405020304" pitchFamily="18" charset="0"/>
              </a:rPr>
              <a:t>THANKFUL </a:t>
            </a:r>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for everything Lord is doing for us. </a:t>
            </a:r>
          </a:p>
          <a:p>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Let us be </a:t>
            </a:r>
            <a:r>
              <a:rPr lang="en-GB" sz="2000" b="1" dirty="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FAITHFUL</a:t>
            </a:r>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 and </a:t>
            </a:r>
            <a:r>
              <a:rPr lang="en-GB"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LOYAL</a:t>
            </a:r>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 to God, living by </a:t>
            </a:r>
            <a:r>
              <a:rPr lang="en-GB"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TRUSTING</a:t>
            </a:r>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 in Jesus.</a:t>
            </a:r>
          </a:p>
          <a:p>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Let us live in spirit </a:t>
            </a:r>
            <a:r>
              <a:rPr lang="en-GB" sz="2000" b="1" dirty="0">
                <a:solidFill>
                  <a:schemeClr val="tx1">
                    <a:lumMod val="50000"/>
                    <a:lumOff val="50000"/>
                  </a:schemeClr>
                </a:solidFill>
                <a:latin typeface="Comic Sans MS" panose="030F0702030302020204" pitchFamily="66" charset="0"/>
                <a:ea typeface="Calibri" panose="020F0502020204030204" pitchFamily="34" charset="0"/>
                <a:cs typeface="Times New Roman" panose="02020603050405020304" pitchFamily="18" charset="0"/>
              </a:rPr>
              <a:t>FOLLOWING</a:t>
            </a:r>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 Jesus, </a:t>
            </a:r>
            <a:r>
              <a:rPr lang="en-GB" sz="20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WAITING</a:t>
            </a:r>
            <a:r>
              <a:rPr lang="en-GB" sz="2000" b="1"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 PATIENTLY </a:t>
            </a:r>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in</a:t>
            </a:r>
            <a:r>
              <a:rPr lang="en-GB" sz="20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FAITH</a:t>
            </a:r>
            <a:r>
              <a:rPr lang="en-GB" sz="20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and </a:t>
            </a:r>
            <a:r>
              <a:rPr lang="en-GB" sz="20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PREPARING</a:t>
            </a:r>
            <a:r>
              <a:rPr lang="en-GB" sz="2000" b="1" dirty="0">
                <a:effectLst/>
                <a:latin typeface="Comic Sans MS" panose="030F0702030302020204" pitchFamily="66" charset="0"/>
                <a:ea typeface="Calibri" panose="020F0502020204030204" pitchFamily="34" charset="0"/>
                <a:cs typeface="Times New Roman" panose="02020603050405020304" pitchFamily="18" charset="0"/>
              </a:rPr>
              <a:t> in hope for the promise of His Second coming.</a:t>
            </a:r>
            <a:endParaRPr lang="en-GB" sz="2000" dirty="0"/>
          </a:p>
        </p:txBody>
      </p:sp>
      <p:pic>
        <p:nvPicPr>
          <p:cNvPr id="2050" name="Picture 2" descr="Faith Image Free">
            <a:extLst>
              <a:ext uri="{FF2B5EF4-FFF2-40B4-BE49-F238E27FC236}">
                <a16:creationId xmlns:a16="http://schemas.microsoft.com/office/drawing/2014/main" id="{5E713142-2CBF-44C3-816B-72FAFEC38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78470"/>
            <a:ext cx="2838817" cy="1909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2376B16-8F93-42BF-BF47-B2014AD73180}"/>
              </a:ext>
            </a:extLst>
          </p:cNvPr>
          <p:cNvPicPr>
            <a:picLocks noChangeAspect="1"/>
          </p:cNvPicPr>
          <p:nvPr/>
        </p:nvPicPr>
        <p:blipFill>
          <a:blip r:embed="rId4"/>
          <a:stretch>
            <a:fillRect/>
          </a:stretch>
        </p:blipFill>
        <p:spPr>
          <a:xfrm>
            <a:off x="6273734" y="138892"/>
            <a:ext cx="3814054" cy="3871552"/>
          </a:xfrm>
          <a:prstGeom prst="rect">
            <a:avLst/>
          </a:prstGeom>
        </p:spPr>
      </p:pic>
      <p:sp>
        <p:nvSpPr>
          <p:cNvPr id="6" name="Rectangle 5">
            <a:extLst>
              <a:ext uri="{FF2B5EF4-FFF2-40B4-BE49-F238E27FC236}">
                <a16:creationId xmlns:a16="http://schemas.microsoft.com/office/drawing/2014/main" id="{3DB65651-BA50-4CA0-9BB3-8B624C061166}"/>
              </a:ext>
            </a:extLst>
          </p:cNvPr>
          <p:cNvSpPr/>
          <p:nvPr/>
        </p:nvSpPr>
        <p:spPr>
          <a:xfrm>
            <a:off x="4439405" y="568575"/>
            <a:ext cx="2183726" cy="95410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tx1">
                    <a:lumMod val="95000"/>
                    <a:lumOff val="5000"/>
                  </a:schemeClr>
                </a:solidFill>
                <a:effectLst/>
              </a:rPr>
              <a:t>BE </a:t>
            </a:r>
          </a:p>
          <a:p>
            <a:pPr algn="ctr"/>
            <a:r>
              <a:rPr lang="en-US" sz="2800" b="1" cap="none" spc="0" dirty="0">
                <a:ln/>
                <a:solidFill>
                  <a:schemeClr val="tx1">
                    <a:lumMod val="95000"/>
                    <a:lumOff val="5000"/>
                  </a:schemeClr>
                </a:solidFill>
                <a:effectLst/>
              </a:rPr>
              <a:t>FAITHFUL</a:t>
            </a:r>
          </a:p>
        </p:txBody>
      </p:sp>
      <p:sp>
        <p:nvSpPr>
          <p:cNvPr id="13" name="Rectangle 12">
            <a:extLst>
              <a:ext uri="{FF2B5EF4-FFF2-40B4-BE49-F238E27FC236}">
                <a16:creationId xmlns:a16="http://schemas.microsoft.com/office/drawing/2014/main" id="{3E725087-0AE5-4487-BBE8-9EF93357AA4C}"/>
              </a:ext>
            </a:extLst>
          </p:cNvPr>
          <p:cNvSpPr/>
          <p:nvPr/>
        </p:nvSpPr>
        <p:spPr>
          <a:xfrm rot="19870069">
            <a:off x="6445844" y="2791432"/>
            <a:ext cx="2183726"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rgbClr val="C00000"/>
                </a:solidFill>
                <a:effectLst/>
              </a:rPr>
              <a:t>BE LOYAL</a:t>
            </a:r>
          </a:p>
        </p:txBody>
      </p:sp>
    </p:spTree>
    <p:custDataLst>
      <p:tags r:id="rId1"/>
    </p:custDataLst>
    <p:extLst>
      <p:ext uri="{BB962C8B-B14F-4D97-AF65-F5344CB8AC3E}">
        <p14:creationId xmlns:p14="http://schemas.microsoft.com/office/powerpoint/2010/main" val="24688763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6661"/>
    </mc:Choice>
    <mc:Fallback xmlns="">
      <p:transition spd="slow" advTm="466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barn(inVertical)">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3F80-46D2-4CBE-AB2A-D6228F8C10E1}"/>
              </a:ext>
            </a:extLst>
          </p:cNvPr>
          <p:cNvSpPr>
            <a:spLocks noGrp="1"/>
          </p:cNvSpPr>
          <p:nvPr>
            <p:ph type="title"/>
          </p:nvPr>
        </p:nvSpPr>
        <p:spPr/>
        <p:txBody>
          <a:bodyPr/>
          <a:lstStyle/>
          <a:p>
            <a:r>
              <a:rPr lang="en-US" dirty="0"/>
              <a:t>LET US PRAY</a:t>
            </a:r>
            <a:endParaRPr lang="en-GB" dirty="0"/>
          </a:p>
        </p:txBody>
      </p:sp>
      <p:sp>
        <p:nvSpPr>
          <p:cNvPr id="8" name="TextBox 7">
            <a:extLst>
              <a:ext uri="{FF2B5EF4-FFF2-40B4-BE49-F238E27FC236}">
                <a16:creationId xmlns:a16="http://schemas.microsoft.com/office/drawing/2014/main" id="{CB08286D-0545-40AC-9F52-5E9A6A7B2835}"/>
              </a:ext>
            </a:extLst>
          </p:cNvPr>
          <p:cNvSpPr txBox="1"/>
          <p:nvPr/>
        </p:nvSpPr>
        <p:spPr>
          <a:xfrm>
            <a:off x="746235" y="2014194"/>
            <a:ext cx="10510344" cy="4230902"/>
          </a:xfrm>
          <a:prstGeom prst="rect">
            <a:avLst/>
          </a:prstGeom>
          <a:noFill/>
        </p:spPr>
        <p:txBody>
          <a:bodyPr wrap="square">
            <a:spAutoFit/>
          </a:bodyPr>
          <a:lstStyle/>
          <a:p>
            <a:pPr algn="ctr">
              <a:lnSpc>
                <a:spcPct val="107000"/>
              </a:lnSpc>
              <a:spcAft>
                <a:spcPts val="800"/>
              </a:spcAft>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Dear Lord, we thank you for Jesus, the greatest gift of your love . We thank you for the Holy spirit that you gave us through Jesus to live a life that leads us to You in Heaven. We thank you for our families. Give us grace to live in the Holy spirit, filling in wisdom by knowing Jesus and being like Him more and more. Help us to always be thankful , loyal, patient, and faithful to you as we wait in hope, putting our trust in the second coming of Jesus. Let Your favor be upon each one of us. Make our families </a:t>
            </a:r>
            <a:r>
              <a:rPr lang="en-US" sz="2400" b="1" dirty="0">
                <a:latin typeface="Comic Sans MS" panose="030F0702030302020204" pitchFamily="66" charset="0"/>
                <a:ea typeface="Calibri" panose="020F0502020204030204" pitchFamily="34" charset="0"/>
                <a:cs typeface="Times New Roman" panose="02020603050405020304" pitchFamily="18" charset="0"/>
              </a:rPr>
              <a:t>like</a:t>
            </a: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 the Holy Family.</a:t>
            </a: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In Jesus name we pray, Amen.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84070C9-CA46-4A25-AAA8-38A38D91F5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65987" y="640282"/>
            <a:ext cx="1286366" cy="137391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525800575"/>
      </p:ext>
    </p:extLst>
  </p:cSld>
  <p:clrMapOvr>
    <a:masterClrMapping/>
  </p:clrMapOvr>
  <mc:AlternateContent xmlns:mc="http://schemas.openxmlformats.org/markup-compatibility/2006" xmlns:p14="http://schemas.microsoft.com/office/powerpoint/2010/main">
    <mc:Choice Requires="p14">
      <p:transition spd="slow" p14:dur="2000" advTm="59870"/>
    </mc:Choice>
    <mc:Fallback xmlns="">
      <p:transition spd="slow" advTm="59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26DCC35-7EDF-4A59-A972-7C7426EA0A27}"/>
              </a:ext>
            </a:extLst>
          </p:cNvPr>
          <p:cNvSpPr>
            <a:spLocks noGrp="1"/>
          </p:cNvSpPr>
          <p:nvPr>
            <p:ph type="title"/>
          </p:nvPr>
        </p:nvSpPr>
        <p:spPr>
          <a:xfrm>
            <a:off x="7532835" y="1420706"/>
            <a:ext cx="3466540" cy="4016587"/>
          </a:xfrm>
        </p:spPr>
        <p:txBody>
          <a:bodyPr>
            <a:normAutofit/>
          </a:bodyPr>
          <a:lstStyle/>
          <a:p>
            <a:pPr algn="ctr"/>
            <a:r>
              <a:rPr lang="en-US" sz="3600" b="1" dirty="0"/>
              <a:t>VERSE OF THE WEEK</a:t>
            </a:r>
            <a:endParaRPr lang="en-GB" sz="3600" b="1" dirty="0"/>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88CEB9A-14AC-4333-B665-05AEA16D6EC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921" y="1278403"/>
            <a:ext cx="5255100" cy="4222935"/>
          </a:xfrm>
          <a:prstGeom prst="rect">
            <a:avLst/>
          </a:prstGeom>
          <a:noFill/>
          <a:ln>
            <a:noFill/>
          </a:ln>
        </p:spPr>
      </p:pic>
    </p:spTree>
    <p:custDataLst>
      <p:tags r:id="rId1"/>
    </p:custDataLst>
    <p:extLst>
      <p:ext uri="{BB962C8B-B14F-4D97-AF65-F5344CB8AC3E}">
        <p14:creationId xmlns:p14="http://schemas.microsoft.com/office/powerpoint/2010/main" val="1140727161"/>
      </p:ext>
    </p:extLst>
  </p:cSld>
  <p:clrMapOvr>
    <a:masterClrMapping/>
  </p:clrMapOvr>
  <mc:AlternateContent xmlns:mc="http://schemas.openxmlformats.org/markup-compatibility/2006" xmlns:p14="http://schemas.microsoft.com/office/powerpoint/2010/main">
    <mc:Choice Requires="p14">
      <p:transition spd="slow" p14:dur="2000" advTm="13255"/>
    </mc:Choice>
    <mc:Fallback xmlns="">
      <p:transition spd="slow" advTm="132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tint val="95000"/>
              </a:schemeClr>
              <a:schemeClr val="bg2">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66577554-36D9-4AB4-9D46-76AC4A790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4">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10">
            <a:extLst>
              <a:ext uri="{FF2B5EF4-FFF2-40B4-BE49-F238E27FC236}">
                <a16:creationId xmlns:a16="http://schemas.microsoft.com/office/drawing/2014/main" id="{25F55E26-3E89-4C31-ADE5-C94730585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5" name="Rectangle 12">
            <a:extLst>
              <a:ext uri="{FF2B5EF4-FFF2-40B4-BE49-F238E27FC236}">
                <a16:creationId xmlns:a16="http://schemas.microsoft.com/office/drawing/2014/main" id="{CF75E873-2EC1-4744-A510-C9CED8A5E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sp>
        <p:nvSpPr>
          <p:cNvPr id="27" name="Rectangle 14">
            <a:extLst>
              <a:ext uri="{FF2B5EF4-FFF2-40B4-BE49-F238E27FC236}">
                <a16:creationId xmlns:a16="http://schemas.microsoft.com/office/drawing/2014/main" id="{95CEB23F-DC25-4957-A6C5-2D060645B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F9439589-68CE-4F2E-8851-4A2A43EC29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id="{A50AFDAA-823E-410E-AA59-59B163EC37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4F9F62-BFA0-4A06-9FEB-B0C393C4B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BCD850-0871-4F29-8821-5B688719FD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AA927C3B-99B6-4CC8-9B17-E037F8499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w="6350" cap="sq" cmpd="sng" algn="ctr">
            <a:noFill/>
            <a:prstDash val="solid"/>
            <a:miter lim="800000"/>
          </a:ln>
          <a:effectLst/>
        </p:spPr>
      </p:sp>
      <p:sp>
        <p:nvSpPr>
          <p:cNvPr id="24" name="Rectangle 23">
            <a:extLst>
              <a:ext uri="{FF2B5EF4-FFF2-40B4-BE49-F238E27FC236}">
                <a16:creationId xmlns:a16="http://schemas.microsoft.com/office/drawing/2014/main" id="{1C1D606D-4DA3-4806-8F40-02982F4AD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2" y="643464"/>
            <a:ext cx="10905291" cy="5571072"/>
          </a:xfrm>
          <a:prstGeom prst="rect">
            <a:avLst/>
          </a:prstGeom>
          <a:solidFill>
            <a:schemeClr val="bg2"/>
          </a:solidFill>
          <a:ln w="9525" cap="flat" cmpd="sng" algn="ctr">
            <a:noFill/>
            <a:prstDash val="solid"/>
          </a:ln>
          <a:effectLst>
            <a:softEdge rad="0"/>
          </a:effectLst>
        </p:spPr>
      </p:sp>
      <p:sp>
        <p:nvSpPr>
          <p:cNvPr id="26" name="Rectangle 25">
            <a:extLst>
              <a:ext uri="{FF2B5EF4-FFF2-40B4-BE49-F238E27FC236}">
                <a16:creationId xmlns:a16="http://schemas.microsoft.com/office/drawing/2014/main" id="{CD7A4F52-D451-483C-8243-5B0F83B91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680" y="809244"/>
            <a:ext cx="10579608" cy="5239512"/>
          </a:xfrm>
          <a:prstGeom prst="rect">
            <a:avLst/>
          </a:prstGeom>
          <a:solidFill>
            <a:schemeClr val="bg1">
              <a:lumMod val="85000"/>
              <a:lumOff val="15000"/>
            </a:schemeClr>
          </a:solidFill>
          <a:ln w="6350" cap="sq" cmpd="sng" algn="ctr">
            <a:noFill/>
            <a:prstDash val="solid"/>
            <a:miter lim="800000"/>
          </a:ln>
          <a:effectLst/>
        </p:spPr>
      </p:sp>
      <p:sp>
        <p:nvSpPr>
          <p:cNvPr id="2" name="Title 1">
            <a:extLst>
              <a:ext uri="{FF2B5EF4-FFF2-40B4-BE49-F238E27FC236}">
                <a16:creationId xmlns:a16="http://schemas.microsoft.com/office/drawing/2014/main" id="{3D4FB8E1-FBEA-441A-8CDE-BFA21EC62175}"/>
              </a:ext>
            </a:extLst>
          </p:cNvPr>
          <p:cNvSpPr>
            <a:spLocks noGrp="1"/>
          </p:cNvSpPr>
          <p:nvPr>
            <p:ph type="title"/>
          </p:nvPr>
        </p:nvSpPr>
        <p:spPr>
          <a:xfrm>
            <a:off x="4088563" y="1967210"/>
            <a:ext cx="3905161" cy="1461790"/>
          </a:xfrm>
        </p:spPr>
        <p:txBody>
          <a:bodyPr vert="horz" lIns="91440" tIns="45720" rIns="91440" bIns="45720" rtlCol="0" anchor="ctr">
            <a:normAutofit/>
          </a:bodyPr>
          <a:lstStyle/>
          <a:p>
            <a:pPr algn="r">
              <a:lnSpc>
                <a:spcPct val="83000"/>
              </a:lnSpc>
            </a:pPr>
            <a:r>
              <a:rPr lang="en-US" sz="5400" b="0" kern="1200" cap="all" spc="-100" baseline="0" dirty="0">
                <a:effectLst>
                  <a:outerShdw blurRad="38100" dist="12700" dir="2700000" algn="tl" rotWithShape="0">
                    <a:prstClr val="black">
                      <a:alpha val="40000"/>
                    </a:prstClr>
                  </a:outerShdw>
                </a:effectLst>
                <a:latin typeface="+mj-lt"/>
                <a:ea typeface="+mn-ea"/>
                <a:cs typeface="+mn-cs"/>
              </a:rPr>
              <a:t>THANK YOU</a:t>
            </a:r>
          </a:p>
        </p:txBody>
      </p:sp>
      <p:sp>
        <p:nvSpPr>
          <p:cNvPr id="4" name="Title 1">
            <a:extLst>
              <a:ext uri="{FF2B5EF4-FFF2-40B4-BE49-F238E27FC236}">
                <a16:creationId xmlns:a16="http://schemas.microsoft.com/office/drawing/2014/main" id="{A9F23FE6-3CAE-4651-9F26-0A0338186160}"/>
              </a:ext>
            </a:extLst>
          </p:cNvPr>
          <p:cNvSpPr txBox="1">
            <a:spLocks/>
          </p:cNvSpPr>
          <p:nvPr/>
        </p:nvSpPr>
        <p:spPr>
          <a:xfrm>
            <a:off x="8636965" y="3331779"/>
            <a:ext cx="2658449" cy="1768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nSpc>
                <a:spcPct val="100000"/>
              </a:lnSpc>
              <a:spcBef>
                <a:spcPts val="0"/>
              </a:spcBef>
              <a:spcAft>
                <a:spcPts val="600"/>
              </a:spcAft>
              <a:buClr>
                <a:schemeClr val="tx2">
                  <a:lumMod val="60000"/>
                  <a:lumOff val="40000"/>
                </a:schemeClr>
              </a:buClr>
            </a:pPr>
            <a:r>
              <a:rPr lang="en-US" sz="2800" b="1" spc="80" dirty="0">
                <a:solidFill>
                  <a:schemeClr val="accent1">
                    <a:lumMod val="75000"/>
                  </a:schemeClr>
                </a:solidFill>
                <a:latin typeface="+mn-lt"/>
              </a:rPr>
              <a:t>GOD BLESS YOU ALL</a:t>
            </a:r>
          </a:p>
        </p:txBody>
      </p:sp>
      <p:cxnSp>
        <p:nvCxnSpPr>
          <p:cNvPr id="28" name="Straight Connector 27">
            <a:extLst>
              <a:ext uri="{FF2B5EF4-FFF2-40B4-BE49-F238E27FC236}">
                <a16:creationId xmlns:a16="http://schemas.microsoft.com/office/drawing/2014/main" id="{23413C9D-32A8-4475-92E1-327E029906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5CE2C169-5F6C-4D47-AC14-8E25953EB4D1}"/>
              </a:ext>
            </a:extLst>
          </p:cNvPr>
          <p:cNvSpPr txBox="1">
            <a:spLocks/>
          </p:cNvSpPr>
          <p:nvPr/>
        </p:nvSpPr>
        <p:spPr>
          <a:xfrm>
            <a:off x="945645" y="3154212"/>
            <a:ext cx="6343318" cy="2743199"/>
          </a:xfrm>
          <a:prstGeom prst="rect">
            <a:avLst/>
          </a:prstGeom>
        </p:spPr>
        <p:txBody>
          <a:bodyPr vert="horz" lIns="91440" tIns="45720" rIns="91440" bIns="45720" rtlCol="0" anchor="b">
            <a:noAutofit/>
          </a:bodyPr>
          <a:lstStyle>
            <a:defPPr>
              <a:defRPr lang="en-US"/>
            </a:defPPr>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http://littleevangelist.com/childrens_liturgy.php</a:t>
            </a: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6">
                  <a:extLst>
                    <a:ext uri="{A12FA001-AC4F-418D-AE19-62706E023703}">
                      <ahyp:hlinkClr xmlns:ahyp="http://schemas.microsoft.com/office/drawing/2018/hyperlinkcolor" val="tx"/>
                    </a:ext>
                  </a:extLst>
                </a:hlinkClick>
              </a:rPr>
              <a:t>https://www.youtube.com/channel/UCndM2GK0dnpWg5ECUscdDcA</a:t>
            </a:r>
            <a:endParaRPr lang="en-US"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331685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1758"/>
    </mc:Choice>
    <mc:Fallback xmlns="">
      <p:transition spd="slow" advTm="51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barn(inVertical)">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barn(inVertical)">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barn(inVertical)">
                                      <p:cBhvr>
                                        <p:cTn id="32" dur="500"/>
                                        <p:tgtEl>
                                          <p:spTgt spid="1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barn(inVertical)">
                                      <p:cBhvr>
                                        <p:cTn id="3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366F-6B13-4476-B3E2-77D90BE5245F}"/>
              </a:ext>
            </a:extLst>
          </p:cNvPr>
          <p:cNvSpPr>
            <a:spLocks noGrp="1"/>
          </p:cNvSpPr>
          <p:nvPr>
            <p:ph type="title"/>
          </p:nvPr>
        </p:nvSpPr>
        <p:spPr>
          <a:xfrm>
            <a:off x="352096" y="160775"/>
            <a:ext cx="10058400" cy="1371600"/>
          </a:xfrm>
        </p:spPr>
        <p:txBody>
          <a:bodyPr/>
          <a:lstStyle/>
          <a:p>
            <a:r>
              <a:rPr lang="en-US" dirty="0"/>
              <a:t>Last week in the Gospel we saw,</a:t>
            </a:r>
            <a:endParaRPr lang="en-GB" dirty="0"/>
          </a:p>
        </p:txBody>
      </p:sp>
      <p:sp>
        <p:nvSpPr>
          <p:cNvPr id="5" name="TextBox 4">
            <a:extLst>
              <a:ext uri="{FF2B5EF4-FFF2-40B4-BE49-F238E27FC236}">
                <a16:creationId xmlns:a16="http://schemas.microsoft.com/office/drawing/2014/main" id="{8332CD68-21E2-4A59-83D9-6E41FB9BD397}"/>
              </a:ext>
            </a:extLst>
          </p:cNvPr>
          <p:cNvSpPr txBox="1"/>
          <p:nvPr/>
        </p:nvSpPr>
        <p:spPr>
          <a:xfrm>
            <a:off x="891212" y="1152162"/>
            <a:ext cx="9842939" cy="400110"/>
          </a:xfrm>
          <a:prstGeom prst="rect">
            <a:avLst/>
          </a:prstGeom>
          <a:noFill/>
        </p:spPr>
        <p:txBody>
          <a:bodyPr wrap="square">
            <a:spAutoFit/>
          </a:bodyPr>
          <a:lstStyle/>
          <a:p>
            <a:r>
              <a:rPr lang="en-US" sz="2000" dirty="0">
                <a:solidFill>
                  <a:srgbClr val="FFFF00"/>
                </a:solidFill>
                <a:latin typeface="Roboto" panose="02000000000000000000" pitchFamily="2" charset="0"/>
              </a:rPr>
              <a:t>A</a:t>
            </a:r>
            <a:r>
              <a:rPr lang="en-US" sz="2000" b="0" i="0" dirty="0">
                <a:solidFill>
                  <a:srgbClr val="FFFF00"/>
                </a:solidFill>
                <a:effectLst/>
                <a:latin typeface="Roboto" panose="02000000000000000000" pitchFamily="2" charset="0"/>
              </a:rPr>
              <a:t>ngel Gabriel appearing to Mother Mary with a very important mission from the Lord. </a:t>
            </a:r>
            <a:endParaRPr lang="en-GB" sz="2000" dirty="0"/>
          </a:p>
        </p:txBody>
      </p:sp>
      <p:pic>
        <p:nvPicPr>
          <p:cNvPr id="7" name="Picture 6">
            <a:extLst>
              <a:ext uri="{FF2B5EF4-FFF2-40B4-BE49-F238E27FC236}">
                <a16:creationId xmlns:a16="http://schemas.microsoft.com/office/drawing/2014/main" id="{8D3F2614-EB11-4043-ABD7-A8EE744D0216}"/>
              </a:ext>
            </a:extLst>
          </p:cNvPr>
          <p:cNvPicPr>
            <a:picLocks noChangeAspect="1"/>
          </p:cNvPicPr>
          <p:nvPr/>
        </p:nvPicPr>
        <p:blipFill>
          <a:blip r:embed="rId3"/>
          <a:stretch>
            <a:fillRect/>
          </a:stretch>
        </p:blipFill>
        <p:spPr>
          <a:xfrm>
            <a:off x="477085" y="2523762"/>
            <a:ext cx="3975554" cy="2902461"/>
          </a:xfrm>
          <a:prstGeom prst="rect">
            <a:avLst/>
          </a:prstGeom>
        </p:spPr>
      </p:pic>
      <p:sp>
        <p:nvSpPr>
          <p:cNvPr id="9" name="TextBox 8">
            <a:extLst>
              <a:ext uri="{FF2B5EF4-FFF2-40B4-BE49-F238E27FC236}">
                <a16:creationId xmlns:a16="http://schemas.microsoft.com/office/drawing/2014/main" id="{BBFD0FC5-A75F-403F-BD26-7D11B91EB915}"/>
              </a:ext>
            </a:extLst>
          </p:cNvPr>
          <p:cNvSpPr txBox="1"/>
          <p:nvPr/>
        </p:nvSpPr>
        <p:spPr>
          <a:xfrm>
            <a:off x="4452639" y="2098810"/>
            <a:ext cx="7405656" cy="1938992"/>
          </a:xfrm>
          <a:prstGeom prst="rect">
            <a:avLst/>
          </a:prstGeom>
          <a:noFill/>
        </p:spPr>
        <p:txBody>
          <a:bodyPr wrap="square">
            <a:spAutoFit/>
          </a:bodyPr>
          <a:lstStyle/>
          <a:p>
            <a:r>
              <a:rPr lang="en-US" sz="2000" b="0" i="0" dirty="0">
                <a:solidFill>
                  <a:schemeClr val="tx1"/>
                </a:solidFill>
                <a:effectLst/>
                <a:latin typeface="Abadi" panose="020B0604020104020204" pitchFamily="34" charset="0"/>
              </a:rPr>
              <a:t>MARY HAD DOUBTS. </a:t>
            </a:r>
          </a:p>
          <a:p>
            <a:r>
              <a:rPr lang="en-US" sz="2000" b="0" i="0" dirty="0">
                <a:solidFill>
                  <a:schemeClr val="tx1"/>
                </a:solidFill>
                <a:effectLst/>
                <a:latin typeface="Abadi" panose="020B0604020104020204" pitchFamily="34" charset="0"/>
              </a:rPr>
              <a:t>THE ANGEL ASSURED HER THE </a:t>
            </a:r>
            <a:r>
              <a:rPr lang="en-US" sz="2000" dirty="0">
                <a:latin typeface="Abadi" panose="020B0604020104020204" pitchFamily="34" charset="0"/>
              </a:rPr>
              <a:t>HEAVENLY HELP; </a:t>
            </a:r>
          </a:p>
          <a:p>
            <a:r>
              <a:rPr lang="en-US" sz="2000" dirty="0">
                <a:latin typeface="Abadi" panose="020B0604020104020204" pitchFamily="34" charset="0"/>
              </a:rPr>
              <a:t>PROMISED THROUGH THE POWER OF HOLY SPIRIT.</a:t>
            </a:r>
          </a:p>
          <a:p>
            <a:r>
              <a:rPr lang="en-US" sz="2000" b="0" i="0" dirty="0">
                <a:solidFill>
                  <a:schemeClr val="tx1"/>
                </a:solidFill>
                <a:effectLst/>
                <a:latin typeface="Abadi" panose="020B0604020104020204" pitchFamily="34" charset="0"/>
              </a:rPr>
              <a:t>MARY GAVE HERSELF IN TRUST FOR THE WORD OF GOD TO BE ACCOMPLISHED IN HER .</a:t>
            </a:r>
            <a:br>
              <a:rPr lang="en-US" sz="2000" b="0" i="0" dirty="0">
                <a:solidFill>
                  <a:schemeClr val="tx1"/>
                </a:solidFill>
                <a:effectLst/>
                <a:latin typeface="Abadi" panose="020B0604020104020204" pitchFamily="34" charset="0"/>
              </a:rPr>
            </a:br>
            <a:endParaRPr lang="en-GB" sz="2000" dirty="0"/>
          </a:p>
        </p:txBody>
      </p:sp>
      <p:sp>
        <p:nvSpPr>
          <p:cNvPr id="10" name="Title 3">
            <a:extLst>
              <a:ext uri="{FF2B5EF4-FFF2-40B4-BE49-F238E27FC236}">
                <a16:creationId xmlns:a16="http://schemas.microsoft.com/office/drawing/2014/main" id="{8D94FA9C-7E96-4412-B61A-080562955629}"/>
              </a:ext>
            </a:extLst>
          </p:cNvPr>
          <p:cNvSpPr txBox="1">
            <a:spLocks/>
          </p:cNvSpPr>
          <p:nvPr/>
        </p:nvSpPr>
        <p:spPr>
          <a:xfrm>
            <a:off x="1238381" y="4854758"/>
            <a:ext cx="9715237"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GB" sz="4000" b="1" dirty="0"/>
              <a:t>OBEDIENCE </a:t>
            </a:r>
          </a:p>
          <a:p>
            <a:pPr algn="ctr"/>
            <a:r>
              <a:rPr lang="en-GB" sz="4000" b="1" dirty="0"/>
              <a:t>OF FAITH</a:t>
            </a:r>
          </a:p>
        </p:txBody>
      </p:sp>
      <p:pic>
        <p:nvPicPr>
          <p:cNvPr id="12" name="Picture 11">
            <a:extLst>
              <a:ext uri="{FF2B5EF4-FFF2-40B4-BE49-F238E27FC236}">
                <a16:creationId xmlns:a16="http://schemas.microsoft.com/office/drawing/2014/main" id="{46F1347E-3BE9-4EB5-A0B5-96C6B3C8F8C6}"/>
              </a:ext>
            </a:extLst>
          </p:cNvPr>
          <p:cNvPicPr>
            <a:picLocks noChangeAspect="1"/>
          </p:cNvPicPr>
          <p:nvPr/>
        </p:nvPicPr>
        <p:blipFill>
          <a:blip r:embed="rId4"/>
          <a:stretch>
            <a:fillRect/>
          </a:stretch>
        </p:blipFill>
        <p:spPr>
          <a:xfrm>
            <a:off x="8290906" y="3429000"/>
            <a:ext cx="2662712" cy="3031999"/>
          </a:xfrm>
          <a:prstGeom prst="rect">
            <a:avLst/>
          </a:prstGeom>
        </p:spPr>
      </p:pic>
      <p:sp>
        <p:nvSpPr>
          <p:cNvPr id="8" name="Title 3">
            <a:extLst>
              <a:ext uri="{FF2B5EF4-FFF2-40B4-BE49-F238E27FC236}">
                <a16:creationId xmlns:a16="http://schemas.microsoft.com/office/drawing/2014/main" id="{E7EAAD28-5AE9-4617-8F98-D0865AFF7D56}"/>
              </a:ext>
            </a:extLst>
          </p:cNvPr>
          <p:cNvSpPr txBox="1">
            <a:spLocks/>
          </p:cNvSpPr>
          <p:nvPr/>
        </p:nvSpPr>
        <p:spPr>
          <a:xfrm>
            <a:off x="891212" y="1469081"/>
            <a:ext cx="9715237"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GB" sz="3200" b="1" dirty="0">
                <a:solidFill>
                  <a:schemeClr val="accent4">
                    <a:lumMod val="60000"/>
                    <a:lumOff val="40000"/>
                  </a:schemeClr>
                </a:solidFill>
              </a:rPr>
              <a:t>TO CONCEIVE AND BEAR A SON</a:t>
            </a:r>
          </a:p>
        </p:txBody>
      </p:sp>
    </p:spTree>
    <p:custDataLst>
      <p:tags r:id="rId1"/>
    </p:custDataLst>
    <p:extLst>
      <p:ext uri="{BB962C8B-B14F-4D97-AF65-F5344CB8AC3E}">
        <p14:creationId xmlns:p14="http://schemas.microsoft.com/office/powerpoint/2010/main" val="2231683915"/>
      </p:ext>
    </p:extLst>
  </p:cSld>
  <p:clrMapOvr>
    <a:masterClrMapping/>
  </p:clrMapOvr>
  <mc:AlternateContent xmlns:mc="http://schemas.openxmlformats.org/markup-compatibility/2006" xmlns:p14="http://schemas.microsoft.com/office/powerpoint/2010/main">
    <mc:Choice Requires="p14">
      <p:transition spd="slow" p14:dur="2000" advTm="44111"/>
    </mc:Choice>
    <mc:Fallback xmlns="">
      <p:transition spd="slow" advTm="441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arn(inVertical)">
                                      <p:cBhvr>
                                        <p:cTn id="25" dur="500"/>
                                        <p:tgtEl>
                                          <p:spTgt spid="9">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500"/>
                                        <p:tgtEl>
                                          <p:spTgt spid="9">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barn(inVertical)">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barn(inVertical)">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barn(inVertical)">
                                      <p:cBhvr>
                                        <p:cTn id="41" dur="500"/>
                                        <p:tgtEl>
                                          <p:spTgt spid="1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animEffect transition="in" filter="barn(inVertical)">
                                      <p:cBhvr>
                                        <p:cTn id="46" dur="500"/>
                                        <p:tgtEl>
                                          <p:spTgt spid="10">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D67F-B9F0-4D7A-AFD2-7729D4A2DAF0}"/>
              </a:ext>
            </a:extLst>
          </p:cNvPr>
          <p:cNvSpPr>
            <a:spLocks noGrp="1"/>
          </p:cNvSpPr>
          <p:nvPr>
            <p:ph type="title"/>
          </p:nvPr>
        </p:nvSpPr>
        <p:spPr>
          <a:xfrm>
            <a:off x="404648" y="127587"/>
            <a:ext cx="10058400" cy="1371600"/>
          </a:xfrm>
        </p:spPr>
        <p:txBody>
          <a:bodyPr>
            <a:normAutofit/>
          </a:bodyPr>
          <a:lstStyle/>
          <a:p>
            <a:r>
              <a:rPr lang="en-US" sz="4000" b="1" dirty="0"/>
              <a:t>Today in the Gospel,</a:t>
            </a:r>
            <a:endParaRPr lang="en-GB" sz="4000" b="1" dirty="0"/>
          </a:p>
        </p:txBody>
      </p:sp>
      <p:sp>
        <p:nvSpPr>
          <p:cNvPr id="9" name="TextBox 8">
            <a:extLst>
              <a:ext uri="{FF2B5EF4-FFF2-40B4-BE49-F238E27FC236}">
                <a16:creationId xmlns:a16="http://schemas.microsoft.com/office/drawing/2014/main" id="{BAF4C652-CB6D-469F-B185-C771FE1A239F}"/>
              </a:ext>
            </a:extLst>
          </p:cNvPr>
          <p:cNvSpPr txBox="1"/>
          <p:nvPr/>
        </p:nvSpPr>
        <p:spPr>
          <a:xfrm>
            <a:off x="266383" y="1451155"/>
            <a:ext cx="8350705" cy="1384995"/>
          </a:xfrm>
          <a:prstGeom prst="rect">
            <a:avLst/>
          </a:prstGeom>
          <a:noFill/>
        </p:spPr>
        <p:txBody>
          <a:bodyPr wrap="square">
            <a:spAutoFit/>
          </a:bodyPr>
          <a:lstStyle/>
          <a:p>
            <a:pPr algn="ctr"/>
            <a:r>
              <a:rPr lang="en-US" sz="2800" b="1" dirty="0">
                <a:solidFill>
                  <a:schemeClr val="accent6">
                    <a:lumMod val="40000"/>
                    <a:lumOff val="60000"/>
                  </a:schemeClr>
                </a:solidFill>
                <a:latin typeface="+mj-lt"/>
                <a:cs typeface="Times New Roman" panose="02020603050405020304" pitchFamily="18" charset="0"/>
              </a:rPr>
              <a:t>J</a:t>
            </a:r>
            <a:r>
              <a:rPr lang="en-GB" sz="2800" b="1" dirty="0" err="1">
                <a:solidFill>
                  <a:schemeClr val="accent6">
                    <a:lumMod val="40000"/>
                    <a:lumOff val="60000"/>
                  </a:schemeClr>
                </a:solidFill>
                <a:latin typeface="+mj-lt"/>
                <a:cs typeface="Times New Roman" panose="02020603050405020304" pitchFamily="18" charset="0"/>
              </a:rPr>
              <a:t>esus</a:t>
            </a:r>
            <a:r>
              <a:rPr lang="en-GB" sz="2800" b="1" dirty="0">
                <a:solidFill>
                  <a:schemeClr val="accent6">
                    <a:lumMod val="40000"/>
                    <a:lumOff val="60000"/>
                  </a:schemeClr>
                </a:solidFill>
                <a:latin typeface="+mj-lt"/>
                <a:cs typeface="Times New Roman" panose="02020603050405020304" pitchFamily="18" charset="0"/>
              </a:rPr>
              <a:t>’ parents </a:t>
            </a:r>
            <a:r>
              <a:rPr lang="en-US" sz="2800" b="1" i="0" dirty="0">
                <a:solidFill>
                  <a:schemeClr val="accent6">
                    <a:lumMod val="40000"/>
                    <a:lumOff val="60000"/>
                  </a:schemeClr>
                </a:solidFill>
                <a:effectLst/>
                <a:latin typeface="+mj-lt"/>
              </a:rPr>
              <a:t>is taking </a:t>
            </a:r>
            <a:r>
              <a:rPr lang="en-US" sz="2800" b="1" dirty="0">
                <a:solidFill>
                  <a:schemeClr val="accent6">
                    <a:lumMod val="40000"/>
                    <a:lumOff val="60000"/>
                  </a:schemeClr>
                </a:solidFill>
                <a:latin typeface="+mj-lt"/>
              </a:rPr>
              <a:t>J</a:t>
            </a:r>
            <a:r>
              <a:rPr lang="en-US" sz="2800" b="1" i="0" dirty="0">
                <a:solidFill>
                  <a:schemeClr val="accent6">
                    <a:lumMod val="40000"/>
                    <a:lumOff val="60000"/>
                  </a:schemeClr>
                </a:solidFill>
                <a:effectLst/>
                <a:latin typeface="+mj-lt"/>
              </a:rPr>
              <a:t>esus to </a:t>
            </a:r>
            <a:r>
              <a:rPr lang="en-US" sz="2800" b="1" dirty="0">
                <a:solidFill>
                  <a:schemeClr val="accent6">
                    <a:lumMod val="40000"/>
                    <a:lumOff val="60000"/>
                  </a:schemeClr>
                </a:solidFill>
                <a:latin typeface="+mj-lt"/>
              </a:rPr>
              <a:t>J</a:t>
            </a:r>
            <a:r>
              <a:rPr lang="en-US" sz="2800" b="1" i="0" dirty="0">
                <a:solidFill>
                  <a:schemeClr val="accent6">
                    <a:lumMod val="40000"/>
                    <a:lumOff val="60000"/>
                  </a:schemeClr>
                </a:solidFill>
                <a:effectLst/>
                <a:latin typeface="+mj-lt"/>
              </a:rPr>
              <a:t>erusalem</a:t>
            </a:r>
          </a:p>
          <a:p>
            <a:pPr algn="ctr"/>
            <a:r>
              <a:rPr lang="en-US" sz="2800" b="1" i="0" dirty="0">
                <a:solidFill>
                  <a:schemeClr val="accent6">
                    <a:lumMod val="40000"/>
                    <a:lumOff val="60000"/>
                  </a:schemeClr>
                </a:solidFill>
                <a:effectLst/>
                <a:latin typeface="+mj-lt"/>
              </a:rPr>
              <a:t> to present him to the lord, </a:t>
            </a:r>
          </a:p>
          <a:p>
            <a:pPr algn="ctr"/>
            <a:r>
              <a:rPr lang="en-US" sz="2800" b="1" i="0" dirty="0">
                <a:solidFill>
                  <a:schemeClr val="accent6">
                    <a:lumMod val="40000"/>
                    <a:lumOff val="60000"/>
                  </a:schemeClr>
                </a:solidFill>
                <a:effectLst/>
                <a:latin typeface="+mj-lt"/>
              </a:rPr>
              <a:t>just as it is written in the law of the lord. </a:t>
            </a:r>
            <a:endParaRPr lang="en-GB" sz="2800" b="1" dirty="0">
              <a:solidFill>
                <a:schemeClr val="accent6">
                  <a:lumMod val="40000"/>
                  <a:lumOff val="60000"/>
                </a:schemeClr>
              </a:solidFill>
              <a:latin typeface="+mj-lt"/>
            </a:endParaRPr>
          </a:p>
        </p:txBody>
      </p:sp>
      <p:sp>
        <p:nvSpPr>
          <p:cNvPr id="11" name="Oval 10">
            <a:extLst>
              <a:ext uri="{FF2B5EF4-FFF2-40B4-BE49-F238E27FC236}">
                <a16:creationId xmlns:a16="http://schemas.microsoft.com/office/drawing/2014/main" id="{77306A30-CACF-4621-B338-A1DB03F1D4AF}"/>
              </a:ext>
            </a:extLst>
          </p:cNvPr>
          <p:cNvSpPr/>
          <p:nvPr/>
        </p:nvSpPr>
        <p:spPr>
          <a:xfrm>
            <a:off x="657379" y="2836150"/>
            <a:ext cx="3588799" cy="296090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t>THE LAW OF LORD GIVEN THROUGH MOSES</a:t>
            </a:r>
          </a:p>
          <a:p>
            <a:pPr algn="ctr"/>
            <a:r>
              <a:rPr lang="en-US" sz="1400" b="1" dirty="0"/>
              <a:t>‘</a:t>
            </a:r>
            <a:r>
              <a:rPr lang="en-US" sz="1400" b="1" i="1" dirty="0">
                <a:solidFill>
                  <a:srgbClr val="363936"/>
                </a:solidFill>
                <a:effectLst/>
                <a:latin typeface="Roboto" panose="02000000000000000000" pitchFamily="2" charset="0"/>
              </a:rPr>
              <a:t>Every male that opens the womb shall be consecrated to the Lord,</a:t>
            </a:r>
            <a:r>
              <a:rPr lang="en-US" sz="1400" b="1" i="0" dirty="0">
                <a:solidFill>
                  <a:srgbClr val="363936"/>
                </a:solidFill>
                <a:effectLst/>
                <a:latin typeface="Roboto" panose="02000000000000000000" pitchFamily="2" charset="0"/>
              </a:rPr>
              <a:t> </a:t>
            </a:r>
            <a:r>
              <a:rPr lang="en-US" sz="1400" b="1" i="0" dirty="0">
                <a:solidFill>
                  <a:schemeClr val="bg1"/>
                </a:solidFill>
                <a:effectLst/>
                <a:latin typeface="Roboto" panose="02000000000000000000" pitchFamily="2" charset="0"/>
              </a:rPr>
              <a:t>TO OFFER THE SACRIFICE OF</a:t>
            </a:r>
            <a:br>
              <a:rPr lang="en-US" sz="1400" b="1" dirty="0">
                <a:solidFill>
                  <a:schemeClr val="bg1"/>
                </a:solidFill>
              </a:rPr>
            </a:br>
            <a:r>
              <a:rPr lang="en-US" sz="1400" b="1" i="1" dirty="0">
                <a:solidFill>
                  <a:srgbClr val="363936"/>
                </a:solidFill>
                <a:effectLst/>
                <a:latin typeface="Roboto" panose="02000000000000000000" pitchFamily="2" charset="0"/>
              </a:rPr>
              <a:t>a pair of turtledoves or two young pigeons.  </a:t>
            </a:r>
            <a:endParaRPr lang="en-GB" sz="1400" b="1" dirty="0"/>
          </a:p>
        </p:txBody>
      </p:sp>
      <p:pic>
        <p:nvPicPr>
          <p:cNvPr id="13" name="Picture 12">
            <a:extLst>
              <a:ext uri="{FF2B5EF4-FFF2-40B4-BE49-F238E27FC236}">
                <a16:creationId xmlns:a16="http://schemas.microsoft.com/office/drawing/2014/main" id="{8E23814B-D7B0-49D1-9ADB-B3A2BC57D060}"/>
              </a:ext>
            </a:extLst>
          </p:cNvPr>
          <p:cNvPicPr>
            <a:picLocks noChangeAspect="1"/>
          </p:cNvPicPr>
          <p:nvPr/>
        </p:nvPicPr>
        <p:blipFill>
          <a:blip r:embed="rId3"/>
          <a:stretch>
            <a:fillRect/>
          </a:stretch>
        </p:blipFill>
        <p:spPr>
          <a:xfrm>
            <a:off x="8478823" y="709530"/>
            <a:ext cx="2958662" cy="4535285"/>
          </a:xfrm>
          <a:prstGeom prst="rect">
            <a:avLst/>
          </a:prstGeom>
          <a:ln>
            <a:noFill/>
          </a:ln>
          <a:effectLst>
            <a:softEdge rad="112500"/>
          </a:effectLst>
        </p:spPr>
      </p:pic>
      <p:pic>
        <p:nvPicPr>
          <p:cNvPr id="15" name="Picture 14">
            <a:extLst>
              <a:ext uri="{FF2B5EF4-FFF2-40B4-BE49-F238E27FC236}">
                <a16:creationId xmlns:a16="http://schemas.microsoft.com/office/drawing/2014/main" id="{DBFF33D3-8585-4B53-9906-CCAE37901FE5}"/>
              </a:ext>
            </a:extLst>
          </p:cNvPr>
          <p:cNvPicPr>
            <a:picLocks noChangeAspect="1"/>
          </p:cNvPicPr>
          <p:nvPr/>
        </p:nvPicPr>
        <p:blipFill>
          <a:blip r:embed="rId4"/>
          <a:stretch>
            <a:fillRect/>
          </a:stretch>
        </p:blipFill>
        <p:spPr>
          <a:xfrm>
            <a:off x="4884285" y="3803960"/>
            <a:ext cx="3048157" cy="2286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4253944445"/>
      </p:ext>
    </p:extLst>
  </p:cSld>
  <p:clrMapOvr>
    <a:masterClrMapping/>
  </p:clrMapOvr>
  <mc:AlternateContent xmlns:mc="http://schemas.openxmlformats.org/markup-compatibility/2006" xmlns:p14="http://schemas.microsoft.com/office/powerpoint/2010/main">
    <mc:Choice Requires="p14">
      <p:transition spd="slow" p14:dur="2000" advTm="33806"/>
    </mc:Choice>
    <mc:Fallback xmlns="">
      <p:transition spd="slow" advTm="338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arn(inVertic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arn(inVertical)">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71A2-983B-425C-B91C-1D720345F4F7}"/>
              </a:ext>
            </a:extLst>
          </p:cNvPr>
          <p:cNvSpPr>
            <a:spLocks noGrp="1"/>
          </p:cNvSpPr>
          <p:nvPr>
            <p:ph type="title"/>
          </p:nvPr>
        </p:nvSpPr>
        <p:spPr>
          <a:xfrm>
            <a:off x="396765" y="221243"/>
            <a:ext cx="11398469" cy="1371600"/>
          </a:xfrm>
        </p:spPr>
        <p:txBody>
          <a:bodyPr>
            <a:normAutofit/>
          </a:bodyPr>
          <a:lstStyle/>
          <a:p>
            <a:r>
              <a:rPr lang="en-US" sz="3200" b="1" i="0" dirty="0">
                <a:solidFill>
                  <a:schemeClr val="accent3"/>
                </a:solidFill>
                <a:effectLst/>
                <a:latin typeface="Roboto" panose="02000000000000000000" pitchFamily="2" charset="0"/>
              </a:rPr>
              <a:t>There was a man in </a:t>
            </a:r>
            <a:r>
              <a:rPr lang="en-US" sz="3200" b="1" dirty="0">
                <a:solidFill>
                  <a:schemeClr val="accent3"/>
                </a:solidFill>
                <a:latin typeface="Roboto" panose="02000000000000000000" pitchFamily="2" charset="0"/>
              </a:rPr>
              <a:t>J</a:t>
            </a:r>
            <a:r>
              <a:rPr lang="en-US" sz="3200" b="1" i="0" dirty="0">
                <a:solidFill>
                  <a:schemeClr val="accent3"/>
                </a:solidFill>
                <a:effectLst/>
                <a:latin typeface="Roboto" panose="02000000000000000000" pitchFamily="2" charset="0"/>
              </a:rPr>
              <a:t>erusalem whose name was </a:t>
            </a:r>
            <a:r>
              <a:rPr lang="en-US" sz="3200" b="1" dirty="0">
                <a:solidFill>
                  <a:schemeClr val="accent3"/>
                </a:solidFill>
                <a:latin typeface="Roboto" panose="02000000000000000000" pitchFamily="2" charset="0"/>
              </a:rPr>
              <a:t>S</a:t>
            </a:r>
            <a:r>
              <a:rPr lang="en-US" sz="3200" b="1" i="0" dirty="0">
                <a:solidFill>
                  <a:schemeClr val="accent3"/>
                </a:solidFill>
                <a:effectLst/>
                <a:latin typeface="Roboto" panose="02000000000000000000" pitchFamily="2" charset="0"/>
              </a:rPr>
              <a:t>imeon.</a:t>
            </a:r>
            <a:endParaRPr lang="en-GB" sz="3200" b="1" dirty="0">
              <a:solidFill>
                <a:schemeClr val="accent3"/>
              </a:solidFill>
            </a:endParaRPr>
          </a:p>
        </p:txBody>
      </p:sp>
      <p:sp>
        <p:nvSpPr>
          <p:cNvPr id="5" name="TextBox 4">
            <a:extLst>
              <a:ext uri="{FF2B5EF4-FFF2-40B4-BE49-F238E27FC236}">
                <a16:creationId xmlns:a16="http://schemas.microsoft.com/office/drawing/2014/main" id="{974B555D-7D8A-4FBD-B615-241756EF7C36}"/>
              </a:ext>
            </a:extLst>
          </p:cNvPr>
          <p:cNvSpPr txBox="1"/>
          <p:nvPr/>
        </p:nvSpPr>
        <p:spPr>
          <a:xfrm>
            <a:off x="3878316" y="2450341"/>
            <a:ext cx="6096000" cy="1015663"/>
          </a:xfrm>
          <a:prstGeom prst="rect">
            <a:avLst/>
          </a:prstGeom>
          <a:noFill/>
        </p:spPr>
        <p:txBody>
          <a:bodyPr wrap="square">
            <a:spAutoFit/>
          </a:bodyPr>
          <a:lstStyle/>
          <a:p>
            <a:pPr algn="r"/>
            <a:r>
              <a:rPr lang="en-US" sz="2000" b="1" i="0" dirty="0">
                <a:effectLst/>
                <a:latin typeface="Roboto" panose="02000000000000000000" pitchFamily="2" charset="0"/>
              </a:rPr>
              <a:t>This man was righteous and devout,</a:t>
            </a:r>
            <a:br>
              <a:rPr lang="en-US" sz="2000" b="1" dirty="0"/>
            </a:br>
            <a:r>
              <a:rPr lang="en-US" sz="2000" b="1" i="0" dirty="0">
                <a:effectLst/>
                <a:latin typeface="Roboto" panose="02000000000000000000" pitchFamily="2" charset="0"/>
              </a:rPr>
              <a:t>awaiting the consolation of Israel, </a:t>
            </a:r>
            <a:br>
              <a:rPr lang="en-US" sz="2000" b="1" dirty="0"/>
            </a:br>
            <a:r>
              <a:rPr lang="en-US" sz="2000" b="1" i="0" dirty="0">
                <a:effectLst/>
                <a:latin typeface="Roboto" panose="02000000000000000000" pitchFamily="2" charset="0"/>
              </a:rPr>
              <a:t>and the Holy Spirit was upon him.</a:t>
            </a:r>
            <a:endParaRPr lang="en-GB" sz="2000" b="1" dirty="0"/>
          </a:p>
        </p:txBody>
      </p:sp>
      <p:pic>
        <p:nvPicPr>
          <p:cNvPr id="7" name="Picture 6">
            <a:extLst>
              <a:ext uri="{FF2B5EF4-FFF2-40B4-BE49-F238E27FC236}">
                <a16:creationId xmlns:a16="http://schemas.microsoft.com/office/drawing/2014/main" id="{832F5B34-3848-4415-AA67-E31CB2B6884E}"/>
              </a:ext>
            </a:extLst>
          </p:cNvPr>
          <p:cNvPicPr>
            <a:picLocks noChangeAspect="1"/>
          </p:cNvPicPr>
          <p:nvPr/>
        </p:nvPicPr>
        <p:blipFill>
          <a:blip r:embed="rId3"/>
          <a:stretch>
            <a:fillRect/>
          </a:stretch>
        </p:blipFill>
        <p:spPr>
          <a:xfrm>
            <a:off x="10207609" y="1592843"/>
            <a:ext cx="1587625" cy="3030920"/>
          </a:xfrm>
          <a:prstGeom prst="rect">
            <a:avLst/>
          </a:prstGeom>
          <a:ln>
            <a:noFill/>
          </a:ln>
          <a:effectLst>
            <a:softEdge rad="112500"/>
          </a:effectLst>
        </p:spPr>
      </p:pic>
      <p:sp>
        <p:nvSpPr>
          <p:cNvPr id="9" name="TextBox 8">
            <a:extLst>
              <a:ext uri="{FF2B5EF4-FFF2-40B4-BE49-F238E27FC236}">
                <a16:creationId xmlns:a16="http://schemas.microsoft.com/office/drawing/2014/main" id="{DBC844A6-B0EF-454D-B165-E0DB78B898EA}"/>
              </a:ext>
            </a:extLst>
          </p:cNvPr>
          <p:cNvSpPr txBox="1"/>
          <p:nvPr/>
        </p:nvSpPr>
        <p:spPr>
          <a:xfrm>
            <a:off x="396765" y="5204536"/>
            <a:ext cx="7474917" cy="1015663"/>
          </a:xfrm>
          <a:prstGeom prst="rect">
            <a:avLst/>
          </a:prstGeom>
          <a:noFill/>
        </p:spPr>
        <p:txBody>
          <a:bodyPr wrap="square">
            <a:spAutoFit/>
          </a:bodyPr>
          <a:lstStyle/>
          <a:p>
            <a:br>
              <a:rPr lang="en-US" sz="2000" dirty="0">
                <a:solidFill>
                  <a:schemeClr val="accent3">
                    <a:lumMod val="20000"/>
                    <a:lumOff val="80000"/>
                  </a:schemeClr>
                </a:solidFill>
              </a:rPr>
            </a:br>
            <a:r>
              <a:rPr lang="en-US" sz="2000" b="0" i="0" dirty="0">
                <a:solidFill>
                  <a:schemeClr val="accent3">
                    <a:lumMod val="20000"/>
                    <a:lumOff val="80000"/>
                  </a:schemeClr>
                </a:solidFill>
                <a:effectLst/>
                <a:latin typeface="Roboto" panose="02000000000000000000" pitchFamily="2" charset="0"/>
              </a:rPr>
              <a:t>He came in the Spirit into the temple; </a:t>
            </a:r>
            <a:br>
              <a:rPr lang="en-US" sz="2000" dirty="0">
                <a:solidFill>
                  <a:schemeClr val="accent3">
                    <a:lumMod val="20000"/>
                    <a:lumOff val="80000"/>
                  </a:schemeClr>
                </a:solidFill>
              </a:rPr>
            </a:br>
            <a:r>
              <a:rPr lang="en-US" sz="2000" b="0" i="0" dirty="0">
                <a:solidFill>
                  <a:schemeClr val="accent3">
                    <a:lumMod val="20000"/>
                    <a:lumOff val="80000"/>
                  </a:schemeClr>
                </a:solidFill>
                <a:effectLst/>
                <a:latin typeface="Roboto" panose="02000000000000000000" pitchFamily="2" charset="0"/>
              </a:rPr>
              <a:t>and when the parents brought in the child Jesus. </a:t>
            </a:r>
            <a:endParaRPr lang="en-GB" sz="2000" dirty="0">
              <a:solidFill>
                <a:schemeClr val="accent3">
                  <a:lumMod val="20000"/>
                  <a:lumOff val="80000"/>
                </a:schemeClr>
              </a:solidFill>
            </a:endParaRPr>
          </a:p>
        </p:txBody>
      </p:sp>
      <p:sp>
        <p:nvSpPr>
          <p:cNvPr id="11" name="TextBox 10">
            <a:extLst>
              <a:ext uri="{FF2B5EF4-FFF2-40B4-BE49-F238E27FC236}">
                <a16:creationId xmlns:a16="http://schemas.microsoft.com/office/drawing/2014/main" id="{BD81D028-2E27-49A2-8D39-21BBAB295A72}"/>
              </a:ext>
            </a:extLst>
          </p:cNvPr>
          <p:cNvSpPr txBox="1"/>
          <p:nvPr/>
        </p:nvSpPr>
        <p:spPr>
          <a:xfrm>
            <a:off x="3626068" y="4789038"/>
            <a:ext cx="7977352" cy="923330"/>
          </a:xfrm>
          <a:prstGeom prst="rect">
            <a:avLst/>
          </a:prstGeom>
          <a:noFill/>
        </p:spPr>
        <p:txBody>
          <a:bodyPr wrap="square">
            <a:spAutoFit/>
          </a:bodyPr>
          <a:lstStyle/>
          <a:p>
            <a:pPr algn="r"/>
            <a:r>
              <a:rPr lang="en-US" b="0" i="0" dirty="0">
                <a:solidFill>
                  <a:schemeClr val="accent3">
                    <a:lumMod val="20000"/>
                    <a:lumOff val="80000"/>
                  </a:schemeClr>
                </a:solidFill>
                <a:effectLst/>
                <a:latin typeface="Roboto" panose="02000000000000000000" pitchFamily="2" charset="0"/>
              </a:rPr>
              <a:t>It had been revealed to him by the Holy Spirit that </a:t>
            </a:r>
          </a:p>
          <a:p>
            <a:pPr algn="r"/>
            <a:r>
              <a:rPr lang="en-US" b="0" i="0" dirty="0">
                <a:solidFill>
                  <a:schemeClr val="accent3">
                    <a:lumMod val="20000"/>
                    <a:lumOff val="80000"/>
                  </a:schemeClr>
                </a:solidFill>
                <a:effectLst/>
                <a:latin typeface="Roboto" panose="02000000000000000000" pitchFamily="2" charset="0"/>
              </a:rPr>
              <a:t>he should not see death before</a:t>
            </a:r>
          </a:p>
          <a:p>
            <a:pPr algn="r"/>
            <a:r>
              <a:rPr lang="en-US" b="0" i="0" dirty="0">
                <a:solidFill>
                  <a:schemeClr val="accent3">
                    <a:lumMod val="20000"/>
                    <a:lumOff val="80000"/>
                  </a:schemeClr>
                </a:solidFill>
                <a:effectLst/>
                <a:latin typeface="Roboto" panose="02000000000000000000" pitchFamily="2" charset="0"/>
              </a:rPr>
              <a:t> he had seen the Christ of the Lord.</a:t>
            </a:r>
            <a:endParaRPr lang="en-GB" dirty="0"/>
          </a:p>
        </p:txBody>
      </p:sp>
      <p:pic>
        <p:nvPicPr>
          <p:cNvPr id="13" name="Picture 12">
            <a:extLst>
              <a:ext uri="{FF2B5EF4-FFF2-40B4-BE49-F238E27FC236}">
                <a16:creationId xmlns:a16="http://schemas.microsoft.com/office/drawing/2014/main" id="{F267EEA0-A2CF-4A95-8737-A87B1CAC5C95}"/>
              </a:ext>
            </a:extLst>
          </p:cNvPr>
          <p:cNvPicPr>
            <a:picLocks noChangeAspect="1"/>
          </p:cNvPicPr>
          <p:nvPr/>
        </p:nvPicPr>
        <p:blipFill>
          <a:blip r:embed="rId4"/>
          <a:stretch>
            <a:fillRect/>
          </a:stretch>
        </p:blipFill>
        <p:spPr>
          <a:xfrm>
            <a:off x="709167" y="1707248"/>
            <a:ext cx="4593020" cy="3382882"/>
          </a:xfrm>
          <a:prstGeom prst="rect">
            <a:avLst/>
          </a:prstGeom>
        </p:spPr>
      </p:pic>
    </p:spTree>
    <p:custDataLst>
      <p:tags r:id="rId1"/>
    </p:custDataLst>
    <p:extLst>
      <p:ext uri="{BB962C8B-B14F-4D97-AF65-F5344CB8AC3E}">
        <p14:creationId xmlns:p14="http://schemas.microsoft.com/office/powerpoint/2010/main" val="1124055047"/>
      </p:ext>
    </p:extLst>
  </p:cSld>
  <p:clrMapOvr>
    <a:masterClrMapping/>
  </p:clrMapOvr>
  <mc:AlternateContent xmlns:mc="http://schemas.openxmlformats.org/markup-compatibility/2006" xmlns:p14="http://schemas.microsoft.com/office/powerpoint/2010/main">
    <mc:Choice Requires="p14">
      <p:transition spd="slow" p14:dur="2000" advTm="31026"/>
    </mc:Choice>
    <mc:Fallback xmlns="">
      <p:transition spd="slow" advTm="310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DD2AF7-A78A-4367-9300-15AC5A8B5615}"/>
              </a:ext>
            </a:extLst>
          </p:cNvPr>
          <p:cNvPicPr>
            <a:picLocks noChangeAspect="1"/>
          </p:cNvPicPr>
          <p:nvPr/>
        </p:nvPicPr>
        <p:blipFill>
          <a:blip r:embed="rId3"/>
          <a:stretch>
            <a:fillRect/>
          </a:stretch>
        </p:blipFill>
        <p:spPr>
          <a:xfrm>
            <a:off x="5255093" y="1376856"/>
            <a:ext cx="5801790" cy="4351341"/>
          </a:xfrm>
          <a:prstGeom prst="rect">
            <a:avLst/>
          </a:prstGeom>
        </p:spPr>
      </p:pic>
      <p:sp>
        <p:nvSpPr>
          <p:cNvPr id="7" name="TextBox 6">
            <a:extLst>
              <a:ext uri="{FF2B5EF4-FFF2-40B4-BE49-F238E27FC236}">
                <a16:creationId xmlns:a16="http://schemas.microsoft.com/office/drawing/2014/main" id="{3D802408-D376-43B1-8498-0A689EB2C625}"/>
              </a:ext>
            </a:extLst>
          </p:cNvPr>
          <p:cNvSpPr txBox="1"/>
          <p:nvPr/>
        </p:nvSpPr>
        <p:spPr>
          <a:xfrm>
            <a:off x="1103507" y="650905"/>
            <a:ext cx="10026948" cy="523220"/>
          </a:xfrm>
          <a:prstGeom prst="rect">
            <a:avLst/>
          </a:prstGeom>
          <a:noFill/>
        </p:spPr>
        <p:txBody>
          <a:bodyPr wrap="square">
            <a:spAutoFit/>
          </a:bodyPr>
          <a:lstStyle/>
          <a:p>
            <a:r>
              <a:rPr lang="en-US" sz="2800" b="1" i="0" dirty="0">
                <a:solidFill>
                  <a:schemeClr val="accent3">
                    <a:lumMod val="20000"/>
                    <a:lumOff val="80000"/>
                  </a:schemeClr>
                </a:solidFill>
                <a:effectLst/>
                <a:latin typeface="+mj-lt"/>
              </a:rPr>
              <a:t>He took him into his arms and blessed God, saying:</a:t>
            </a:r>
            <a:endParaRPr lang="en-GB" sz="2800" b="1" dirty="0">
              <a:solidFill>
                <a:schemeClr val="accent3">
                  <a:lumMod val="20000"/>
                  <a:lumOff val="80000"/>
                </a:schemeClr>
              </a:solidFill>
              <a:latin typeface="+mj-lt"/>
            </a:endParaRPr>
          </a:p>
        </p:txBody>
      </p:sp>
      <p:sp>
        <p:nvSpPr>
          <p:cNvPr id="8" name="Speech Bubble: Rectangle 7">
            <a:extLst>
              <a:ext uri="{FF2B5EF4-FFF2-40B4-BE49-F238E27FC236}">
                <a16:creationId xmlns:a16="http://schemas.microsoft.com/office/drawing/2014/main" id="{6A54A723-E992-4D52-BB53-6A852BA93B8D}"/>
              </a:ext>
            </a:extLst>
          </p:cNvPr>
          <p:cNvSpPr/>
          <p:nvPr/>
        </p:nvSpPr>
        <p:spPr>
          <a:xfrm>
            <a:off x="819728" y="1702676"/>
            <a:ext cx="4141076" cy="3048000"/>
          </a:xfrm>
          <a:prstGeom prst="wedgeRectCallout">
            <a:avLst>
              <a:gd name="adj1" fmla="val 82174"/>
              <a:gd name="adj2" fmla="val -2961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i="0" dirty="0">
                <a:solidFill>
                  <a:srgbClr val="363936"/>
                </a:solidFill>
                <a:effectLst/>
                <a:latin typeface="Roboto" panose="02000000000000000000" pitchFamily="2" charset="0"/>
              </a:rPr>
              <a:t>“Now, Master, you may let your servant </a:t>
            </a:r>
            <a:r>
              <a:rPr lang="en-US" sz="2000" b="1" i="0" dirty="0">
                <a:solidFill>
                  <a:srgbClr val="FF0000"/>
                </a:solidFill>
                <a:effectLst/>
                <a:latin typeface="Roboto" panose="02000000000000000000" pitchFamily="2" charset="0"/>
              </a:rPr>
              <a:t>go in peace, according to your word, for my eyes have seen your salvation</a:t>
            </a:r>
            <a:r>
              <a:rPr lang="en-US" sz="2000" b="1" i="0" dirty="0">
                <a:solidFill>
                  <a:srgbClr val="363936"/>
                </a:solidFill>
                <a:effectLst/>
                <a:latin typeface="Roboto" panose="02000000000000000000" pitchFamily="2" charset="0"/>
              </a:rPr>
              <a:t>, which you prepared in sight of all the peoples, a light for revelation to the Gentiles, and glory for your people Israel.”</a:t>
            </a:r>
            <a:endParaRPr lang="en-GB" sz="2000" b="1" dirty="0"/>
          </a:p>
        </p:txBody>
      </p:sp>
      <p:sp>
        <p:nvSpPr>
          <p:cNvPr id="10" name="TextBox 9">
            <a:extLst>
              <a:ext uri="{FF2B5EF4-FFF2-40B4-BE49-F238E27FC236}">
                <a16:creationId xmlns:a16="http://schemas.microsoft.com/office/drawing/2014/main" id="{D0CCFE4E-57F0-4ED0-939A-A33AB0A84DD6}"/>
              </a:ext>
            </a:extLst>
          </p:cNvPr>
          <p:cNvSpPr txBox="1"/>
          <p:nvPr/>
        </p:nvSpPr>
        <p:spPr>
          <a:xfrm>
            <a:off x="546538" y="5909249"/>
            <a:ext cx="10920248" cy="400110"/>
          </a:xfrm>
          <a:prstGeom prst="rect">
            <a:avLst/>
          </a:prstGeom>
          <a:noFill/>
        </p:spPr>
        <p:txBody>
          <a:bodyPr wrap="square">
            <a:spAutoFit/>
          </a:bodyPr>
          <a:lstStyle/>
          <a:p>
            <a:r>
              <a:rPr lang="en-US" sz="2000" b="1" i="0" dirty="0">
                <a:effectLst/>
                <a:latin typeface="+mj-lt"/>
              </a:rPr>
              <a:t>The child’s father and mother were amazed at what was said about him</a:t>
            </a:r>
            <a:r>
              <a:rPr lang="en-US" sz="2000" b="1" dirty="0">
                <a:latin typeface="+mj-lt"/>
              </a:rPr>
              <a:t>.</a:t>
            </a:r>
            <a:endParaRPr lang="en-GB" sz="2000" b="1" dirty="0">
              <a:latin typeface="+mj-lt"/>
            </a:endParaRPr>
          </a:p>
        </p:txBody>
      </p:sp>
    </p:spTree>
    <p:custDataLst>
      <p:tags r:id="rId1"/>
    </p:custDataLst>
    <p:extLst>
      <p:ext uri="{BB962C8B-B14F-4D97-AF65-F5344CB8AC3E}">
        <p14:creationId xmlns:p14="http://schemas.microsoft.com/office/powerpoint/2010/main" val="767302185"/>
      </p:ext>
    </p:extLst>
  </p:cSld>
  <p:clrMapOvr>
    <a:masterClrMapping/>
  </p:clrMapOvr>
  <mc:AlternateContent xmlns:mc="http://schemas.openxmlformats.org/markup-compatibility/2006" xmlns:p14="http://schemas.microsoft.com/office/powerpoint/2010/main">
    <mc:Choice Requires="p14">
      <p:transition spd="slow" p14:dur="2000" advTm="35812"/>
    </mc:Choice>
    <mc:Fallback xmlns="">
      <p:transition spd="slow" advTm="358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F478D-A773-43B4-80DF-A229B5A0F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34668B3-D82D-4011-810E-1D47D3FC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4" name="Rectangle 13">
            <a:extLst>
              <a:ext uri="{FF2B5EF4-FFF2-40B4-BE49-F238E27FC236}">
                <a16:creationId xmlns:a16="http://schemas.microsoft.com/office/drawing/2014/main" id="{CF756813-AFA6-4588-BE17-2C5032F07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6" name="Rectangle 15">
            <a:extLst>
              <a:ext uri="{FF2B5EF4-FFF2-40B4-BE49-F238E27FC236}">
                <a16:creationId xmlns:a16="http://schemas.microsoft.com/office/drawing/2014/main" id="{BE1F3C65-2218-406A-8F6B-425015920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FEADC416-2CB9-42D8-B647-6B83826E2B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9" name="Straight Connector 18">
              <a:extLst>
                <a:ext uri="{FF2B5EF4-FFF2-40B4-BE49-F238E27FC236}">
                  <a16:creationId xmlns:a16="http://schemas.microsoft.com/office/drawing/2014/main" id="{E3244EEC-028E-41B0-918C-0041853573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08BE727-A9F7-4F6A-AB25-6100EC5817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DB03F5-6EDF-4104-A2F1-4C7F5AA1F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5D377F6A-7E62-4A93-AA39-C9CD43ABE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BDCDB79-973A-437B-B115-985DE2F89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5C7B93C-50D9-4318-A3FD-A06FF828F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62FE939F-1168-4607-A22A-75DFD70B54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679134-51C2-49D8-8AFB-CF01E6975BA4}"/>
              </a:ext>
            </a:extLst>
          </p:cNvPr>
          <p:cNvSpPr>
            <a:spLocks noGrp="1"/>
          </p:cNvSpPr>
          <p:nvPr>
            <p:ph type="title"/>
          </p:nvPr>
        </p:nvSpPr>
        <p:spPr>
          <a:xfrm>
            <a:off x="206623" y="30754"/>
            <a:ext cx="8166876" cy="1030791"/>
          </a:xfrm>
        </p:spPr>
        <p:txBody>
          <a:bodyPr vert="horz" lIns="91440" tIns="45720" rIns="91440" bIns="45720" rtlCol="0" anchor="ctr">
            <a:normAutofit/>
          </a:bodyPr>
          <a:lstStyle/>
          <a:p>
            <a:pPr algn="ctr">
              <a:lnSpc>
                <a:spcPct val="83000"/>
              </a:lnSpc>
            </a:pPr>
            <a:r>
              <a:rPr lang="en-US" sz="3200" i="0" cap="all" spc="-100" dirty="0">
                <a:solidFill>
                  <a:schemeClr val="bg1"/>
                </a:solidFill>
                <a:effectLst>
                  <a:outerShdw blurRad="38100" dist="12700" dir="2700000" algn="tl" rotWithShape="0">
                    <a:prstClr val="black">
                      <a:alpha val="40000"/>
                    </a:prstClr>
                  </a:outerShdw>
                </a:effectLst>
              </a:rPr>
              <a:t>Simeon blessed them and said </a:t>
            </a:r>
            <a:br>
              <a:rPr lang="en-US" sz="3200" i="0" cap="all" spc="-100" dirty="0">
                <a:solidFill>
                  <a:schemeClr val="bg1"/>
                </a:solidFill>
                <a:effectLst>
                  <a:outerShdw blurRad="38100" dist="12700" dir="2700000" algn="tl" rotWithShape="0">
                    <a:prstClr val="black">
                      <a:alpha val="40000"/>
                    </a:prstClr>
                  </a:outerShdw>
                </a:effectLst>
              </a:rPr>
            </a:br>
            <a:r>
              <a:rPr lang="en-US" sz="3200" i="0" cap="all" spc="-100" dirty="0">
                <a:solidFill>
                  <a:schemeClr val="bg1"/>
                </a:solidFill>
                <a:effectLst>
                  <a:outerShdw blurRad="38100" dist="12700" dir="2700000" algn="tl" rotWithShape="0">
                    <a:prstClr val="black">
                      <a:alpha val="40000"/>
                    </a:prstClr>
                  </a:outerShdw>
                </a:effectLst>
              </a:rPr>
              <a:t>to Mary his mother, </a:t>
            </a:r>
            <a:endParaRPr lang="en-US" sz="3200" cap="all" spc="-100" dirty="0">
              <a:solidFill>
                <a:schemeClr val="bg1"/>
              </a:solidFill>
              <a:effectLst>
                <a:outerShdw blurRad="38100" dist="12700" dir="2700000" algn="tl" rotWithShape="0">
                  <a:prstClr val="black">
                    <a:alpha val="40000"/>
                  </a:prstClr>
                </a:outerShdw>
              </a:effectLst>
            </a:endParaRPr>
          </a:p>
        </p:txBody>
      </p:sp>
      <p:cxnSp>
        <p:nvCxnSpPr>
          <p:cNvPr id="31" name="Straight Connector 30">
            <a:extLst>
              <a:ext uri="{FF2B5EF4-FFF2-40B4-BE49-F238E27FC236}">
                <a16:creationId xmlns:a16="http://schemas.microsoft.com/office/drawing/2014/main" id="{189208C5-AB46-4313-AF29-84F6C1AE22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E530524-7529-40DF-8654-BBA6BA8102D7}"/>
              </a:ext>
            </a:extLst>
          </p:cNvPr>
          <p:cNvPicPr>
            <a:picLocks noChangeAspect="1"/>
          </p:cNvPicPr>
          <p:nvPr/>
        </p:nvPicPr>
        <p:blipFill>
          <a:blip r:embed="rId4"/>
          <a:stretch>
            <a:fillRect/>
          </a:stretch>
        </p:blipFill>
        <p:spPr>
          <a:xfrm>
            <a:off x="716765" y="1267730"/>
            <a:ext cx="6909386" cy="5182039"/>
          </a:xfrm>
          <a:prstGeom prst="rect">
            <a:avLst/>
          </a:prstGeom>
        </p:spPr>
      </p:pic>
      <p:cxnSp>
        <p:nvCxnSpPr>
          <p:cNvPr id="33" name="Straight Connector 32">
            <a:extLst>
              <a:ext uri="{FF2B5EF4-FFF2-40B4-BE49-F238E27FC236}">
                <a16:creationId xmlns:a16="http://schemas.microsoft.com/office/drawing/2014/main" id="{16BE47C8-6AB2-4A9D-9E30-253802F65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 name="Speech Bubble: Rectangle 5">
            <a:extLst>
              <a:ext uri="{FF2B5EF4-FFF2-40B4-BE49-F238E27FC236}">
                <a16:creationId xmlns:a16="http://schemas.microsoft.com/office/drawing/2014/main" id="{50E46C97-D654-4CE1-8DD4-5CB4C9379B02}"/>
              </a:ext>
            </a:extLst>
          </p:cNvPr>
          <p:cNvSpPr/>
          <p:nvPr/>
        </p:nvSpPr>
        <p:spPr>
          <a:xfrm>
            <a:off x="8391128" y="1296657"/>
            <a:ext cx="3463827" cy="4715259"/>
          </a:xfrm>
          <a:prstGeom prst="wedgeRectCallout">
            <a:avLst>
              <a:gd name="adj1" fmla="val -101243"/>
              <a:gd name="adj2" fmla="val -22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rgbClr val="363936"/>
                </a:solidFill>
                <a:effectLst/>
                <a:latin typeface="Roboto" panose="02000000000000000000" pitchFamily="2" charset="0"/>
              </a:rPr>
              <a:t>“Behold, this child </a:t>
            </a:r>
          </a:p>
          <a:p>
            <a:pPr algn="ctr"/>
            <a:r>
              <a:rPr lang="en-US" sz="2400" b="1" i="0" dirty="0">
                <a:solidFill>
                  <a:srgbClr val="C00000"/>
                </a:solidFill>
                <a:effectLst/>
                <a:latin typeface="Roboto" panose="02000000000000000000" pitchFamily="2" charset="0"/>
              </a:rPr>
              <a:t>is destined </a:t>
            </a:r>
            <a:br>
              <a:rPr lang="en-US" sz="2400" b="1" dirty="0">
                <a:solidFill>
                  <a:srgbClr val="C00000"/>
                </a:solidFill>
              </a:rPr>
            </a:br>
            <a:r>
              <a:rPr lang="en-US" sz="2400" b="1" i="0" dirty="0">
                <a:solidFill>
                  <a:srgbClr val="C00000"/>
                </a:solidFill>
                <a:effectLst/>
                <a:latin typeface="Roboto" panose="02000000000000000000" pitchFamily="2" charset="0"/>
              </a:rPr>
              <a:t>for the fall and rise of many in Israel,</a:t>
            </a:r>
            <a:br>
              <a:rPr lang="en-US" sz="2400" b="1" dirty="0">
                <a:solidFill>
                  <a:srgbClr val="C00000"/>
                </a:solidFill>
              </a:rPr>
            </a:br>
            <a:r>
              <a:rPr lang="en-US" sz="2400" b="1" i="0" dirty="0">
                <a:solidFill>
                  <a:srgbClr val="363936"/>
                </a:solidFill>
                <a:effectLst/>
                <a:latin typeface="Roboto" panose="02000000000000000000" pitchFamily="2" charset="0"/>
              </a:rPr>
              <a:t>and </a:t>
            </a:r>
            <a:r>
              <a:rPr lang="en-US" sz="2400" b="1" i="0" dirty="0">
                <a:solidFill>
                  <a:schemeClr val="accent6">
                    <a:lumMod val="75000"/>
                  </a:schemeClr>
                </a:solidFill>
                <a:effectLst/>
                <a:latin typeface="Roboto" panose="02000000000000000000" pitchFamily="2" charset="0"/>
              </a:rPr>
              <a:t>to be a sign that will be contradicted </a:t>
            </a:r>
            <a:br>
              <a:rPr lang="en-US" sz="2400" b="1" dirty="0"/>
            </a:br>
            <a:r>
              <a:rPr lang="en-US" sz="2400" b="1" i="0" dirty="0">
                <a:solidFill>
                  <a:srgbClr val="363936"/>
                </a:solidFill>
                <a:effectLst/>
                <a:latin typeface="Roboto" panose="02000000000000000000" pitchFamily="2" charset="0"/>
              </a:rPr>
              <a:t>—and </a:t>
            </a:r>
            <a:r>
              <a:rPr lang="en-US" sz="2400" b="1" i="0" dirty="0">
                <a:solidFill>
                  <a:srgbClr val="7030A0"/>
                </a:solidFill>
                <a:effectLst/>
                <a:latin typeface="Roboto" panose="02000000000000000000" pitchFamily="2" charset="0"/>
              </a:rPr>
              <a:t>you yourself a sword will pierce</a:t>
            </a:r>
            <a:r>
              <a:rPr lang="en-US" sz="2400" b="1" i="0" dirty="0">
                <a:solidFill>
                  <a:srgbClr val="363936"/>
                </a:solidFill>
                <a:effectLst/>
                <a:latin typeface="Roboto" panose="02000000000000000000" pitchFamily="2" charset="0"/>
              </a:rPr>
              <a:t>— </a:t>
            </a:r>
            <a:br>
              <a:rPr lang="en-US" sz="2400" b="1" dirty="0"/>
            </a:br>
            <a:r>
              <a:rPr lang="en-US" sz="2400" b="1" i="0" dirty="0">
                <a:solidFill>
                  <a:srgbClr val="363936"/>
                </a:solidFill>
                <a:effectLst/>
                <a:latin typeface="Roboto" panose="02000000000000000000" pitchFamily="2" charset="0"/>
              </a:rPr>
              <a:t>so that </a:t>
            </a:r>
            <a:r>
              <a:rPr lang="en-US" sz="2400" b="1" i="0" dirty="0">
                <a:solidFill>
                  <a:schemeClr val="accent3">
                    <a:lumMod val="60000"/>
                    <a:lumOff val="40000"/>
                  </a:schemeClr>
                </a:solidFill>
                <a:effectLst/>
                <a:latin typeface="Roboto" panose="02000000000000000000" pitchFamily="2" charset="0"/>
              </a:rPr>
              <a:t>the thoughts of many hearts may be revealed</a:t>
            </a:r>
            <a:r>
              <a:rPr lang="en-US" sz="2400" b="1" i="0" dirty="0">
                <a:solidFill>
                  <a:srgbClr val="363936"/>
                </a:solidFill>
                <a:effectLst/>
                <a:latin typeface="Roboto" panose="02000000000000000000" pitchFamily="2" charset="0"/>
              </a:rPr>
              <a:t>.”</a:t>
            </a:r>
            <a:endParaRPr lang="en-GB" sz="2400" b="1" dirty="0"/>
          </a:p>
        </p:txBody>
      </p:sp>
    </p:spTree>
    <p:custDataLst>
      <p:tags r:id="rId1"/>
    </p:custDataLst>
    <p:extLst>
      <p:ext uri="{BB962C8B-B14F-4D97-AF65-F5344CB8AC3E}">
        <p14:creationId xmlns:p14="http://schemas.microsoft.com/office/powerpoint/2010/main" val="1334028549"/>
      </p:ext>
    </p:extLst>
  </p:cSld>
  <p:clrMapOvr>
    <a:masterClrMapping/>
  </p:clrMapOvr>
  <mc:AlternateContent xmlns:mc="http://schemas.openxmlformats.org/markup-compatibility/2006" xmlns:p14="http://schemas.microsoft.com/office/powerpoint/2010/main">
    <mc:Choice Requires="p14">
      <p:transition spd="slow" p14:dur="2000" advTm="25505"/>
    </mc:Choice>
    <mc:Fallback xmlns="">
      <p:transition spd="slow" advTm="255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2327C-A7B5-47D8-AABC-093E617AFC40}"/>
              </a:ext>
            </a:extLst>
          </p:cNvPr>
          <p:cNvSpPr>
            <a:spLocks noGrp="1"/>
          </p:cNvSpPr>
          <p:nvPr>
            <p:ph type="title"/>
          </p:nvPr>
        </p:nvSpPr>
        <p:spPr>
          <a:xfrm>
            <a:off x="1066800" y="251688"/>
            <a:ext cx="10058400" cy="1371600"/>
          </a:xfrm>
        </p:spPr>
        <p:txBody>
          <a:bodyPr/>
          <a:lstStyle/>
          <a:p>
            <a:r>
              <a:rPr lang="en-US" b="0" i="0" dirty="0">
                <a:solidFill>
                  <a:schemeClr val="accent3">
                    <a:lumMod val="60000"/>
                    <a:lumOff val="40000"/>
                  </a:schemeClr>
                </a:solidFill>
                <a:effectLst/>
                <a:latin typeface="Roboto" panose="02000000000000000000" pitchFamily="2" charset="0"/>
              </a:rPr>
              <a:t>There was also a prophetess, Anna, </a:t>
            </a:r>
            <a:endParaRPr lang="en-GB" dirty="0">
              <a:solidFill>
                <a:schemeClr val="accent3">
                  <a:lumMod val="60000"/>
                  <a:lumOff val="40000"/>
                </a:schemeClr>
              </a:solidFill>
            </a:endParaRPr>
          </a:p>
        </p:txBody>
      </p:sp>
      <p:pic>
        <p:nvPicPr>
          <p:cNvPr id="5" name="Picture 4">
            <a:extLst>
              <a:ext uri="{FF2B5EF4-FFF2-40B4-BE49-F238E27FC236}">
                <a16:creationId xmlns:a16="http://schemas.microsoft.com/office/drawing/2014/main" id="{B55AC8EA-26F8-403E-8577-1F77980B8BBD}"/>
              </a:ext>
            </a:extLst>
          </p:cNvPr>
          <p:cNvPicPr>
            <a:picLocks noChangeAspect="1"/>
          </p:cNvPicPr>
          <p:nvPr/>
        </p:nvPicPr>
        <p:blipFill>
          <a:blip r:embed="rId3"/>
          <a:stretch>
            <a:fillRect/>
          </a:stretch>
        </p:blipFill>
        <p:spPr>
          <a:xfrm>
            <a:off x="546459" y="1907598"/>
            <a:ext cx="4953957" cy="3715467"/>
          </a:xfrm>
          <a:prstGeom prst="rect">
            <a:avLst/>
          </a:prstGeom>
        </p:spPr>
      </p:pic>
      <p:sp>
        <p:nvSpPr>
          <p:cNvPr id="7" name="TextBox 6">
            <a:extLst>
              <a:ext uri="{FF2B5EF4-FFF2-40B4-BE49-F238E27FC236}">
                <a16:creationId xmlns:a16="http://schemas.microsoft.com/office/drawing/2014/main" id="{6B71FB4C-F6D8-46FB-952B-8CC462701A4F}"/>
              </a:ext>
            </a:extLst>
          </p:cNvPr>
          <p:cNvSpPr txBox="1"/>
          <p:nvPr/>
        </p:nvSpPr>
        <p:spPr>
          <a:xfrm>
            <a:off x="5696606" y="1487603"/>
            <a:ext cx="6096000" cy="830997"/>
          </a:xfrm>
          <a:prstGeom prst="rect">
            <a:avLst/>
          </a:prstGeom>
          <a:noFill/>
        </p:spPr>
        <p:txBody>
          <a:bodyPr wrap="square">
            <a:spAutoFit/>
          </a:bodyPr>
          <a:lstStyle/>
          <a:p>
            <a:r>
              <a:rPr lang="en-US" sz="2400" b="1" dirty="0">
                <a:latin typeface="+mj-lt"/>
              </a:rPr>
              <a:t>She is the</a:t>
            </a:r>
            <a:r>
              <a:rPr lang="en-US" sz="2400" b="1" i="0" dirty="0">
                <a:effectLst/>
                <a:latin typeface="+mj-lt"/>
              </a:rPr>
              <a:t> daughter of Phanuel</a:t>
            </a:r>
            <a:r>
              <a:rPr lang="en-US" sz="2400" b="1" dirty="0">
                <a:latin typeface="+mj-lt"/>
              </a:rPr>
              <a:t> (</a:t>
            </a:r>
            <a:r>
              <a:rPr lang="en-US" sz="2400" b="1" i="0" dirty="0">
                <a:effectLst/>
                <a:latin typeface="+mj-lt"/>
              </a:rPr>
              <a:t>the tribe of Asher).</a:t>
            </a:r>
            <a:endParaRPr lang="en-GB" sz="2400" b="1" dirty="0">
              <a:latin typeface="+mj-lt"/>
            </a:endParaRPr>
          </a:p>
        </p:txBody>
      </p:sp>
      <p:sp>
        <p:nvSpPr>
          <p:cNvPr id="9" name="TextBox 8">
            <a:extLst>
              <a:ext uri="{FF2B5EF4-FFF2-40B4-BE49-F238E27FC236}">
                <a16:creationId xmlns:a16="http://schemas.microsoft.com/office/drawing/2014/main" id="{029B871E-CF1A-48BF-8C67-82B1B6547122}"/>
              </a:ext>
            </a:extLst>
          </p:cNvPr>
          <p:cNvSpPr txBox="1"/>
          <p:nvPr/>
        </p:nvSpPr>
        <p:spPr>
          <a:xfrm>
            <a:off x="5696606" y="2443720"/>
            <a:ext cx="6096000" cy="461665"/>
          </a:xfrm>
          <a:prstGeom prst="rect">
            <a:avLst/>
          </a:prstGeom>
          <a:noFill/>
        </p:spPr>
        <p:txBody>
          <a:bodyPr wrap="square">
            <a:spAutoFit/>
          </a:bodyPr>
          <a:lstStyle/>
          <a:p>
            <a:r>
              <a:rPr lang="en-US" sz="2400" b="1" dirty="0">
                <a:latin typeface="+mj-lt"/>
              </a:rPr>
              <a:t>She was very old.</a:t>
            </a:r>
            <a:endParaRPr lang="en-GB" sz="2400" b="1" dirty="0">
              <a:latin typeface="+mj-lt"/>
            </a:endParaRPr>
          </a:p>
        </p:txBody>
      </p:sp>
      <p:sp>
        <p:nvSpPr>
          <p:cNvPr id="11" name="TextBox 10">
            <a:extLst>
              <a:ext uri="{FF2B5EF4-FFF2-40B4-BE49-F238E27FC236}">
                <a16:creationId xmlns:a16="http://schemas.microsoft.com/office/drawing/2014/main" id="{FEC6FA99-18A0-4D4B-88E1-5BE424D7BB06}"/>
              </a:ext>
            </a:extLst>
          </p:cNvPr>
          <p:cNvSpPr txBox="1"/>
          <p:nvPr/>
        </p:nvSpPr>
        <p:spPr>
          <a:xfrm>
            <a:off x="5696606" y="3083400"/>
            <a:ext cx="6096000" cy="1200329"/>
          </a:xfrm>
          <a:prstGeom prst="rect">
            <a:avLst/>
          </a:prstGeom>
          <a:noFill/>
        </p:spPr>
        <p:txBody>
          <a:bodyPr wrap="square">
            <a:spAutoFit/>
          </a:bodyPr>
          <a:lstStyle/>
          <a:p>
            <a:r>
              <a:rPr lang="en-US" sz="2400" b="1" dirty="0">
                <a:latin typeface="+mj-lt"/>
              </a:rPr>
              <a:t>She lived seven years with her husband after her marriage. She became a widow .</a:t>
            </a:r>
            <a:endParaRPr lang="en-GB" sz="2400" b="1" dirty="0">
              <a:latin typeface="+mj-lt"/>
            </a:endParaRPr>
          </a:p>
        </p:txBody>
      </p:sp>
      <p:sp>
        <p:nvSpPr>
          <p:cNvPr id="13" name="TextBox 12">
            <a:extLst>
              <a:ext uri="{FF2B5EF4-FFF2-40B4-BE49-F238E27FC236}">
                <a16:creationId xmlns:a16="http://schemas.microsoft.com/office/drawing/2014/main" id="{CEFAE2EA-ABCC-4C44-ABC9-093E94D339D0}"/>
              </a:ext>
            </a:extLst>
          </p:cNvPr>
          <p:cNvSpPr txBox="1"/>
          <p:nvPr/>
        </p:nvSpPr>
        <p:spPr>
          <a:xfrm>
            <a:off x="5696606" y="4342131"/>
            <a:ext cx="6379780" cy="830997"/>
          </a:xfrm>
          <a:prstGeom prst="rect">
            <a:avLst/>
          </a:prstGeom>
          <a:noFill/>
        </p:spPr>
        <p:txBody>
          <a:bodyPr wrap="square">
            <a:spAutoFit/>
          </a:bodyPr>
          <a:lstStyle/>
          <a:p>
            <a:r>
              <a:rPr lang="en-US" sz="2400" b="1" dirty="0">
                <a:latin typeface="+mj-lt"/>
              </a:rPr>
              <a:t>She went to live in the temple of Jerusalem.</a:t>
            </a:r>
            <a:endParaRPr lang="en-GB" sz="2400" b="1" dirty="0">
              <a:latin typeface="+mj-lt"/>
            </a:endParaRPr>
          </a:p>
        </p:txBody>
      </p:sp>
      <p:sp>
        <p:nvSpPr>
          <p:cNvPr id="15" name="TextBox 14">
            <a:extLst>
              <a:ext uri="{FF2B5EF4-FFF2-40B4-BE49-F238E27FC236}">
                <a16:creationId xmlns:a16="http://schemas.microsoft.com/office/drawing/2014/main" id="{40251827-F704-4E85-B27A-92533B3914F4}"/>
              </a:ext>
            </a:extLst>
          </p:cNvPr>
          <p:cNvSpPr txBox="1"/>
          <p:nvPr/>
        </p:nvSpPr>
        <p:spPr>
          <a:xfrm>
            <a:off x="5696606" y="5207888"/>
            <a:ext cx="6096000" cy="1200329"/>
          </a:xfrm>
          <a:prstGeom prst="rect">
            <a:avLst/>
          </a:prstGeom>
          <a:noFill/>
        </p:spPr>
        <p:txBody>
          <a:bodyPr wrap="square">
            <a:spAutoFit/>
          </a:bodyPr>
          <a:lstStyle/>
          <a:p>
            <a:r>
              <a:rPr lang="en-GB" sz="2400" b="1" dirty="0">
                <a:latin typeface="+mj-lt"/>
              </a:rPr>
              <a:t>She was eighty-four. </a:t>
            </a:r>
            <a:r>
              <a:rPr lang="en-US" sz="2400" b="1" dirty="0">
                <a:latin typeface="+mj-lt"/>
              </a:rPr>
              <a:t>She never left the temple, but worshiped night and day with fasting and prayer.</a:t>
            </a:r>
            <a:endParaRPr lang="en-GB" sz="2400" b="1" dirty="0">
              <a:latin typeface="+mj-lt"/>
            </a:endParaRPr>
          </a:p>
        </p:txBody>
      </p:sp>
    </p:spTree>
    <p:custDataLst>
      <p:tags r:id="rId1"/>
    </p:custDataLst>
    <p:extLst>
      <p:ext uri="{BB962C8B-B14F-4D97-AF65-F5344CB8AC3E}">
        <p14:creationId xmlns:p14="http://schemas.microsoft.com/office/powerpoint/2010/main" val="3610909763"/>
      </p:ext>
    </p:extLst>
  </p:cSld>
  <p:clrMapOvr>
    <a:masterClrMapping/>
  </p:clrMapOvr>
  <mc:AlternateContent xmlns:mc="http://schemas.openxmlformats.org/markup-compatibility/2006" xmlns:p14="http://schemas.microsoft.com/office/powerpoint/2010/main">
    <mc:Choice Requires="p14">
      <p:transition spd="slow" p14:dur="2000" advTm="26153"/>
    </mc:Choice>
    <mc:Fallback xmlns="">
      <p:transition spd="slow" advTm="261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E499DDB0-F27A-44CC-8E62-15E86AF9E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811" y="403509"/>
            <a:ext cx="4087368" cy="6050982"/>
          </a:xfrm>
          <a:prstGeom prst="rect">
            <a:avLst/>
          </a:prstGeom>
          <a:solidFill>
            <a:schemeClr val="tx2"/>
          </a:solid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7C58EA75-9E1A-4813-BB43-714781B7744F}"/>
              </a:ext>
            </a:extLst>
          </p:cNvPr>
          <p:cNvSpPr>
            <a:spLocks noGrp="1"/>
          </p:cNvSpPr>
          <p:nvPr>
            <p:ph type="title"/>
          </p:nvPr>
        </p:nvSpPr>
        <p:spPr>
          <a:xfrm>
            <a:off x="573409" y="568575"/>
            <a:ext cx="3765200" cy="5457366"/>
          </a:xfrm>
        </p:spPr>
        <p:txBody>
          <a:bodyPr>
            <a:normAutofit/>
          </a:bodyPr>
          <a:lstStyle/>
          <a:p>
            <a:pPr algn="ctr"/>
            <a:r>
              <a:rPr lang="en-US" sz="3200" b="1" dirty="0">
                <a:solidFill>
                  <a:schemeClr val="bg1"/>
                </a:solidFill>
              </a:rPr>
              <a:t>On seeing Jesus, she </a:t>
            </a:r>
            <a:r>
              <a:rPr lang="en-US" sz="3200" b="1" dirty="0">
                <a:solidFill>
                  <a:schemeClr val="accent4">
                    <a:lumMod val="40000"/>
                    <a:lumOff val="60000"/>
                  </a:schemeClr>
                </a:solidFill>
              </a:rPr>
              <a:t>came forward </a:t>
            </a:r>
            <a:r>
              <a:rPr lang="en-US" sz="3200" b="1" dirty="0">
                <a:solidFill>
                  <a:schemeClr val="bg1"/>
                </a:solidFill>
              </a:rPr>
              <a:t>and </a:t>
            </a:r>
            <a:r>
              <a:rPr lang="en-US" sz="3200" b="1" dirty="0">
                <a:solidFill>
                  <a:srgbClr val="FFFF00"/>
                </a:solidFill>
              </a:rPr>
              <a:t>gave thanks to god </a:t>
            </a:r>
            <a:r>
              <a:rPr lang="en-US" sz="3200" b="1" dirty="0">
                <a:solidFill>
                  <a:schemeClr val="bg1"/>
                </a:solidFill>
              </a:rPr>
              <a:t>and </a:t>
            </a:r>
            <a:r>
              <a:rPr lang="en-US" sz="3200" b="1" dirty="0">
                <a:solidFill>
                  <a:schemeClr val="bg2">
                    <a:lumMod val="75000"/>
                  </a:schemeClr>
                </a:solidFill>
              </a:rPr>
              <a:t>spoke about the child </a:t>
            </a:r>
            <a:br>
              <a:rPr lang="en-US" sz="3200" b="1" dirty="0">
                <a:solidFill>
                  <a:schemeClr val="bg2">
                    <a:lumMod val="75000"/>
                  </a:schemeClr>
                </a:solidFill>
              </a:rPr>
            </a:br>
            <a:r>
              <a:rPr lang="en-US" sz="3200" b="1" dirty="0">
                <a:solidFill>
                  <a:schemeClr val="bg2">
                    <a:lumMod val="75000"/>
                  </a:schemeClr>
                </a:solidFill>
              </a:rPr>
              <a:t>to all </a:t>
            </a:r>
            <a:r>
              <a:rPr lang="en-US" sz="3200" b="1" dirty="0">
                <a:solidFill>
                  <a:schemeClr val="bg1"/>
                </a:solidFill>
              </a:rPr>
              <a:t>who were awaiting the redemption of Jerusalem.</a:t>
            </a:r>
            <a:endParaRPr lang="en-GB" sz="3200" b="1" dirty="0">
              <a:solidFill>
                <a:schemeClr val="bg1"/>
              </a:solidFill>
            </a:endParaRPr>
          </a:p>
        </p:txBody>
      </p:sp>
      <p:pic>
        <p:nvPicPr>
          <p:cNvPr id="5" name="Picture 4">
            <a:extLst>
              <a:ext uri="{FF2B5EF4-FFF2-40B4-BE49-F238E27FC236}">
                <a16:creationId xmlns:a16="http://schemas.microsoft.com/office/drawing/2014/main" id="{9DA2059E-5B6F-4598-9845-2F385BDD4A64}"/>
              </a:ext>
            </a:extLst>
          </p:cNvPr>
          <p:cNvPicPr>
            <a:picLocks noChangeAspect="1"/>
          </p:cNvPicPr>
          <p:nvPr/>
        </p:nvPicPr>
        <p:blipFill>
          <a:blip r:embed="rId3"/>
          <a:stretch>
            <a:fillRect/>
          </a:stretch>
        </p:blipFill>
        <p:spPr>
          <a:xfrm>
            <a:off x="5009120" y="823432"/>
            <a:ext cx="6948184" cy="52111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567410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8154"/>
    </mc:Choice>
    <mc:Fallback xmlns="">
      <p:transition spd="slow" advTm="181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A088-0CFB-42A5-BA0B-07BF0DBB4548}"/>
              </a:ext>
            </a:extLst>
          </p:cNvPr>
          <p:cNvSpPr>
            <a:spLocks noGrp="1"/>
          </p:cNvSpPr>
          <p:nvPr>
            <p:ph type="title"/>
          </p:nvPr>
        </p:nvSpPr>
        <p:spPr>
          <a:xfrm>
            <a:off x="1066800" y="5382367"/>
            <a:ext cx="10058400" cy="755282"/>
          </a:xfrm>
        </p:spPr>
        <p:txBody>
          <a:bodyPr>
            <a:noAutofit/>
          </a:bodyPr>
          <a:lstStyle/>
          <a:p>
            <a:pPr algn="ctr"/>
            <a:r>
              <a:rPr lang="en-US" sz="2800" b="1" i="0" dirty="0">
                <a:solidFill>
                  <a:schemeClr val="tx2"/>
                </a:solidFill>
                <a:effectLst/>
                <a:latin typeface="Roboto" panose="02000000000000000000" pitchFamily="2" charset="0"/>
              </a:rPr>
              <a:t>Jesus grew and became strong, filled with wisdom; </a:t>
            </a:r>
            <a:br>
              <a:rPr lang="en-US" sz="2800" b="1" dirty="0">
                <a:solidFill>
                  <a:schemeClr val="tx2"/>
                </a:solidFill>
              </a:rPr>
            </a:br>
            <a:r>
              <a:rPr lang="en-US" sz="2800" b="1" i="0" dirty="0">
                <a:solidFill>
                  <a:schemeClr val="tx2"/>
                </a:solidFill>
                <a:effectLst/>
                <a:latin typeface="Roboto" panose="02000000000000000000" pitchFamily="2" charset="0"/>
              </a:rPr>
              <a:t>and the favor of God was upon him.</a:t>
            </a:r>
            <a:endParaRPr lang="en-GB" sz="2800" b="1" dirty="0">
              <a:solidFill>
                <a:schemeClr val="tx2"/>
              </a:solidFill>
            </a:endParaRPr>
          </a:p>
        </p:txBody>
      </p:sp>
      <p:pic>
        <p:nvPicPr>
          <p:cNvPr id="5" name="Picture 4">
            <a:extLst>
              <a:ext uri="{FF2B5EF4-FFF2-40B4-BE49-F238E27FC236}">
                <a16:creationId xmlns:a16="http://schemas.microsoft.com/office/drawing/2014/main" id="{0857EFEF-C33D-4A87-A90D-BE242BCD81F3}"/>
              </a:ext>
            </a:extLst>
          </p:cNvPr>
          <p:cNvPicPr>
            <a:picLocks noChangeAspect="1"/>
          </p:cNvPicPr>
          <p:nvPr/>
        </p:nvPicPr>
        <p:blipFill>
          <a:blip r:embed="rId3"/>
          <a:stretch>
            <a:fillRect/>
          </a:stretch>
        </p:blipFill>
        <p:spPr>
          <a:xfrm>
            <a:off x="751489" y="720351"/>
            <a:ext cx="5922579" cy="44419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589C94AB-1572-42EE-99E4-9A9DD31E8694}"/>
              </a:ext>
            </a:extLst>
          </p:cNvPr>
          <p:cNvSpPr txBox="1"/>
          <p:nvPr/>
        </p:nvSpPr>
        <p:spPr>
          <a:xfrm>
            <a:off x="6999890" y="1171602"/>
            <a:ext cx="4219903" cy="3539430"/>
          </a:xfrm>
          <a:prstGeom prst="rect">
            <a:avLst/>
          </a:prstGeom>
          <a:noFill/>
        </p:spPr>
        <p:txBody>
          <a:bodyPr wrap="square">
            <a:spAutoFit/>
          </a:bodyPr>
          <a:lstStyle/>
          <a:p>
            <a:r>
              <a:rPr lang="en-US" sz="3200" b="1" i="0" dirty="0">
                <a:solidFill>
                  <a:schemeClr val="accent3">
                    <a:lumMod val="40000"/>
                    <a:lumOff val="60000"/>
                  </a:schemeClr>
                </a:solidFill>
                <a:effectLst/>
                <a:latin typeface="+mj-lt"/>
              </a:rPr>
              <a:t>When the </a:t>
            </a:r>
            <a:r>
              <a:rPr lang="en-US" sz="3200" b="1" i="0" dirty="0">
                <a:solidFill>
                  <a:srgbClr val="FFC000"/>
                </a:solidFill>
                <a:effectLst/>
                <a:latin typeface="+mj-lt"/>
              </a:rPr>
              <a:t>HOLY FAMILY</a:t>
            </a:r>
            <a:r>
              <a:rPr lang="en-US" sz="3200" b="1" i="0" dirty="0">
                <a:solidFill>
                  <a:schemeClr val="accent3">
                    <a:lumMod val="40000"/>
                    <a:lumOff val="60000"/>
                  </a:schemeClr>
                </a:solidFill>
                <a:effectLst/>
                <a:latin typeface="+mj-lt"/>
              </a:rPr>
              <a:t> had fulfilled everything  </a:t>
            </a:r>
            <a:r>
              <a:rPr lang="en-US" sz="3200" b="1" dirty="0">
                <a:solidFill>
                  <a:schemeClr val="accent3">
                    <a:lumMod val="40000"/>
                    <a:lumOff val="60000"/>
                  </a:schemeClr>
                </a:solidFill>
                <a:latin typeface="+mj-lt"/>
              </a:rPr>
              <a:t>in the</a:t>
            </a:r>
            <a:r>
              <a:rPr lang="en-US" sz="3200" b="1" i="0" dirty="0">
                <a:solidFill>
                  <a:schemeClr val="accent3">
                    <a:lumMod val="40000"/>
                    <a:lumOff val="60000"/>
                  </a:schemeClr>
                </a:solidFill>
                <a:effectLst/>
                <a:latin typeface="+mj-lt"/>
              </a:rPr>
              <a:t> law of the Lord,</a:t>
            </a:r>
            <a:br>
              <a:rPr lang="en-US" sz="3200" b="1" dirty="0">
                <a:solidFill>
                  <a:schemeClr val="accent3">
                    <a:lumMod val="40000"/>
                    <a:lumOff val="60000"/>
                  </a:schemeClr>
                </a:solidFill>
                <a:latin typeface="+mj-lt"/>
              </a:rPr>
            </a:br>
            <a:r>
              <a:rPr lang="en-US" sz="3200" b="1" i="0" dirty="0">
                <a:solidFill>
                  <a:schemeClr val="accent3">
                    <a:lumMod val="40000"/>
                    <a:lumOff val="60000"/>
                  </a:schemeClr>
                </a:solidFill>
                <a:effectLst/>
                <a:latin typeface="+mj-lt"/>
              </a:rPr>
              <a:t>they returned to Galilee, to their own town of Nazareth.</a:t>
            </a:r>
            <a:endParaRPr lang="en-GB" sz="3200" b="1" dirty="0">
              <a:solidFill>
                <a:schemeClr val="accent3">
                  <a:lumMod val="40000"/>
                  <a:lumOff val="60000"/>
                </a:schemeClr>
              </a:solidFill>
              <a:latin typeface="+mj-lt"/>
            </a:endParaRPr>
          </a:p>
        </p:txBody>
      </p:sp>
    </p:spTree>
    <p:custDataLst>
      <p:tags r:id="rId1"/>
    </p:custDataLst>
    <p:extLst>
      <p:ext uri="{BB962C8B-B14F-4D97-AF65-F5344CB8AC3E}">
        <p14:creationId xmlns:p14="http://schemas.microsoft.com/office/powerpoint/2010/main" val="3134660102"/>
      </p:ext>
    </p:extLst>
  </p:cSld>
  <p:clrMapOvr>
    <a:masterClrMapping/>
  </p:clrMapOvr>
  <mc:AlternateContent xmlns:mc="http://schemas.openxmlformats.org/markup-compatibility/2006" xmlns:p14="http://schemas.microsoft.com/office/powerpoint/2010/main">
    <mc:Choice Requires="p14">
      <p:transition spd="slow" p14:dur="2000" advTm="18679"/>
    </mc:Choice>
    <mc:Fallback xmlns="">
      <p:transition spd="slow" advTm="186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2.5|5.7|6.4|8.7|8.6|1.1|2.5"/>
</p:tagLst>
</file>

<file path=ppt/tags/tag10.xml><?xml version="1.0" encoding="utf-8"?>
<p:tagLst xmlns:a="http://schemas.openxmlformats.org/drawingml/2006/main" xmlns:r="http://schemas.openxmlformats.org/officeDocument/2006/relationships" xmlns:p="http://schemas.openxmlformats.org/presentationml/2006/main">
  <p:tag name="TIMING" val="|0.9|3.3|6.6|9.7|4.7|1.4|1.9|2.1|2.6|8.1"/>
</p:tagLst>
</file>

<file path=ppt/tags/tag11.xml><?xml version="1.0" encoding="utf-8"?>
<p:tagLst xmlns:a="http://schemas.openxmlformats.org/drawingml/2006/main" xmlns:r="http://schemas.openxmlformats.org/officeDocument/2006/relationships" xmlns:p="http://schemas.openxmlformats.org/presentationml/2006/main">
  <p:tag name="TIMING" val="|0.5|6.3|10.1|8.9|5.7|3.3|4.7|11.8"/>
</p:tagLst>
</file>

<file path=ppt/tags/tag12.xml><?xml version="1.0" encoding="utf-8"?>
<p:tagLst xmlns:a="http://schemas.openxmlformats.org/drawingml/2006/main" xmlns:r="http://schemas.openxmlformats.org/officeDocument/2006/relationships" xmlns:p="http://schemas.openxmlformats.org/presentationml/2006/main">
  <p:tag name="TIMING" val="|0.6|4.3|3.7|1.1|3.1|2.9|3.9|5.5|7"/>
</p:tagLst>
</file>

<file path=ppt/tags/tag13.xml><?xml version="1.0" encoding="utf-8"?>
<p:tagLst xmlns:a="http://schemas.openxmlformats.org/drawingml/2006/main" xmlns:r="http://schemas.openxmlformats.org/officeDocument/2006/relationships" xmlns:p="http://schemas.openxmlformats.org/presentationml/2006/main">
  <p:tag name="TIMING" val="|1.1|1.5"/>
</p:tagLst>
</file>

<file path=ppt/tags/tag14.xml><?xml version="1.0" encoding="utf-8"?>
<p:tagLst xmlns:a="http://schemas.openxmlformats.org/drawingml/2006/main" xmlns:r="http://schemas.openxmlformats.org/officeDocument/2006/relationships" xmlns:p="http://schemas.openxmlformats.org/presentationml/2006/main">
  <p:tag name="TIMING" val="|0.8|4.8"/>
</p:tagLst>
</file>

<file path=ppt/tags/tag15.xml><?xml version="1.0" encoding="utf-8"?>
<p:tagLst xmlns:a="http://schemas.openxmlformats.org/drawingml/2006/main" xmlns:r="http://schemas.openxmlformats.org/officeDocument/2006/relationships" xmlns:p="http://schemas.openxmlformats.org/presentationml/2006/main">
  <p:tag name="TIMING" val="|0.7|2.1|2|1.8|0.9|1.5|1.6"/>
</p:tagLst>
</file>

<file path=ppt/tags/tag2.xml><?xml version="1.0" encoding="utf-8"?>
<p:tagLst xmlns:a="http://schemas.openxmlformats.org/drawingml/2006/main" xmlns:r="http://schemas.openxmlformats.org/officeDocument/2006/relationships" xmlns:p="http://schemas.openxmlformats.org/presentationml/2006/main">
  <p:tag name="TIMING" val="|0.5|1.3|5|7.2|3.1|11.5"/>
</p:tagLst>
</file>

<file path=ppt/tags/tag3.xml><?xml version="1.0" encoding="utf-8"?>
<p:tagLst xmlns:a="http://schemas.openxmlformats.org/drawingml/2006/main" xmlns:r="http://schemas.openxmlformats.org/officeDocument/2006/relationships" xmlns:p="http://schemas.openxmlformats.org/presentationml/2006/main">
  <p:tag name="TIMING" val="|0.5|3.4|0.5|9.1|8.2"/>
</p:tagLst>
</file>

<file path=ppt/tags/tag4.xml><?xml version="1.0" encoding="utf-8"?>
<p:tagLst xmlns:a="http://schemas.openxmlformats.org/drawingml/2006/main" xmlns:r="http://schemas.openxmlformats.org/officeDocument/2006/relationships" xmlns:p="http://schemas.openxmlformats.org/presentationml/2006/main">
  <p:tag name="TIMING" val="|0.6|3|20.5"/>
</p:tagLst>
</file>

<file path=ppt/tags/tag5.xml><?xml version="1.0" encoding="utf-8"?>
<p:tagLst xmlns:a="http://schemas.openxmlformats.org/drawingml/2006/main" xmlns:r="http://schemas.openxmlformats.org/officeDocument/2006/relationships" xmlns:p="http://schemas.openxmlformats.org/presentationml/2006/main">
  <p:tag name="TIMING" val="|0.6|4.3|0.7"/>
</p:tagLst>
</file>

<file path=ppt/tags/tag6.xml><?xml version="1.0" encoding="utf-8"?>
<p:tagLst xmlns:a="http://schemas.openxmlformats.org/drawingml/2006/main" xmlns:r="http://schemas.openxmlformats.org/officeDocument/2006/relationships" xmlns:p="http://schemas.openxmlformats.org/presentationml/2006/main">
  <p:tag name="TIMING" val="|0.4|1.9|0.8|4.7|1.3|6|3.4"/>
</p:tagLst>
</file>

<file path=ppt/tags/tag7.xml><?xml version="1.0" encoding="utf-8"?>
<p:tagLst xmlns:a="http://schemas.openxmlformats.org/drawingml/2006/main" xmlns:r="http://schemas.openxmlformats.org/officeDocument/2006/relationships" xmlns:p="http://schemas.openxmlformats.org/presentationml/2006/main">
  <p:tag name="TIMING" val="|1.9"/>
</p:tagLst>
</file>

<file path=ppt/tags/tag8.xml><?xml version="1.0" encoding="utf-8"?>
<p:tagLst xmlns:a="http://schemas.openxmlformats.org/drawingml/2006/main" xmlns:r="http://schemas.openxmlformats.org/officeDocument/2006/relationships" xmlns:p="http://schemas.openxmlformats.org/presentationml/2006/main">
  <p:tag name="TIMING" val="|0.6|8.8"/>
</p:tagLst>
</file>

<file path=ppt/tags/tag9.xml><?xml version="1.0" encoding="utf-8"?>
<p:tagLst xmlns:a="http://schemas.openxmlformats.org/drawingml/2006/main" xmlns:r="http://schemas.openxmlformats.org/officeDocument/2006/relationships" xmlns:p="http://schemas.openxmlformats.org/presentationml/2006/main">
  <p:tag name="TIMING" val="|0.6|2.3|0.8|5.1|4.6|7.5|0.7|1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otalTime>144</TotalTime>
  <Words>1064</Words>
  <Application>Microsoft Office PowerPoint</Application>
  <PresentationFormat>Widescreen</PresentationFormat>
  <Paragraphs>87</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Abadi</vt:lpstr>
      <vt:lpstr>Arial</vt:lpstr>
      <vt:lpstr>Calibri</vt:lpstr>
      <vt:lpstr>Century Gothic</vt:lpstr>
      <vt:lpstr>Comic Sans MS</vt:lpstr>
      <vt:lpstr>Mangal</vt:lpstr>
      <vt:lpstr>Roboto</vt:lpstr>
      <vt:lpstr>Times New Roman</vt:lpstr>
      <vt:lpstr>Wingdings</vt:lpstr>
      <vt:lpstr>Savon</vt:lpstr>
      <vt:lpstr>The promise received  in faith.</vt:lpstr>
      <vt:lpstr>Last week in the Gospel we saw,</vt:lpstr>
      <vt:lpstr>Today in the Gospel,</vt:lpstr>
      <vt:lpstr>There was a man in Jerusalem whose name was Simeon.</vt:lpstr>
      <vt:lpstr>PowerPoint Presentation</vt:lpstr>
      <vt:lpstr>Simeon blessed them and said  to Mary his mother, </vt:lpstr>
      <vt:lpstr>There was also a prophetess, Anna, </vt:lpstr>
      <vt:lpstr>On seeing Jesus, she came forward and gave thanks to god and spoke about the child  to all who were awaiting the redemption of Jerusalem.</vt:lpstr>
      <vt:lpstr>Jesus grew and became strong, filled with wisdom;  and the favor of God was upon him.</vt:lpstr>
      <vt:lpstr>The Holy Family was obedient to the Lord.</vt:lpstr>
      <vt:lpstr>WAITING FAITHFULLY; TRUSTING IN LORDS PROMISE</vt:lpstr>
      <vt:lpstr>OUR GOD IS ALWAYS FAITHFUL IN HIS PROMISES </vt:lpstr>
      <vt:lpstr>WALK IN  HOLY SPIRIT,   FILLING IN WISDOM AND FAVOUR OF GOD </vt:lpstr>
      <vt:lpstr>LET US PRAY</vt:lpstr>
      <vt:lpstr>VERSE OF THE WEEK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promise received  in faith.</dc:title>
  <dc:creator>Cheruvathoor Sajin Simon</dc:creator>
  <cp:lastModifiedBy>Cheruvathoor Sajin Simon</cp:lastModifiedBy>
  <cp:revision>71</cp:revision>
  <dcterms:created xsi:type="dcterms:W3CDTF">2020-12-26T13:40:19Z</dcterms:created>
  <dcterms:modified xsi:type="dcterms:W3CDTF">2020-12-26T23:29:47Z</dcterms:modified>
</cp:coreProperties>
</file>